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F45FF7-4C21-4ACD-9DBA-62A0EFBE4C11}" v="10" dt="2024-12-06T08:26:08.6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9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95F55-62AF-0258-F7D6-3C9D450593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167E43-9540-87C6-66B0-4FCEA7D963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B502187-0815-484B-2B78-F988D8AD57AB}"/>
              </a:ext>
            </a:extLst>
          </p:cNvPr>
          <p:cNvSpPr>
            <a:spLocks noGrp="1"/>
          </p:cNvSpPr>
          <p:nvPr>
            <p:ph type="dt" sz="half" idx="10"/>
          </p:nvPr>
        </p:nvSpPr>
        <p:spPr/>
        <p:txBody>
          <a:bodyPr/>
          <a:lstStyle/>
          <a:p>
            <a:fld id="{9BFEBDEA-CF6F-4F58-B5F0-F8CF3BB2D513}" type="datetimeFigureOut">
              <a:rPr lang="en-US" smtClean="0"/>
              <a:t>12/6/2024</a:t>
            </a:fld>
            <a:endParaRPr lang="en-US"/>
          </a:p>
        </p:txBody>
      </p:sp>
      <p:sp>
        <p:nvSpPr>
          <p:cNvPr id="5" name="Footer Placeholder 4">
            <a:extLst>
              <a:ext uri="{FF2B5EF4-FFF2-40B4-BE49-F238E27FC236}">
                <a16:creationId xmlns:a16="http://schemas.microsoft.com/office/drawing/2014/main" id="{279257CA-399F-A97D-4C84-6F4D833F07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1EE18B-6FC5-7E9B-3C59-64B6553DDF0E}"/>
              </a:ext>
            </a:extLst>
          </p:cNvPr>
          <p:cNvSpPr>
            <a:spLocks noGrp="1"/>
          </p:cNvSpPr>
          <p:nvPr>
            <p:ph type="sldNum" sz="quarter" idx="12"/>
          </p:nvPr>
        </p:nvSpPr>
        <p:spPr/>
        <p:txBody>
          <a:bodyPr/>
          <a:lstStyle/>
          <a:p>
            <a:fld id="{E1D5F13D-A1B9-4219-90F3-3677C203FC29}" type="slidenum">
              <a:rPr lang="en-US" smtClean="0"/>
              <a:t>‹#›</a:t>
            </a:fld>
            <a:endParaRPr lang="en-US"/>
          </a:p>
        </p:txBody>
      </p:sp>
    </p:spTree>
    <p:extLst>
      <p:ext uri="{BB962C8B-B14F-4D97-AF65-F5344CB8AC3E}">
        <p14:creationId xmlns:p14="http://schemas.microsoft.com/office/powerpoint/2010/main" val="3700755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430DB-5C34-D49B-60A9-663E2ED7C57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FF7235D-F6D0-5EB2-0E1D-498FC759EA0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6E14D9-CE68-A090-94A9-5547FF3C1381}"/>
              </a:ext>
            </a:extLst>
          </p:cNvPr>
          <p:cNvSpPr>
            <a:spLocks noGrp="1"/>
          </p:cNvSpPr>
          <p:nvPr>
            <p:ph type="dt" sz="half" idx="10"/>
          </p:nvPr>
        </p:nvSpPr>
        <p:spPr/>
        <p:txBody>
          <a:bodyPr/>
          <a:lstStyle/>
          <a:p>
            <a:fld id="{9BFEBDEA-CF6F-4F58-B5F0-F8CF3BB2D513}" type="datetimeFigureOut">
              <a:rPr lang="en-US" smtClean="0"/>
              <a:t>12/6/2024</a:t>
            </a:fld>
            <a:endParaRPr lang="en-US"/>
          </a:p>
        </p:txBody>
      </p:sp>
      <p:sp>
        <p:nvSpPr>
          <p:cNvPr id="5" name="Footer Placeholder 4">
            <a:extLst>
              <a:ext uri="{FF2B5EF4-FFF2-40B4-BE49-F238E27FC236}">
                <a16:creationId xmlns:a16="http://schemas.microsoft.com/office/drawing/2014/main" id="{B30C57FA-00F3-3DB5-0418-BCA9D7E52D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6A0180-228E-AD48-2EEA-D81231DFD844}"/>
              </a:ext>
            </a:extLst>
          </p:cNvPr>
          <p:cNvSpPr>
            <a:spLocks noGrp="1"/>
          </p:cNvSpPr>
          <p:nvPr>
            <p:ph type="sldNum" sz="quarter" idx="12"/>
          </p:nvPr>
        </p:nvSpPr>
        <p:spPr/>
        <p:txBody>
          <a:bodyPr/>
          <a:lstStyle/>
          <a:p>
            <a:fld id="{E1D5F13D-A1B9-4219-90F3-3677C203FC29}" type="slidenum">
              <a:rPr lang="en-US" smtClean="0"/>
              <a:t>‹#›</a:t>
            </a:fld>
            <a:endParaRPr lang="en-US"/>
          </a:p>
        </p:txBody>
      </p:sp>
    </p:spTree>
    <p:extLst>
      <p:ext uri="{BB962C8B-B14F-4D97-AF65-F5344CB8AC3E}">
        <p14:creationId xmlns:p14="http://schemas.microsoft.com/office/powerpoint/2010/main" val="1875429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381AB7-4114-5A80-868F-AE73144657C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A67F9EF-38CD-C275-6991-E30E292B02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C34E13-4606-4698-B208-5234E1395E42}"/>
              </a:ext>
            </a:extLst>
          </p:cNvPr>
          <p:cNvSpPr>
            <a:spLocks noGrp="1"/>
          </p:cNvSpPr>
          <p:nvPr>
            <p:ph type="dt" sz="half" idx="10"/>
          </p:nvPr>
        </p:nvSpPr>
        <p:spPr/>
        <p:txBody>
          <a:bodyPr/>
          <a:lstStyle/>
          <a:p>
            <a:fld id="{9BFEBDEA-CF6F-4F58-B5F0-F8CF3BB2D513}" type="datetimeFigureOut">
              <a:rPr lang="en-US" smtClean="0"/>
              <a:t>12/6/2024</a:t>
            </a:fld>
            <a:endParaRPr lang="en-US"/>
          </a:p>
        </p:txBody>
      </p:sp>
      <p:sp>
        <p:nvSpPr>
          <p:cNvPr id="5" name="Footer Placeholder 4">
            <a:extLst>
              <a:ext uri="{FF2B5EF4-FFF2-40B4-BE49-F238E27FC236}">
                <a16:creationId xmlns:a16="http://schemas.microsoft.com/office/drawing/2014/main" id="{C7882F41-A70C-99D0-F4B7-D09A267A01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7A0CDA-112E-8B3D-4907-603C79CD92A0}"/>
              </a:ext>
            </a:extLst>
          </p:cNvPr>
          <p:cNvSpPr>
            <a:spLocks noGrp="1"/>
          </p:cNvSpPr>
          <p:nvPr>
            <p:ph type="sldNum" sz="quarter" idx="12"/>
          </p:nvPr>
        </p:nvSpPr>
        <p:spPr/>
        <p:txBody>
          <a:bodyPr/>
          <a:lstStyle/>
          <a:p>
            <a:fld id="{E1D5F13D-A1B9-4219-90F3-3677C203FC29}" type="slidenum">
              <a:rPr lang="en-US" smtClean="0"/>
              <a:t>‹#›</a:t>
            </a:fld>
            <a:endParaRPr lang="en-US"/>
          </a:p>
        </p:txBody>
      </p:sp>
    </p:spTree>
    <p:extLst>
      <p:ext uri="{BB962C8B-B14F-4D97-AF65-F5344CB8AC3E}">
        <p14:creationId xmlns:p14="http://schemas.microsoft.com/office/powerpoint/2010/main" val="2433290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9800F-F899-130F-A7E3-C64C2B8B14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82CAED-D09C-CE90-3F22-74E6E40485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C60CE7-4D65-BBD7-9146-F963017F9B93}"/>
              </a:ext>
            </a:extLst>
          </p:cNvPr>
          <p:cNvSpPr>
            <a:spLocks noGrp="1"/>
          </p:cNvSpPr>
          <p:nvPr>
            <p:ph type="dt" sz="half" idx="10"/>
          </p:nvPr>
        </p:nvSpPr>
        <p:spPr/>
        <p:txBody>
          <a:bodyPr/>
          <a:lstStyle/>
          <a:p>
            <a:fld id="{9BFEBDEA-CF6F-4F58-B5F0-F8CF3BB2D513}" type="datetimeFigureOut">
              <a:rPr lang="en-US" smtClean="0"/>
              <a:t>12/6/2024</a:t>
            </a:fld>
            <a:endParaRPr lang="en-US"/>
          </a:p>
        </p:txBody>
      </p:sp>
      <p:sp>
        <p:nvSpPr>
          <p:cNvPr id="5" name="Footer Placeholder 4">
            <a:extLst>
              <a:ext uri="{FF2B5EF4-FFF2-40B4-BE49-F238E27FC236}">
                <a16:creationId xmlns:a16="http://schemas.microsoft.com/office/drawing/2014/main" id="{6CA45CD6-151A-B055-0E2A-383E4E6C69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5D7EE4-031B-4600-7F2C-C10178FEA8AF}"/>
              </a:ext>
            </a:extLst>
          </p:cNvPr>
          <p:cNvSpPr>
            <a:spLocks noGrp="1"/>
          </p:cNvSpPr>
          <p:nvPr>
            <p:ph type="sldNum" sz="quarter" idx="12"/>
          </p:nvPr>
        </p:nvSpPr>
        <p:spPr/>
        <p:txBody>
          <a:bodyPr/>
          <a:lstStyle/>
          <a:p>
            <a:fld id="{E1D5F13D-A1B9-4219-90F3-3677C203FC29}" type="slidenum">
              <a:rPr lang="en-US" smtClean="0"/>
              <a:t>‹#›</a:t>
            </a:fld>
            <a:endParaRPr lang="en-US"/>
          </a:p>
        </p:txBody>
      </p:sp>
    </p:spTree>
    <p:extLst>
      <p:ext uri="{BB962C8B-B14F-4D97-AF65-F5344CB8AC3E}">
        <p14:creationId xmlns:p14="http://schemas.microsoft.com/office/powerpoint/2010/main" val="3108140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BDF12-8467-C71B-5E4C-AC543E6BA3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476C53C-A09B-BF37-BA15-9B040CD783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18D6D6F-2781-5557-5ADA-B4421CEE003D}"/>
              </a:ext>
            </a:extLst>
          </p:cNvPr>
          <p:cNvSpPr>
            <a:spLocks noGrp="1"/>
          </p:cNvSpPr>
          <p:nvPr>
            <p:ph type="dt" sz="half" idx="10"/>
          </p:nvPr>
        </p:nvSpPr>
        <p:spPr/>
        <p:txBody>
          <a:bodyPr/>
          <a:lstStyle/>
          <a:p>
            <a:fld id="{9BFEBDEA-CF6F-4F58-B5F0-F8CF3BB2D513}" type="datetimeFigureOut">
              <a:rPr lang="en-US" smtClean="0"/>
              <a:t>12/6/2024</a:t>
            </a:fld>
            <a:endParaRPr lang="en-US"/>
          </a:p>
        </p:txBody>
      </p:sp>
      <p:sp>
        <p:nvSpPr>
          <p:cNvPr id="5" name="Footer Placeholder 4">
            <a:extLst>
              <a:ext uri="{FF2B5EF4-FFF2-40B4-BE49-F238E27FC236}">
                <a16:creationId xmlns:a16="http://schemas.microsoft.com/office/drawing/2014/main" id="{08F970A3-F0CE-41E4-B81E-461F71F108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9E7A40-FC0A-9803-D632-DC79AA301D25}"/>
              </a:ext>
            </a:extLst>
          </p:cNvPr>
          <p:cNvSpPr>
            <a:spLocks noGrp="1"/>
          </p:cNvSpPr>
          <p:nvPr>
            <p:ph type="sldNum" sz="quarter" idx="12"/>
          </p:nvPr>
        </p:nvSpPr>
        <p:spPr/>
        <p:txBody>
          <a:bodyPr/>
          <a:lstStyle/>
          <a:p>
            <a:fld id="{E1D5F13D-A1B9-4219-90F3-3677C203FC29}" type="slidenum">
              <a:rPr lang="en-US" smtClean="0"/>
              <a:t>‹#›</a:t>
            </a:fld>
            <a:endParaRPr lang="en-US"/>
          </a:p>
        </p:txBody>
      </p:sp>
    </p:spTree>
    <p:extLst>
      <p:ext uri="{BB962C8B-B14F-4D97-AF65-F5344CB8AC3E}">
        <p14:creationId xmlns:p14="http://schemas.microsoft.com/office/powerpoint/2010/main" val="3274805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41619-0866-A67C-738B-4CA592C532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104C71-DAEC-3D11-E27D-3485DE1471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7419543-E4E2-16FF-EB94-9FCA6D5E78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E1959C3-8DCA-FAEE-8D7D-1A6F6F1090B3}"/>
              </a:ext>
            </a:extLst>
          </p:cNvPr>
          <p:cNvSpPr>
            <a:spLocks noGrp="1"/>
          </p:cNvSpPr>
          <p:nvPr>
            <p:ph type="dt" sz="half" idx="10"/>
          </p:nvPr>
        </p:nvSpPr>
        <p:spPr/>
        <p:txBody>
          <a:bodyPr/>
          <a:lstStyle/>
          <a:p>
            <a:fld id="{9BFEBDEA-CF6F-4F58-B5F0-F8CF3BB2D513}" type="datetimeFigureOut">
              <a:rPr lang="en-US" smtClean="0"/>
              <a:t>12/6/2024</a:t>
            </a:fld>
            <a:endParaRPr lang="en-US"/>
          </a:p>
        </p:txBody>
      </p:sp>
      <p:sp>
        <p:nvSpPr>
          <p:cNvPr id="6" name="Footer Placeholder 5">
            <a:extLst>
              <a:ext uri="{FF2B5EF4-FFF2-40B4-BE49-F238E27FC236}">
                <a16:creationId xmlns:a16="http://schemas.microsoft.com/office/drawing/2014/main" id="{8E5E9B7B-D6C3-71EB-6C63-E8FD29D87E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45EE36-BB3F-765E-B095-37ED38CCB864}"/>
              </a:ext>
            </a:extLst>
          </p:cNvPr>
          <p:cNvSpPr>
            <a:spLocks noGrp="1"/>
          </p:cNvSpPr>
          <p:nvPr>
            <p:ph type="sldNum" sz="quarter" idx="12"/>
          </p:nvPr>
        </p:nvSpPr>
        <p:spPr/>
        <p:txBody>
          <a:bodyPr/>
          <a:lstStyle/>
          <a:p>
            <a:fld id="{E1D5F13D-A1B9-4219-90F3-3677C203FC29}" type="slidenum">
              <a:rPr lang="en-US" smtClean="0"/>
              <a:t>‹#›</a:t>
            </a:fld>
            <a:endParaRPr lang="en-US"/>
          </a:p>
        </p:txBody>
      </p:sp>
    </p:spTree>
    <p:extLst>
      <p:ext uri="{BB962C8B-B14F-4D97-AF65-F5344CB8AC3E}">
        <p14:creationId xmlns:p14="http://schemas.microsoft.com/office/powerpoint/2010/main" val="494196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7904A-15D2-9DB3-4948-04FB82C4250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98C2589-4679-AE43-D7D5-9626733362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8EB5B0-5E03-B50A-7604-B1049AFB61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21C2221-E7FB-0355-36AE-1ACF4B9364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6E2141-A182-D0B2-FA0D-8C1A4BE4D7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415468B-E377-D1B7-053E-BB522A90B1FB}"/>
              </a:ext>
            </a:extLst>
          </p:cNvPr>
          <p:cNvSpPr>
            <a:spLocks noGrp="1"/>
          </p:cNvSpPr>
          <p:nvPr>
            <p:ph type="dt" sz="half" idx="10"/>
          </p:nvPr>
        </p:nvSpPr>
        <p:spPr/>
        <p:txBody>
          <a:bodyPr/>
          <a:lstStyle/>
          <a:p>
            <a:fld id="{9BFEBDEA-CF6F-4F58-B5F0-F8CF3BB2D513}" type="datetimeFigureOut">
              <a:rPr lang="en-US" smtClean="0"/>
              <a:t>12/6/2024</a:t>
            </a:fld>
            <a:endParaRPr lang="en-US"/>
          </a:p>
        </p:txBody>
      </p:sp>
      <p:sp>
        <p:nvSpPr>
          <p:cNvPr id="8" name="Footer Placeholder 7">
            <a:extLst>
              <a:ext uri="{FF2B5EF4-FFF2-40B4-BE49-F238E27FC236}">
                <a16:creationId xmlns:a16="http://schemas.microsoft.com/office/drawing/2014/main" id="{58E63241-C434-2270-893F-9995F4C09A5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153670-0219-A3BD-3D6F-E1EA3FEABF0D}"/>
              </a:ext>
            </a:extLst>
          </p:cNvPr>
          <p:cNvSpPr>
            <a:spLocks noGrp="1"/>
          </p:cNvSpPr>
          <p:nvPr>
            <p:ph type="sldNum" sz="quarter" idx="12"/>
          </p:nvPr>
        </p:nvSpPr>
        <p:spPr/>
        <p:txBody>
          <a:bodyPr/>
          <a:lstStyle/>
          <a:p>
            <a:fld id="{E1D5F13D-A1B9-4219-90F3-3677C203FC29}" type="slidenum">
              <a:rPr lang="en-US" smtClean="0"/>
              <a:t>‹#›</a:t>
            </a:fld>
            <a:endParaRPr lang="en-US"/>
          </a:p>
        </p:txBody>
      </p:sp>
    </p:spTree>
    <p:extLst>
      <p:ext uri="{BB962C8B-B14F-4D97-AF65-F5344CB8AC3E}">
        <p14:creationId xmlns:p14="http://schemas.microsoft.com/office/powerpoint/2010/main" val="1419593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8BDC1-22D4-0548-4FA4-EBC8B671AF5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E3CB532-131C-D1B2-EE23-957A49B674A7}"/>
              </a:ext>
            </a:extLst>
          </p:cNvPr>
          <p:cNvSpPr>
            <a:spLocks noGrp="1"/>
          </p:cNvSpPr>
          <p:nvPr>
            <p:ph type="dt" sz="half" idx="10"/>
          </p:nvPr>
        </p:nvSpPr>
        <p:spPr/>
        <p:txBody>
          <a:bodyPr/>
          <a:lstStyle/>
          <a:p>
            <a:fld id="{9BFEBDEA-CF6F-4F58-B5F0-F8CF3BB2D513}" type="datetimeFigureOut">
              <a:rPr lang="en-US" smtClean="0"/>
              <a:t>12/6/2024</a:t>
            </a:fld>
            <a:endParaRPr lang="en-US"/>
          </a:p>
        </p:txBody>
      </p:sp>
      <p:sp>
        <p:nvSpPr>
          <p:cNvPr id="4" name="Footer Placeholder 3">
            <a:extLst>
              <a:ext uri="{FF2B5EF4-FFF2-40B4-BE49-F238E27FC236}">
                <a16:creationId xmlns:a16="http://schemas.microsoft.com/office/drawing/2014/main" id="{DEB1BFCF-4523-DB2F-D17B-506ABC46CB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8ED7DED-C652-213B-3072-6F6B0569DC6A}"/>
              </a:ext>
            </a:extLst>
          </p:cNvPr>
          <p:cNvSpPr>
            <a:spLocks noGrp="1"/>
          </p:cNvSpPr>
          <p:nvPr>
            <p:ph type="sldNum" sz="quarter" idx="12"/>
          </p:nvPr>
        </p:nvSpPr>
        <p:spPr/>
        <p:txBody>
          <a:bodyPr/>
          <a:lstStyle/>
          <a:p>
            <a:fld id="{E1D5F13D-A1B9-4219-90F3-3677C203FC29}" type="slidenum">
              <a:rPr lang="en-US" smtClean="0"/>
              <a:t>‹#›</a:t>
            </a:fld>
            <a:endParaRPr lang="en-US"/>
          </a:p>
        </p:txBody>
      </p:sp>
    </p:spTree>
    <p:extLst>
      <p:ext uri="{BB962C8B-B14F-4D97-AF65-F5344CB8AC3E}">
        <p14:creationId xmlns:p14="http://schemas.microsoft.com/office/powerpoint/2010/main" val="4254245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84E06-F98E-3473-A60F-0386BA3A2C16}"/>
              </a:ext>
            </a:extLst>
          </p:cNvPr>
          <p:cNvSpPr>
            <a:spLocks noGrp="1"/>
          </p:cNvSpPr>
          <p:nvPr>
            <p:ph type="dt" sz="half" idx="10"/>
          </p:nvPr>
        </p:nvSpPr>
        <p:spPr/>
        <p:txBody>
          <a:bodyPr/>
          <a:lstStyle/>
          <a:p>
            <a:fld id="{9BFEBDEA-CF6F-4F58-B5F0-F8CF3BB2D513}" type="datetimeFigureOut">
              <a:rPr lang="en-US" smtClean="0"/>
              <a:t>12/6/2024</a:t>
            </a:fld>
            <a:endParaRPr lang="en-US"/>
          </a:p>
        </p:txBody>
      </p:sp>
      <p:sp>
        <p:nvSpPr>
          <p:cNvPr id="3" name="Footer Placeholder 2">
            <a:extLst>
              <a:ext uri="{FF2B5EF4-FFF2-40B4-BE49-F238E27FC236}">
                <a16:creationId xmlns:a16="http://schemas.microsoft.com/office/drawing/2014/main" id="{FD273DA1-B90F-AABE-19AF-D66C71B4387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27BBB15-51F4-08CD-97C2-651CAB872FAA}"/>
              </a:ext>
            </a:extLst>
          </p:cNvPr>
          <p:cNvSpPr>
            <a:spLocks noGrp="1"/>
          </p:cNvSpPr>
          <p:nvPr>
            <p:ph type="sldNum" sz="quarter" idx="12"/>
          </p:nvPr>
        </p:nvSpPr>
        <p:spPr/>
        <p:txBody>
          <a:bodyPr/>
          <a:lstStyle/>
          <a:p>
            <a:fld id="{E1D5F13D-A1B9-4219-90F3-3677C203FC29}" type="slidenum">
              <a:rPr lang="en-US" smtClean="0"/>
              <a:t>‹#›</a:t>
            </a:fld>
            <a:endParaRPr lang="en-US"/>
          </a:p>
        </p:txBody>
      </p:sp>
    </p:spTree>
    <p:extLst>
      <p:ext uri="{BB962C8B-B14F-4D97-AF65-F5344CB8AC3E}">
        <p14:creationId xmlns:p14="http://schemas.microsoft.com/office/powerpoint/2010/main" val="971694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C5305-B421-1688-9413-3A509F2D54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98E7FAF-478C-51CC-5769-5FB8D7A152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7C710F2-9204-EC9B-A8E6-A7B9D30783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E96ADF-05D9-A7EB-128B-F6359356F749}"/>
              </a:ext>
            </a:extLst>
          </p:cNvPr>
          <p:cNvSpPr>
            <a:spLocks noGrp="1"/>
          </p:cNvSpPr>
          <p:nvPr>
            <p:ph type="dt" sz="half" idx="10"/>
          </p:nvPr>
        </p:nvSpPr>
        <p:spPr/>
        <p:txBody>
          <a:bodyPr/>
          <a:lstStyle/>
          <a:p>
            <a:fld id="{9BFEBDEA-CF6F-4F58-B5F0-F8CF3BB2D513}" type="datetimeFigureOut">
              <a:rPr lang="en-US" smtClean="0"/>
              <a:t>12/6/2024</a:t>
            </a:fld>
            <a:endParaRPr lang="en-US"/>
          </a:p>
        </p:txBody>
      </p:sp>
      <p:sp>
        <p:nvSpPr>
          <p:cNvPr id="6" name="Footer Placeholder 5">
            <a:extLst>
              <a:ext uri="{FF2B5EF4-FFF2-40B4-BE49-F238E27FC236}">
                <a16:creationId xmlns:a16="http://schemas.microsoft.com/office/drawing/2014/main" id="{D6CF366D-DFD8-F57E-98C2-8C3A0B0915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AD42B0-DDBB-9A5E-98CC-CB5756BBDB66}"/>
              </a:ext>
            </a:extLst>
          </p:cNvPr>
          <p:cNvSpPr>
            <a:spLocks noGrp="1"/>
          </p:cNvSpPr>
          <p:nvPr>
            <p:ph type="sldNum" sz="quarter" idx="12"/>
          </p:nvPr>
        </p:nvSpPr>
        <p:spPr/>
        <p:txBody>
          <a:bodyPr/>
          <a:lstStyle/>
          <a:p>
            <a:fld id="{E1D5F13D-A1B9-4219-90F3-3677C203FC29}" type="slidenum">
              <a:rPr lang="en-US" smtClean="0"/>
              <a:t>‹#›</a:t>
            </a:fld>
            <a:endParaRPr lang="en-US"/>
          </a:p>
        </p:txBody>
      </p:sp>
    </p:spTree>
    <p:extLst>
      <p:ext uri="{BB962C8B-B14F-4D97-AF65-F5344CB8AC3E}">
        <p14:creationId xmlns:p14="http://schemas.microsoft.com/office/powerpoint/2010/main" val="2513452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BAF3E-F949-8BDF-6BD2-AB07023C37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FE252A7-4D89-DF7C-86EC-605C351D49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57B722C-BAB9-2EF1-CACA-ECC31EE9AE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066A8F-2984-FD65-13A1-FA20A05D7692}"/>
              </a:ext>
            </a:extLst>
          </p:cNvPr>
          <p:cNvSpPr>
            <a:spLocks noGrp="1"/>
          </p:cNvSpPr>
          <p:nvPr>
            <p:ph type="dt" sz="half" idx="10"/>
          </p:nvPr>
        </p:nvSpPr>
        <p:spPr/>
        <p:txBody>
          <a:bodyPr/>
          <a:lstStyle/>
          <a:p>
            <a:fld id="{9BFEBDEA-CF6F-4F58-B5F0-F8CF3BB2D513}" type="datetimeFigureOut">
              <a:rPr lang="en-US" smtClean="0"/>
              <a:t>12/6/2024</a:t>
            </a:fld>
            <a:endParaRPr lang="en-US"/>
          </a:p>
        </p:txBody>
      </p:sp>
      <p:sp>
        <p:nvSpPr>
          <p:cNvPr id="6" name="Footer Placeholder 5">
            <a:extLst>
              <a:ext uri="{FF2B5EF4-FFF2-40B4-BE49-F238E27FC236}">
                <a16:creationId xmlns:a16="http://schemas.microsoft.com/office/drawing/2014/main" id="{C33C0E60-2C94-327F-DC44-303D3F1BC0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AB9CAD-1397-6518-589E-3308FA6A4C6C}"/>
              </a:ext>
            </a:extLst>
          </p:cNvPr>
          <p:cNvSpPr>
            <a:spLocks noGrp="1"/>
          </p:cNvSpPr>
          <p:nvPr>
            <p:ph type="sldNum" sz="quarter" idx="12"/>
          </p:nvPr>
        </p:nvSpPr>
        <p:spPr/>
        <p:txBody>
          <a:bodyPr/>
          <a:lstStyle/>
          <a:p>
            <a:fld id="{E1D5F13D-A1B9-4219-90F3-3677C203FC29}" type="slidenum">
              <a:rPr lang="en-US" smtClean="0"/>
              <a:t>‹#›</a:t>
            </a:fld>
            <a:endParaRPr lang="en-US"/>
          </a:p>
        </p:txBody>
      </p:sp>
    </p:spTree>
    <p:extLst>
      <p:ext uri="{BB962C8B-B14F-4D97-AF65-F5344CB8AC3E}">
        <p14:creationId xmlns:p14="http://schemas.microsoft.com/office/powerpoint/2010/main" val="1840269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0887DB-C3B0-C1F4-E796-B97C774AA6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7D31391-2D6E-294D-8FD3-F35384B2C7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7CA30E-36C4-59DC-C973-0CE641457F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FEBDEA-CF6F-4F58-B5F0-F8CF3BB2D513}" type="datetimeFigureOut">
              <a:rPr lang="en-US" smtClean="0"/>
              <a:t>12/6/2024</a:t>
            </a:fld>
            <a:endParaRPr lang="en-US"/>
          </a:p>
        </p:txBody>
      </p:sp>
      <p:sp>
        <p:nvSpPr>
          <p:cNvPr id="5" name="Footer Placeholder 4">
            <a:extLst>
              <a:ext uri="{FF2B5EF4-FFF2-40B4-BE49-F238E27FC236}">
                <a16:creationId xmlns:a16="http://schemas.microsoft.com/office/drawing/2014/main" id="{948278A3-097E-E26E-9967-C50917AC97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7347E68-133D-1074-61A5-785C1CC253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D5F13D-A1B9-4219-90F3-3677C203FC29}" type="slidenum">
              <a:rPr lang="en-US" smtClean="0"/>
              <a:t>‹#›</a:t>
            </a:fld>
            <a:endParaRPr lang="en-US"/>
          </a:p>
        </p:txBody>
      </p:sp>
    </p:spTree>
    <p:extLst>
      <p:ext uri="{BB962C8B-B14F-4D97-AF65-F5344CB8AC3E}">
        <p14:creationId xmlns:p14="http://schemas.microsoft.com/office/powerpoint/2010/main" val="2256755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ipes over the sea">
            <a:extLst>
              <a:ext uri="{FF2B5EF4-FFF2-40B4-BE49-F238E27FC236}">
                <a16:creationId xmlns:a16="http://schemas.microsoft.com/office/drawing/2014/main" id="{867AFC58-A3C1-81EB-A219-F4E3763C3566}"/>
              </a:ext>
            </a:extLst>
          </p:cNvPr>
          <p:cNvPicPr>
            <a:picLocks noChangeAspect="1"/>
          </p:cNvPicPr>
          <p:nvPr/>
        </p:nvPicPr>
        <p:blipFill rotWithShape="1">
          <a:blip r:embed="rId2"/>
          <a:srcRect t="9091" r="13808"/>
          <a:stretch/>
        </p:blipFill>
        <p:spPr>
          <a:xfrm>
            <a:off x="3522468" y="10"/>
            <a:ext cx="8669532" cy="6857990"/>
          </a:xfrm>
          <a:prstGeom prst="rect">
            <a:avLst/>
          </a:prstGeom>
        </p:spPr>
      </p:pic>
      <p:sp>
        <p:nvSpPr>
          <p:cNvPr id="17" name="Rectangle 16">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55FFC13-DAAF-1B25-ED62-5A1B39407B5C}"/>
              </a:ext>
            </a:extLst>
          </p:cNvPr>
          <p:cNvSpPr>
            <a:spLocks noGrp="1"/>
          </p:cNvSpPr>
          <p:nvPr>
            <p:ph type="ctrTitle"/>
          </p:nvPr>
        </p:nvSpPr>
        <p:spPr>
          <a:xfrm>
            <a:off x="371094" y="1161288"/>
            <a:ext cx="3438144" cy="1124712"/>
          </a:xfrm>
        </p:spPr>
        <p:txBody>
          <a:bodyPr vert="horz" lIns="91440" tIns="45720" rIns="91440" bIns="45720" rtlCol="0" anchor="b">
            <a:normAutofit/>
          </a:bodyPr>
          <a:lstStyle/>
          <a:p>
            <a:pPr algn="l"/>
            <a:r>
              <a:rPr lang="en-US" sz="2800">
                <a:solidFill>
                  <a:schemeClr val="bg1"/>
                </a:solidFill>
              </a:rPr>
              <a:t>DS &amp; ML Project</a:t>
            </a:r>
          </a:p>
        </p:txBody>
      </p:sp>
      <p:sp>
        <p:nvSpPr>
          <p:cNvPr id="19" name="Rectangle 18">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20">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A751979C-39ED-0A24-6CCD-2870388253F8}"/>
              </a:ext>
            </a:extLst>
          </p:cNvPr>
          <p:cNvSpPr>
            <a:spLocks noGrp="1"/>
          </p:cNvSpPr>
          <p:nvPr>
            <p:ph type="subTitle" idx="1"/>
          </p:nvPr>
        </p:nvSpPr>
        <p:spPr>
          <a:xfrm>
            <a:off x="371094" y="2718054"/>
            <a:ext cx="3438906" cy="3207258"/>
          </a:xfrm>
        </p:spPr>
        <p:txBody>
          <a:bodyPr vert="horz" lIns="91440" tIns="45720" rIns="91440" bIns="45720" rtlCol="0" anchor="t">
            <a:normAutofit/>
          </a:bodyPr>
          <a:lstStyle/>
          <a:p>
            <a:pPr indent="-228600" algn="l">
              <a:buFont typeface="Arial" panose="020B0604020202020204" pitchFamily="34" charset="0"/>
              <a:buChar char="•"/>
            </a:pPr>
            <a:r>
              <a:rPr lang="en-US" sz="1700" dirty="0">
                <a:solidFill>
                  <a:schemeClr val="bg1"/>
                </a:solidFill>
              </a:rPr>
              <a:t>Statement: Train ticket Price Prediction within Spanish Rail setup</a:t>
            </a:r>
          </a:p>
          <a:p>
            <a:pPr indent="-228600" algn="l">
              <a:buFont typeface="Arial" panose="020B0604020202020204" pitchFamily="34" charset="0"/>
              <a:buChar char="•"/>
            </a:pPr>
            <a:endParaRPr lang="en-US" sz="1700" dirty="0">
              <a:solidFill>
                <a:schemeClr val="bg1"/>
              </a:solidFill>
            </a:endParaRPr>
          </a:p>
          <a:p>
            <a:pPr indent="-228600" algn="l">
              <a:buFont typeface="Arial" panose="020B0604020202020204" pitchFamily="34" charset="0"/>
              <a:buChar char="•"/>
            </a:pPr>
            <a:r>
              <a:rPr lang="en-US" sz="1700" dirty="0">
                <a:solidFill>
                  <a:schemeClr val="bg1"/>
                </a:solidFill>
              </a:rPr>
              <a:t>Algorithm used: Polynomial Regression based on MLR.</a:t>
            </a:r>
          </a:p>
        </p:txBody>
      </p:sp>
    </p:spTree>
    <p:extLst>
      <p:ext uri="{BB962C8B-B14F-4D97-AF65-F5344CB8AC3E}">
        <p14:creationId xmlns:p14="http://schemas.microsoft.com/office/powerpoint/2010/main" val="1416086563"/>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erson in a tunnel">
            <a:extLst>
              <a:ext uri="{FF2B5EF4-FFF2-40B4-BE49-F238E27FC236}">
                <a16:creationId xmlns:a16="http://schemas.microsoft.com/office/drawing/2014/main" id="{D07D2113-3C3C-5D07-620A-5D49599A501B}"/>
              </a:ext>
            </a:extLst>
          </p:cNvPr>
          <p:cNvPicPr>
            <a:picLocks noChangeAspect="1"/>
          </p:cNvPicPr>
          <p:nvPr/>
        </p:nvPicPr>
        <p:blipFill rotWithShape="1">
          <a:blip r:embed="rId2"/>
          <a:srcRect t="15730"/>
          <a:stretch/>
        </p:blipFill>
        <p:spPr>
          <a:xfrm>
            <a:off x="20" y="10"/>
            <a:ext cx="12191981" cy="6857990"/>
          </a:xfrm>
          <a:prstGeom prst="rect">
            <a:avLst/>
          </a:prstGeom>
        </p:spPr>
      </p:pic>
      <p:sp>
        <p:nvSpPr>
          <p:cNvPr id="11" name="Rectangle 10">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5" y="-1524511"/>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3C36419-FA77-C4E8-B94F-612FD234570A}"/>
              </a:ext>
            </a:extLst>
          </p:cNvPr>
          <p:cNvSpPr>
            <a:spLocks noGrp="1"/>
          </p:cNvSpPr>
          <p:nvPr>
            <p:ph type="title"/>
          </p:nvPr>
        </p:nvSpPr>
        <p:spPr>
          <a:xfrm>
            <a:off x="404553" y="3091928"/>
            <a:ext cx="9078562" cy="2387600"/>
          </a:xfrm>
        </p:spPr>
        <p:txBody>
          <a:bodyPr vert="horz" lIns="91440" tIns="45720" rIns="91440" bIns="45720" rtlCol="0" anchor="b">
            <a:normAutofit/>
          </a:bodyPr>
          <a:lstStyle/>
          <a:p>
            <a:r>
              <a:rPr lang="en-US" sz="5100" b="1" i="0">
                <a:solidFill>
                  <a:schemeClr val="bg1"/>
                </a:solidFill>
                <a:effectLst/>
              </a:rPr>
              <a:t>Question 05: Which the most common train class for traveling among people in general?</a:t>
            </a:r>
            <a:endParaRPr lang="en-US" sz="5100">
              <a:solidFill>
                <a:schemeClr val="bg1"/>
              </a:solidFill>
            </a:endParaRPr>
          </a:p>
        </p:txBody>
      </p:sp>
      <p:sp>
        <p:nvSpPr>
          <p:cNvPr id="13" name="Rectangle: Rounded Corners 12">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5AF8CFB-8D4E-C503-4AE4-ED7E152DDE70}"/>
              </a:ext>
            </a:extLst>
          </p:cNvPr>
          <p:cNvSpPr txBox="1"/>
          <p:nvPr/>
        </p:nvSpPr>
        <p:spPr>
          <a:xfrm>
            <a:off x="162838" y="5575039"/>
            <a:ext cx="9494729" cy="369332"/>
          </a:xfrm>
          <a:prstGeom prst="rect">
            <a:avLst/>
          </a:prstGeom>
          <a:noFill/>
        </p:spPr>
        <p:txBody>
          <a:bodyPr wrap="square" rtlCol="0">
            <a:spAutoFit/>
          </a:bodyPr>
          <a:lstStyle/>
          <a:p>
            <a:r>
              <a:rPr lang="en-PH" dirty="0"/>
              <a:t>The “Turista” train is the most common train class for </a:t>
            </a:r>
            <a:r>
              <a:rPr lang="en-PH" dirty="0" err="1"/>
              <a:t>travellers</a:t>
            </a:r>
            <a:r>
              <a:rPr lang="en-PH" dirty="0"/>
              <a:t>.</a:t>
            </a:r>
          </a:p>
        </p:txBody>
      </p:sp>
    </p:spTree>
    <p:extLst>
      <p:ext uri="{BB962C8B-B14F-4D97-AF65-F5344CB8AC3E}">
        <p14:creationId xmlns:p14="http://schemas.microsoft.com/office/powerpoint/2010/main" val="1929776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View of motion blurred underground railway">
            <a:extLst>
              <a:ext uri="{FF2B5EF4-FFF2-40B4-BE49-F238E27FC236}">
                <a16:creationId xmlns:a16="http://schemas.microsoft.com/office/drawing/2014/main" id="{E6E68159-387C-9590-6AC3-DCED3ADE1C0E}"/>
              </a:ext>
            </a:extLst>
          </p:cNvPr>
          <p:cNvPicPr>
            <a:picLocks noChangeAspect="1"/>
          </p:cNvPicPr>
          <p:nvPr/>
        </p:nvPicPr>
        <p:blipFill rotWithShape="1">
          <a:blip r:embed="rId2">
            <a:alphaModFix amt="50000"/>
          </a:blip>
          <a:srcRect t="15730"/>
          <a:stretch/>
        </p:blipFill>
        <p:spPr>
          <a:xfrm>
            <a:off x="20" y="1"/>
            <a:ext cx="12191980" cy="6857999"/>
          </a:xfrm>
          <a:prstGeom prst="rect">
            <a:avLst/>
          </a:prstGeom>
        </p:spPr>
      </p:pic>
      <p:sp>
        <p:nvSpPr>
          <p:cNvPr id="2" name="Title 1">
            <a:extLst>
              <a:ext uri="{FF2B5EF4-FFF2-40B4-BE49-F238E27FC236}">
                <a16:creationId xmlns:a16="http://schemas.microsoft.com/office/drawing/2014/main" id="{73C36419-FA77-C4E8-B94F-612FD234570A}"/>
              </a:ext>
            </a:extLst>
          </p:cNvPr>
          <p:cNvSpPr>
            <a:spLocks noGrp="1"/>
          </p:cNvSpPr>
          <p:nvPr>
            <p:ph type="title"/>
          </p:nvPr>
        </p:nvSpPr>
        <p:spPr>
          <a:xfrm>
            <a:off x="1524000" y="-61348"/>
            <a:ext cx="9144000" cy="2900518"/>
          </a:xfrm>
        </p:spPr>
        <p:txBody>
          <a:bodyPr vert="horz" lIns="91440" tIns="45720" rIns="91440" bIns="45720" rtlCol="0" anchor="b">
            <a:normAutofit/>
          </a:bodyPr>
          <a:lstStyle/>
          <a:p>
            <a:pPr algn="ctr"/>
            <a:r>
              <a:rPr lang="en-US" sz="6000" b="1" i="0" dirty="0">
                <a:solidFill>
                  <a:srgbClr val="FFFFFF"/>
                </a:solidFill>
                <a:effectLst/>
              </a:rPr>
              <a:t>Question 06: Which type of trains cost more as compared to others?</a:t>
            </a:r>
            <a:endParaRPr lang="en-US" sz="6000" dirty="0">
              <a:solidFill>
                <a:srgbClr val="FFFFFF"/>
              </a:solidFill>
            </a:endParaRPr>
          </a:p>
        </p:txBody>
      </p:sp>
      <p:sp>
        <p:nvSpPr>
          <p:cNvPr id="3" name="TextBox 2">
            <a:extLst>
              <a:ext uri="{FF2B5EF4-FFF2-40B4-BE49-F238E27FC236}">
                <a16:creationId xmlns:a16="http://schemas.microsoft.com/office/drawing/2014/main" id="{EA817E93-7AC5-0AD4-A006-E2A1D3610631}"/>
              </a:ext>
            </a:extLst>
          </p:cNvPr>
          <p:cNvSpPr txBox="1"/>
          <p:nvPr/>
        </p:nvSpPr>
        <p:spPr>
          <a:xfrm>
            <a:off x="394570" y="2868460"/>
            <a:ext cx="10853803" cy="646331"/>
          </a:xfrm>
          <a:prstGeom prst="rect">
            <a:avLst/>
          </a:prstGeom>
          <a:noFill/>
        </p:spPr>
        <p:txBody>
          <a:bodyPr wrap="square" rtlCol="0">
            <a:spAutoFit/>
          </a:bodyPr>
          <a:lstStyle/>
          <a:p>
            <a:r>
              <a:rPr lang="en-PH" dirty="0"/>
              <a:t>Turista Plus has a slightly higher train price costs compared to the rest of the trains. One outlier in the graph shows that one ticket price costs around 205.</a:t>
            </a:r>
          </a:p>
        </p:txBody>
      </p:sp>
    </p:spTree>
    <p:extLst>
      <p:ext uri="{BB962C8B-B14F-4D97-AF65-F5344CB8AC3E}">
        <p14:creationId xmlns:p14="http://schemas.microsoft.com/office/powerpoint/2010/main" val="4251226790"/>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36419-FA77-C4E8-B94F-612FD234570A}"/>
              </a:ext>
            </a:extLst>
          </p:cNvPr>
          <p:cNvSpPr>
            <a:spLocks noGrp="1"/>
          </p:cNvSpPr>
          <p:nvPr>
            <p:ph type="title"/>
          </p:nvPr>
        </p:nvSpPr>
        <p:spPr>
          <a:xfrm>
            <a:off x="8184416" y="84525"/>
            <a:ext cx="3269435" cy="2874609"/>
          </a:xfrm>
        </p:spPr>
        <p:txBody>
          <a:bodyPr vert="horz" lIns="91440" tIns="45720" rIns="91440" bIns="45720" rtlCol="0" anchor="ctr">
            <a:normAutofit/>
          </a:bodyPr>
          <a:lstStyle/>
          <a:p>
            <a:pPr algn="ctr"/>
            <a:r>
              <a:rPr lang="en-US" sz="2800" b="1" i="0" dirty="0">
                <a:solidFill>
                  <a:schemeClr val="tx2"/>
                </a:solidFill>
                <a:effectLst/>
              </a:rPr>
              <a:t>Which model gives the best result for price prediction? Find out the complexity using R2 score and give your answer.</a:t>
            </a:r>
            <a:endParaRPr lang="en-US" sz="2800" dirty="0">
              <a:solidFill>
                <a:schemeClr val="tx2"/>
              </a:solidFill>
            </a:endParaRPr>
          </a:p>
        </p:txBody>
      </p:sp>
      <p:pic>
        <p:nvPicPr>
          <p:cNvPr id="5" name="Picture 4" descr="Light bulb on yellow background with sketched light beams and cord">
            <a:extLst>
              <a:ext uri="{FF2B5EF4-FFF2-40B4-BE49-F238E27FC236}">
                <a16:creationId xmlns:a16="http://schemas.microsoft.com/office/drawing/2014/main" id="{FBF1B3D1-5777-F6B3-7E15-A610C5927AF1}"/>
              </a:ext>
            </a:extLst>
          </p:cNvPr>
          <p:cNvPicPr>
            <a:picLocks noChangeAspect="1"/>
          </p:cNvPicPr>
          <p:nvPr/>
        </p:nvPicPr>
        <p:blipFill rotWithShape="1">
          <a:blip r:embed="rId2"/>
          <a:srcRect l="32775"/>
          <a:stretch/>
        </p:blipFill>
        <p:spPr>
          <a:xfrm>
            <a:off x="-20760" y="10"/>
            <a:ext cx="7496434" cy="6857990"/>
          </a:xfrm>
          <a:prstGeom prst="rect">
            <a:avLst/>
          </a:prstGeom>
        </p:spPr>
      </p:pic>
      <p:grpSp>
        <p:nvGrpSpPr>
          <p:cNvPr id="9" name="Group 8">
            <a:extLst>
              <a:ext uri="{FF2B5EF4-FFF2-40B4-BE49-F238E27FC236}">
                <a16:creationId xmlns:a16="http://schemas.microsoft.com/office/drawing/2014/main" id="{D1210C2A-0C19-7C34-E3A1-5172C908C81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9953991" flipV="1">
            <a:off x="322488" y="4720460"/>
            <a:ext cx="944047" cy="1424107"/>
            <a:chOff x="11427017" y="5072635"/>
            <a:chExt cx="1284318" cy="1937410"/>
          </a:xfrm>
        </p:grpSpPr>
        <p:sp>
          <p:nvSpPr>
            <p:cNvPr id="10" name="Freeform: Shape 9">
              <a:extLst>
                <a:ext uri="{FF2B5EF4-FFF2-40B4-BE49-F238E27FC236}">
                  <a16:creationId xmlns:a16="http://schemas.microsoft.com/office/drawing/2014/main" id="{CFC1A37A-2723-6A37-3676-D8CE83C4D7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516067" flipH="1">
              <a:off x="11427017" y="5072635"/>
              <a:ext cx="1284318" cy="1937410"/>
            </a:xfrm>
            <a:custGeom>
              <a:avLst/>
              <a:gdLst>
                <a:gd name="connsiteX0" fmla="*/ 1435000 w 1914334"/>
                <a:gd name="connsiteY0" fmla="*/ 708733 h 2986466"/>
                <a:gd name="connsiteX1" fmla="*/ 1372407 w 1914334"/>
                <a:gd name="connsiteY1" fmla="*/ 920145 h 2986466"/>
                <a:gd name="connsiteX2" fmla="*/ 1151204 w 1914334"/>
                <a:gd name="connsiteY2" fmla="*/ 1213461 h 2986466"/>
                <a:gd name="connsiteX3" fmla="*/ 870323 w 1914334"/>
                <a:gd name="connsiteY3" fmla="*/ 1450908 h 2986466"/>
                <a:gd name="connsiteX4" fmla="*/ 413435 w 1914334"/>
                <a:gd name="connsiteY4" fmla="*/ 1646154 h 2986466"/>
                <a:gd name="connsiteX5" fmla="*/ 544953 w 1914334"/>
                <a:gd name="connsiteY5" fmla="*/ 1655582 h 2986466"/>
                <a:gd name="connsiteX6" fmla="*/ 1236024 w 1914334"/>
                <a:gd name="connsiteY6" fmla="*/ 1655582 h 2986466"/>
                <a:gd name="connsiteX7" fmla="*/ 1636116 w 1914334"/>
                <a:gd name="connsiteY7" fmla="*/ 1750148 h 2986466"/>
                <a:gd name="connsiteX8" fmla="*/ 1893405 w 1914334"/>
                <a:gd name="connsiteY8" fmla="*/ 1866540 h 2986466"/>
                <a:gd name="connsiteX9" fmla="*/ 1867279 w 1914334"/>
                <a:gd name="connsiteY9" fmla="*/ 1944294 h 2986466"/>
                <a:gd name="connsiteX10" fmla="*/ 1614292 w 1914334"/>
                <a:gd name="connsiteY10" fmla="*/ 2106595 h 2986466"/>
                <a:gd name="connsiteX11" fmla="*/ 1214200 w 1914334"/>
                <a:gd name="connsiteY11" fmla="*/ 2208436 h 2986466"/>
                <a:gd name="connsiteX12" fmla="*/ 896885 w 1914334"/>
                <a:gd name="connsiteY12" fmla="*/ 2195582 h 2986466"/>
                <a:gd name="connsiteX13" fmla="*/ 539793 w 1914334"/>
                <a:gd name="connsiteY13" fmla="*/ 2089496 h 2986466"/>
                <a:gd name="connsiteX14" fmla="*/ 282999 w 1914334"/>
                <a:gd name="connsiteY14" fmla="*/ 1949873 h 2986466"/>
                <a:gd name="connsiteX15" fmla="*/ 253272 w 1914334"/>
                <a:gd name="connsiteY15" fmla="*/ 2002564 h 2986466"/>
                <a:gd name="connsiteX16" fmla="*/ 302234 w 1914334"/>
                <a:gd name="connsiteY16" fmla="*/ 2395658 h 2986466"/>
                <a:gd name="connsiteX17" fmla="*/ 387549 w 1914334"/>
                <a:gd name="connsiteY17" fmla="*/ 2772667 h 2986466"/>
                <a:gd name="connsiteX18" fmla="*/ 426333 w 1914334"/>
                <a:gd name="connsiteY18" fmla="*/ 2892034 h 2986466"/>
                <a:gd name="connsiteX19" fmla="*/ 207913 w 1914334"/>
                <a:gd name="connsiteY19" fmla="*/ 2986466 h 2986466"/>
                <a:gd name="connsiteX20" fmla="*/ 38108 w 1914334"/>
                <a:gd name="connsiteY20" fmla="*/ 2353249 h 2986466"/>
                <a:gd name="connsiteX21" fmla="*/ 2226 w 1914334"/>
                <a:gd name="connsiteY21" fmla="*/ 1730757 h 2986466"/>
                <a:gd name="connsiteX22" fmla="*/ 66957 w 1914334"/>
                <a:gd name="connsiteY22" fmla="*/ 905117 h 2986466"/>
                <a:gd name="connsiteX23" fmla="*/ 239428 w 1914334"/>
                <a:gd name="connsiteY23" fmla="*/ 433480 h 2986466"/>
                <a:gd name="connsiteX24" fmla="*/ 404935 w 1914334"/>
                <a:gd name="connsiteY24" fmla="*/ 172847 h 2986466"/>
                <a:gd name="connsiteX25" fmla="*/ 573786 w 1914334"/>
                <a:gd name="connsiteY25" fmla="*/ 332 h 2986466"/>
                <a:gd name="connsiteX26" fmla="*/ 576067 w 1914334"/>
                <a:gd name="connsiteY26" fmla="*/ 0 h 2986466"/>
                <a:gd name="connsiteX27" fmla="*/ 693008 w 1914334"/>
                <a:gd name="connsiteY27" fmla="*/ 332388 h 2986466"/>
                <a:gd name="connsiteX28" fmla="*/ 699666 w 1914334"/>
                <a:gd name="connsiteY28" fmla="*/ 437421 h 2986466"/>
                <a:gd name="connsiteX29" fmla="*/ 685894 w 1914334"/>
                <a:gd name="connsiteY29" fmla="*/ 678417 h 2986466"/>
                <a:gd name="connsiteX30" fmla="*/ 508792 w 1914334"/>
                <a:gd name="connsiteY30" fmla="*/ 1006120 h 2986466"/>
                <a:gd name="connsiteX31" fmla="*/ 511266 w 1914334"/>
                <a:gd name="connsiteY31" fmla="*/ 1050185 h 2986466"/>
                <a:gd name="connsiteX32" fmla="*/ 930004 w 1914334"/>
                <a:gd name="connsiteY32" fmla="*/ 813729 h 2986466"/>
                <a:gd name="connsiteX33" fmla="*/ 1422398 w 1914334"/>
                <a:gd name="connsiteY33" fmla="*/ 701643 h 2986466"/>
                <a:gd name="connsiteX34" fmla="*/ 1435000 w 1914334"/>
                <a:gd name="connsiteY34" fmla="*/ 708733 h 2986466"/>
                <a:gd name="connsiteX0" fmla="*/ 1435000 w 1914334"/>
                <a:gd name="connsiteY0" fmla="*/ 708733 h 2986466"/>
                <a:gd name="connsiteX1" fmla="*/ 1372407 w 1914334"/>
                <a:gd name="connsiteY1" fmla="*/ 920145 h 2986466"/>
                <a:gd name="connsiteX2" fmla="*/ 1151204 w 1914334"/>
                <a:gd name="connsiteY2" fmla="*/ 1213461 h 2986466"/>
                <a:gd name="connsiteX3" fmla="*/ 870323 w 1914334"/>
                <a:gd name="connsiteY3" fmla="*/ 1450908 h 2986466"/>
                <a:gd name="connsiteX4" fmla="*/ 413435 w 1914334"/>
                <a:gd name="connsiteY4" fmla="*/ 1646154 h 2986466"/>
                <a:gd name="connsiteX5" fmla="*/ 544953 w 1914334"/>
                <a:gd name="connsiteY5" fmla="*/ 1655582 h 2986466"/>
                <a:gd name="connsiteX6" fmla="*/ 1236024 w 1914334"/>
                <a:gd name="connsiteY6" fmla="*/ 1655582 h 2986466"/>
                <a:gd name="connsiteX7" fmla="*/ 1636116 w 1914334"/>
                <a:gd name="connsiteY7" fmla="*/ 1750148 h 2986466"/>
                <a:gd name="connsiteX8" fmla="*/ 1893405 w 1914334"/>
                <a:gd name="connsiteY8" fmla="*/ 1866540 h 2986466"/>
                <a:gd name="connsiteX9" fmla="*/ 1867279 w 1914334"/>
                <a:gd name="connsiteY9" fmla="*/ 1944294 h 2986466"/>
                <a:gd name="connsiteX10" fmla="*/ 1614292 w 1914334"/>
                <a:gd name="connsiteY10" fmla="*/ 2106595 h 2986466"/>
                <a:gd name="connsiteX11" fmla="*/ 1214200 w 1914334"/>
                <a:gd name="connsiteY11" fmla="*/ 2208436 h 2986466"/>
                <a:gd name="connsiteX12" fmla="*/ 896885 w 1914334"/>
                <a:gd name="connsiteY12" fmla="*/ 2195582 h 2986466"/>
                <a:gd name="connsiteX13" fmla="*/ 539793 w 1914334"/>
                <a:gd name="connsiteY13" fmla="*/ 2089496 h 2986466"/>
                <a:gd name="connsiteX14" fmla="*/ 282999 w 1914334"/>
                <a:gd name="connsiteY14" fmla="*/ 1949873 h 2986466"/>
                <a:gd name="connsiteX15" fmla="*/ 253272 w 1914334"/>
                <a:gd name="connsiteY15" fmla="*/ 2002564 h 2986466"/>
                <a:gd name="connsiteX16" fmla="*/ 302234 w 1914334"/>
                <a:gd name="connsiteY16" fmla="*/ 2395658 h 2986466"/>
                <a:gd name="connsiteX17" fmla="*/ 387549 w 1914334"/>
                <a:gd name="connsiteY17" fmla="*/ 2772667 h 2986466"/>
                <a:gd name="connsiteX18" fmla="*/ 426333 w 1914334"/>
                <a:gd name="connsiteY18" fmla="*/ 2892034 h 2986466"/>
                <a:gd name="connsiteX19" fmla="*/ 207913 w 1914334"/>
                <a:gd name="connsiteY19" fmla="*/ 2986466 h 2986466"/>
                <a:gd name="connsiteX20" fmla="*/ 38108 w 1914334"/>
                <a:gd name="connsiteY20" fmla="*/ 2353249 h 2986466"/>
                <a:gd name="connsiteX21" fmla="*/ 2226 w 1914334"/>
                <a:gd name="connsiteY21" fmla="*/ 1730757 h 2986466"/>
                <a:gd name="connsiteX22" fmla="*/ 66957 w 1914334"/>
                <a:gd name="connsiteY22" fmla="*/ 905117 h 2986466"/>
                <a:gd name="connsiteX23" fmla="*/ 239428 w 1914334"/>
                <a:gd name="connsiteY23" fmla="*/ 433480 h 2986466"/>
                <a:gd name="connsiteX24" fmla="*/ 404935 w 1914334"/>
                <a:gd name="connsiteY24" fmla="*/ 172847 h 2986466"/>
                <a:gd name="connsiteX25" fmla="*/ 573786 w 1914334"/>
                <a:gd name="connsiteY25" fmla="*/ 332 h 2986466"/>
                <a:gd name="connsiteX26" fmla="*/ 576067 w 1914334"/>
                <a:gd name="connsiteY26" fmla="*/ 0 h 2986466"/>
                <a:gd name="connsiteX27" fmla="*/ 693008 w 1914334"/>
                <a:gd name="connsiteY27" fmla="*/ 332388 h 2986466"/>
                <a:gd name="connsiteX28" fmla="*/ 685894 w 1914334"/>
                <a:gd name="connsiteY28" fmla="*/ 678417 h 2986466"/>
                <a:gd name="connsiteX29" fmla="*/ 508792 w 1914334"/>
                <a:gd name="connsiteY29" fmla="*/ 1006120 h 2986466"/>
                <a:gd name="connsiteX30" fmla="*/ 511266 w 1914334"/>
                <a:gd name="connsiteY30" fmla="*/ 1050185 h 2986466"/>
                <a:gd name="connsiteX31" fmla="*/ 930004 w 1914334"/>
                <a:gd name="connsiteY31" fmla="*/ 813729 h 2986466"/>
                <a:gd name="connsiteX32" fmla="*/ 1422398 w 1914334"/>
                <a:gd name="connsiteY32" fmla="*/ 701643 h 2986466"/>
                <a:gd name="connsiteX33" fmla="*/ 1435000 w 1914334"/>
                <a:gd name="connsiteY33" fmla="*/ 708733 h 2986466"/>
                <a:gd name="connsiteX0" fmla="*/ 1435000 w 1914334"/>
                <a:gd name="connsiteY0" fmla="*/ 708733 h 2986466"/>
                <a:gd name="connsiteX1" fmla="*/ 1372407 w 1914334"/>
                <a:gd name="connsiteY1" fmla="*/ 920145 h 2986466"/>
                <a:gd name="connsiteX2" fmla="*/ 1151204 w 1914334"/>
                <a:gd name="connsiteY2" fmla="*/ 1213461 h 2986466"/>
                <a:gd name="connsiteX3" fmla="*/ 870323 w 1914334"/>
                <a:gd name="connsiteY3" fmla="*/ 1450908 h 2986466"/>
                <a:gd name="connsiteX4" fmla="*/ 413435 w 1914334"/>
                <a:gd name="connsiteY4" fmla="*/ 1646154 h 2986466"/>
                <a:gd name="connsiteX5" fmla="*/ 544953 w 1914334"/>
                <a:gd name="connsiteY5" fmla="*/ 1655582 h 2986466"/>
                <a:gd name="connsiteX6" fmla="*/ 1236024 w 1914334"/>
                <a:gd name="connsiteY6" fmla="*/ 1655582 h 2986466"/>
                <a:gd name="connsiteX7" fmla="*/ 1636116 w 1914334"/>
                <a:gd name="connsiteY7" fmla="*/ 1750148 h 2986466"/>
                <a:gd name="connsiteX8" fmla="*/ 1893405 w 1914334"/>
                <a:gd name="connsiteY8" fmla="*/ 1866540 h 2986466"/>
                <a:gd name="connsiteX9" fmla="*/ 1867279 w 1914334"/>
                <a:gd name="connsiteY9" fmla="*/ 1944294 h 2986466"/>
                <a:gd name="connsiteX10" fmla="*/ 1614292 w 1914334"/>
                <a:gd name="connsiteY10" fmla="*/ 2106595 h 2986466"/>
                <a:gd name="connsiteX11" fmla="*/ 1214200 w 1914334"/>
                <a:gd name="connsiteY11" fmla="*/ 2208436 h 2986466"/>
                <a:gd name="connsiteX12" fmla="*/ 896885 w 1914334"/>
                <a:gd name="connsiteY12" fmla="*/ 2195582 h 2986466"/>
                <a:gd name="connsiteX13" fmla="*/ 539793 w 1914334"/>
                <a:gd name="connsiteY13" fmla="*/ 2089496 h 2986466"/>
                <a:gd name="connsiteX14" fmla="*/ 282999 w 1914334"/>
                <a:gd name="connsiteY14" fmla="*/ 1949873 h 2986466"/>
                <a:gd name="connsiteX15" fmla="*/ 253272 w 1914334"/>
                <a:gd name="connsiteY15" fmla="*/ 2002564 h 2986466"/>
                <a:gd name="connsiteX16" fmla="*/ 302234 w 1914334"/>
                <a:gd name="connsiteY16" fmla="*/ 2395658 h 2986466"/>
                <a:gd name="connsiteX17" fmla="*/ 387549 w 1914334"/>
                <a:gd name="connsiteY17" fmla="*/ 2772667 h 2986466"/>
                <a:gd name="connsiteX18" fmla="*/ 426333 w 1914334"/>
                <a:gd name="connsiteY18" fmla="*/ 2892034 h 2986466"/>
                <a:gd name="connsiteX19" fmla="*/ 207913 w 1914334"/>
                <a:gd name="connsiteY19" fmla="*/ 2986466 h 2986466"/>
                <a:gd name="connsiteX20" fmla="*/ 38108 w 1914334"/>
                <a:gd name="connsiteY20" fmla="*/ 2353249 h 2986466"/>
                <a:gd name="connsiteX21" fmla="*/ 2226 w 1914334"/>
                <a:gd name="connsiteY21" fmla="*/ 1730757 h 2986466"/>
                <a:gd name="connsiteX22" fmla="*/ 66957 w 1914334"/>
                <a:gd name="connsiteY22" fmla="*/ 905117 h 2986466"/>
                <a:gd name="connsiteX23" fmla="*/ 239428 w 1914334"/>
                <a:gd name="connsiteY23" fmla="*/ 433480 h 2986466"/>
                <a:gd name="connsiteX24" fmla="*/ 404935 w 1914334"/>
                <a:gd name="connsiteY24" fmla="*/ 172847 h 2986466"/>
                <a:gd name="connsiteX25" fmla="*/ 573786 w 1914334"/>
                <a:gd name="connsiteY25" fmla="*/ 332 h 2986466"/>
                <a:gd name="connsiteX26" fmla="*/ 576067 w 1914334"/>
                <a:gd name="connsiteY26" fmla="*/ 0 h 2986466"/>
                <a:gd name="connsiteX27" fmla="*/ 693008 w 1914334"/>
                <a:gd name="connsiteY27" fmla="*/ 332388 h 2986466"/>
                <a:gd name="connsiteX28" fmla="*/ 685894 w 1914334"/>
                <a:gd name="connsiteY28" fmla="*/ 678417 h 2986466"/>
                <a:gd name="connsiteX29" fmla="*/ 508792 w 1914334"/>
                <a:gd name="connsiteY29" fmla="*/ 1006120 h 2986466"/>
                <a:gd name="connsiteX30" fmla="*/ 511266 w 1914334"/>
                <a:gd name="connsiteY30" fmla="*/ 1050185 h 2986466"/>
                <a:gd name="connsiteX31" fmla="*/ 930004 w 1914334"/>
                <a:gd name="connsiteY31" fmla="*/ 813729 h 2986466"/>
                <a:gd name="connsiteX32" fmla="*/ 1422398 w 1914334"/>
                <a:gd name="connsiteY32" fmla="*/ 701643 h 2986466"/>
                <a:gd name="connsiteX33" fmla="*/ 1435000 w 1914334"/>
                <a:gd name="connsiteY33" fmla="*/ 708733 h 2986466"/>
                <a:gd name="connsiteX0" fmla="*/ 1435000 w 1914334"/>
                <a:gd name="connsiteY0" fmla="*/ 708733 h 2986466"/>
                <a:gd name="connsiteX1" fmla="*/ 1372407 w 1914334"/>
                <a:gd name="connsiteY1" fmla="*/ 920145 h 2986466"/>
                <a:gd name="connsiteX2" fmla="*/ 1151204 w 1914334"/>
                <a:gd name="connsiteY2" fmla="*/ 1213461 h 2986466"/>
                <a:gd name="connsiteX3" fmla="*/ 870323 w 1914334"/>
                <a:gd name="connsiteY3" fmla="*/ 1450908 h 2986466"/>
                <a:gd name="connsiteX4" fmla="*/ 413435 w 1914334"/>
                <a:gd name="connsiteY4" fmla="*/ 1646154 h 2986466"/>
                <a:gd name="connsiteX5" fmla="*/ 544953 w 1914334"/>
                <a:gd name="connsiteY5" fmla="*/ 1655582 h 2986466"/>
                <a:gd name="connsiteX6" fmla="*/ 1236024 w 1914334"/>
                <a:gd name="connsiteY6" fmla="*/ 1655582 h 2986466"/>
                <a:gd name="connsiteX7" fmla="*/ 1636116 w 1914334"/>
                <a:gd name="connsiteY7" fmla="*/ 1750148 h 2986466"/>
                <a:gd name="connsiteX8" fmla="*/ 1893405 w 1914334"/>
                <a:gd name="connsiteY8" fmla="*/ 1866540 h 2986466"/>
                <a:gd name="connsiteX9" fmla="*/ 1867279 w 1914334"/>
                <a:gd name="connsiteY9" fmla="*/ 1944294 h 2986466"/>
                <a:gd name="connsiteX10" fmla="*/ 1614292 w 1914334"/>
                <a:gd name="connsiteY10" fmla="*/ 2106595 h 2986466"/>
                <a:gd name="connsiteX11" fmla="*/ 1214200 w 1914334"/>
                <a:gd name="connsiteY11" fmla="*/ 2208436 h 2986466"/>
                <a:gd name="connsiteX12" fmla="*/ 896885 w 1914334"/>
                <a:gd name="connsiteY12" fmla="*/ 2195582 h 2986466"/>
                <a:gd name="connsiteX13" fmla="*/ 539793 w 1914334"/>
                <a:gd name="connsiteY13" fmla="*/ 2089496 h 2986466"/>
                <a:gd name="connsiteX14" fmla="*/ 282999 w 1914334"/>
                <a:gd name="connsiteY14" fmla="*/ 1949873 h 2986466"/>
                <a:gd name="connsiteX15" fmla="*/ 253272 w 1914334"/>
                <a:gd name="connsiteY15" fmla="*/ 2002564 h 2986466"/>
                <a:gd name="connsiteX16" fmla="*/ 302234 w 1914334"/>
                <a:gd name="connsiteY16" fmla="*/ 2395658 h 2986466"/>
                <a:gd name="connsiteX17" fmla="*/ 387549 w 1914334"/>
                <a:gd name="connsiteY17" fmla="*/ 2772667 h 2986466"/>
                <a:gd name="connsiteX18" fmla="*/ 426333 w 1914334"/>
                <a:gd name="connsiteY18" fmla="*/ 2892034 h 2986466"/>
                <a:gd name="connsiteX19" fmla="*/ 207913 w 1914334"/>
                <a:gd name="connsiteY19" fmla="*/ 2986466 h 2986466"/>
                <a:gd name="connsiteX20" fmla="*/ 38108 w 1914334"/>
                <a:gd name="connsiteY20" fmla="*/ 2353249 h 2986466"/>
                <a:gd name="connsiteX21" fmla="*/ 2226 w 1914334"/>
                <a:gd name="connsiteY21" fmla="*/ 1730757 h 2986466"/>
                <a:gd name="connsiteX22" fmla="*/ 66957 w 1914334"/>
                <a:gd name="connsiteY22" fmla="*/ 905117 h 2986466"/>
                <a:gd name="connsiteX23" fmla="*/ 239428 w 1914334"/>
                <a:gd name="connsiteY23" fmla="*/ 433480 h 2986466"/>
                <a:gd name="connsiteX24" fmla="*/ 404935 w 1914334"/>
                <a:gd name="connsiteY24" fmla="*/ 172847 h 2986466"/>
                <a:gd name="connsiteX25" fmla="*/ 573786 w 1914334"/>
                <a:gd name="connsiteY25" fmla="*/ 332 h 2986466"/>
                <a:gd name="connsiteX26" fmla="*/ 576067 w 1914334"/>
                <a:gd name="connsiteY26" fmla="*/ 0 h 2986466"/>
                <a:gd name="connsiteX27" fmla="*/ 693008 w 1914334"/>
                <a:gd name="connsiteY27" fmla="*/ 332388 h 2986466"/>
                <a:gd name="connsiteX28" fmla="*/ 685894 w 1914334"/>
                <a:gd name="connsiteY28" fmla="*/ 678417 h 2986466"/>
                <a:gd name="connsiteX29" fmla="*/ 508792 w 1914334"/>
                <a:gd name="connsiteY29" fmla="*/ 1006120 h 2986466"/>
                <a:gd name="connsiteX30" fmla="*/ 511266 w 1914334"/>
                <a:gd name="connsiteY30" fmla="*/ 1050185 h 2986466"/>
                <a:gd name="connsiteX31" fmla="*/ 930004 w 1914334"/>
                <a:gd name="connsiteY31" fmla="*/ 813729 h 2986466"/>
                <a:gd name="connsiteX32" fmla="*/ 1422398 w 1914334"/>
                <a:gd name="connsiteY32" fmla="*/ 701643 h 2986466"/>
                <a:gd name="connsiteX33" fmla="*/ 1435000 w 1914334"/>
                <a:gd name="connsiteY33" fmla="*/ 708733 h 2986466"/>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413435 w 1914334"/>
                <a:gd name="connsiteY4" fmla="*/ 1645822 h 2986134"/>
                <a:gd name="connsiteX5" fmla="*/ 544953 w 1914334"/>
                <a:gd name="connsiteY5" fmla="*/ 1655250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413435 w 1914334"/>
                <a:gd name="connsiteY4" fmla="*/ 1645822 h 2986134"/>
                <a:gd name="connsiteX5" fmla="*/ 544953 w 1914334"/>
                <a:gd name="connsiteY5" fmla="*/ 1655250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413435 w 1914334"/>
                <a:gd name="connsiteY4" fmla="*/ 1645822 h 2986134"/>
                <a:gd name="connsiteX5" fmla="*/ 544953 w 1914334"/>
                <a:gd name="connsiteY5" fmla="*/ 1655250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413435 w 1914334"/>
                <a:gd name="connsiteY4" fmla="*/ 1645822 h 2986134"/>
                <a:gd name="connsiteX5" fmla="*/ 544953 w 1914334"/>
                <a:gd name="connsiteY5" fmla="*/ 1655250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413435 w 1914334"/>
                <a:gd name="connsiteY4" fmla="*/ 1645822 h 2986134"/>
                <a:gd name="connsiteX5" fmla="*/ 698410 w 1914334"/>
                <a:gd name="connsiteY5" fmla="*/ 1653421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528062 w 1914334"/>
                <a:gd name="connsiteY4" fmla="*/ 1632245 h 2986134"/>
                <a:gd name="connsiteX5" fmla="*/ 698410 w 1914334"/>
                <a:gd name="connsiteY5" fmla="*/ 1653421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528062 w 1914334"/>
                <a:gd name="connsiteY4" fmla="*/ 1632245 h 2986134"/>
                <a:gd name="connsiteX5" fmla="*/ 698410 w 1914334"/>
                <a:gd name="connsiteY5" fmla="*/ 1653421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73669 w 1953003"/>
                <a:gd name="connsiteY0" fmla="*/ 708401 h 2986134"/>
                <a:gd name="connsiteX1" fmla="*/ 1411076 w 1953003"/>
                <a:gd name="connsiteY1" fmla="*/ 919813 h 2986134"/>
                <a:gd name="connsiteX2" fmla="*/ 1189873 w 1953003"/>
                <a:gd name="connsiteY2" fmla="*/ 1213129 h 2986134"/>
                <a:gd name="connsiteX3" fmla="*/ 908992 w 1953003"/>
                <a:gd name="connsiteY3" fmla="*/ 1450576 h 2986134"/>
                <a:gd name="connsiteX4" fmla="*/ 566731 w 1953003"/>
                <a:gd name="connsiteY4" fmla="*/ 1632245 h 2986134"/>
                <a:gd name="connsiteX5" fmla="*/ 737079 w 1953003"/>
                <a:gd name="connsiteY5" fmla="*/ 1653421 h 2986134"/>
                <a:gd name="connsiteX6" fmla="*/ 1274693 w 1953003"/>
                <a:gd name="connsiteY6" fmla="*/ 1655250 h 2986134"/>
                <a:gd name="connsiteX7" fmla="*/ 1674785 w 1953003"/>
                <a:gd name="connsiteY7" fmla="*/ 1749816 h 2986134"/>
                <a:gd name="connsiteX8" fmla="*/ 1932074 w 1953003"/>
                <a:gd name="connsiteY8" fmla="*/ 1866208 h 2986134"/>
                <a:gd name="connsiteX9" fmla="*/ 1905948 w 1953003"/>
                <a:gd name="connsiteY9" fmla="*/ 1943962 h 2986134"/>
                <a:gd name="connsiteX10" fmla="*/ 1652961 w 1953003"/>
                <a:gd name="connsiteY10" fmla="*/ 2106263 h 2986134"/>
                <a:gd name="connsiteX11" fmla="*/ 1252869 w 1953003"/>
                <a:gd name="connsiteY11" fmla="*/ 2208104 h 2986134"/>
                <a:gd name="connsiteX12" fmla="*/ 935554 w 1953003"/>
                <a:gd name="connsiteY12" fmla="*/ 2195250 h 2986134"/>
                <a:gd name="connsiteX13" fmla="*/ 578462 w 1953003"/>
                <a:gd name="connsiteY13" fmla="*/ 2089164 h 2986134"/>
                <a:gd name="connsiteX14" fmla="*/ 321668 w 1953003"/>
                <a:gd name="connsiteY14" fmla="*/ 1949541 h 2986134"/>
                <a:gd name="connsiteX15" fmla="*/ 291941 w 1953003"/>
                <a:gd name="connsiteY15" fmla="*/ 2002232 h 2986134"/>
                <a:gd name="connsiteX16" fmla="*/ 340903 w 1953003"/>
                <a:gd name="connsiteY16" fmla="*/ 2395326 h 2986134"/>
                <a:gd name="connsiteX17" fmla="*/ 426218 w 1953003"/>
                <a:gd name="connsiteY17" fmla="*/ 2772335 h 2986134"/>
                <a:gd name="connsiteX18" fmla="*/ 465002 w 1953003"/>
                <a:gd name="connsiteY18" fmla="*/ 2891702 h 2986134"/>
                <a:gd name="connsiteX19" fmla="*/ 246582 w 1953003"/>
                <a:gd name="connsiteY19" fmla="*/ 2986134 h 2986134"/>
                <a:gd name="connsiteX20" fmla="*/ 76777 w 1953003"/>
                <a:gd name="connsiteY20" fmla="*/ 2352917 h 2986134"/>
                <a:gd name="connsiteX21" fmla="*/ 131 w 1953003"/>
                <a:gd name="connsiteY21" fmla="*/ 1730652 h 2986134"/>
                <a:gd name="connsiteX22" fmla="*/ 105626 w 1953003"/>
                <a:gd name="connsiteY22" fmla="*/ 904785 h 2986134"/>
                <a:gd name="connsiteX23" fmla="*/ 278097 w 1953003"/>
                <a:gd name="connsiteY23" fmla="*/ 433148 h 2986134"/>
                <a:gd name="connsiteX24" fmla="*/ 443604 w 1953003"/>
                <a:gd name="connsiteY24" fmla="*/ 172515 h 2986134"/>
                <a:gd name="connsiteX25" fmla="*/ 612455 w 1953003"/>
                <a:gd name="connsiteY25" fmla="*/ 0 h 2986134"/>
                <a:gd name="connsiteX26" fmla="*/ 731677 w 1953003"/>
                <a:gd name="connsiteY26" fmla="*/ 332056 h 2986134"/>
                <a:gd name="connsiteX27" fmla="*/ 724563 w 1953003"/>
                <a:gd name="connsiteY27" fmla="*/ 678085 h 2986134"/>
                <a:gd name="connsiteX28" fmla="*/ 547461 w 1953003"/>
                <a:gd name="connsiteY28" fmla="*/ 1005788 h 2986134"/>
                <a:gd name="connsiteX29" fmla="*/ 549935 w 1953003"/>
                <a:gd name="connsiteY29" fmla="*/ 1049853 h 2986134"/>
                <a:gd name="connsiteX30" fmla="*/ 968673 w 1953003"/>
                <a:gd name="connsiteY30" fmla="*/ 813397 h 2986134"/>
                <a:gd name="connsiteX31" fmla="*/ 1461067 w 1953003"/>
                <a:gd name="connsiteY31" fmla="*/ 701311 h 2986134"/>
                <a:gd name="connsiteX32" fmla="*/ 1473669 w 1953003"/>
                <a:gd name="connsiteY32" fmla="*/ 708401 h 2986134"/>
                <a:gd name="connsiteX0" fmla="*/ 1473951 w 1953285"/>
                <a:gd name="connsiteY0" fmla="*/ 708401 h 2986134"/>
                <a:gd name="connsiteX1" fmla="*/ 1411358 w 1953285"/>
                <a:gd name="connsiteY1" fmla="*/ 919813 h 2986134"/>
                <a:gd name="connsiteX2" fmla="*/ 1190155 w 1953285"/>
                <a:gd name="connsiteY2" fmla="*/ 1213129 h 2986134"/>
                <a:gd name="connsiteX3" fmla="*/ 909274 w 1953285"/>
                <a:gd name="connsiteY3" fmla="*/ 1450576 h 2986134"/>
                <a:gd name="connsiteX4" fmla="*/ 567013 w 1953285"/>
                <a:gd name="connsiteY4" fmla="*/ 1632245 h 2986134"/>
                <a:gd name="connsiteX5" fmla="*/ 737361 w 1953285"/>
                <a:gd name="connsiteY5" fmla="*/ 1653421 h 2986134"/>
                <a:gd name="connsiteX6" fmla="*/ 1274975 w 1953285"/>
                <a:gd name="connsiteY6" fmla="*/ 1655250 h 2986134"/>
                <a:gd name="connsiteX7" fmla="*/ 1675067 w 1953285"/>
                <a:gd name="connsiteY7" fmla="*/ 1749816 h 2986134"/>
                <a:gd name="connsiteX8" fmla="*/ 1932356 w 1953285"/>
                <a:gd name="connsiteY8" fmla="*/ 1866208 h 2986134"/>
                <a:gd name="connsiteX9" fmla="*/ 1906230 w 1953285"/>
                <a:gd name="connsiteY9" fmla="*/ 1943962 h 2986134"/>
                <a:gd name="connsiteX10" fmla="*/ 1653243 w 1953285"/>
                <a:gd name="connsiteY10" fmla="*/ 2106263 h 2986134"/>
                <a:gd name="connsiteX11" fmla="*/ 1253151 w 1953285"/>
                <a:gd name="connsiteY11" fmla="*/ 2208104 h 2986134"/>
                <a:gd name="connsiteX12" fmla="*/ 935836 w 1953285"/>
                <a:gd name="connsiteY12" fmla="*/ 2195250 h 2986134"/>
                <a:gd name="connsiteX13" fmla="*/ 578744 w 1953285"/>
                <a:gd name="connsiteY13" fmla="*/ 2089164 h 2986134"/>
                <a:gd name="connsiteX14" fmla="*/ 321950 w 1953285"/>
                <a:gd name="connsiteY14" fmla="*/ 1949541 h 2986134"/>
                <a:gd name="connsiteX15" fmla="*/ 292223 w 1953285"/>
                <a:gd name="connsiteY15" fmla="*/ 2002232 h 2986134"/>
                <a:gd name="connsiteX16" fmla="*/ 341185 w 1953285"/>
                <a:gd name="connsiteY16" fmla="*/ 2395326 h 2986134"/>
                <a:gd name="connsiteX17" fmla="*/ 426500 w 1953285"/>
                <a:gd name="connsiteY17" fmla="*/ 2772335 h 2986134"/>
                <a:gd name="connsiteX18" fmla="*/ 465284 w 1953285"/>
                <a:gd name="connsiteY18" fmla="*/ 2891702 h 2986134"/>
                <a:gd name="connsiteX19" fmla="*/ 246864 w 1953285"/>
                <a:gd name="connsiteY19" fmla="*/ 2986134 h 2986134"/>
                <a:gd name="connsiteX20" fmla="*/ 48349 w 1953285"/>
                <a:gd name="connsiteY20" fmla="*/ 2358824 h 2986134"/>
                <a:gd name="connsiteX21" fmla="*/ 413 w 1953285"/>
                <a:gd name="connsiteY21" fmla="*/ 1730652 h 2986134"/>
                <a:gd name="connsiteX22" fmla="*/ 105908 w 1953285"/>
                <a:gd name="connsiteY22" fmla="*/ 904785 h 2986134"/>
                <a:gd name="connsiteX23" fmla="*/ 278379 w 1953285"/>
                <a:gd name="connsiteY23" fmla="*/ 433148 h 2986134"/>
                <a:gd name="connsiteX24" fmla="*/ 443886 w 1953285"/>
                <a:gd name="connsiteY24" fmla="*/ 172515 h 2986134"/>
                <a:gd name="connsiteX25" fmla="*/ 612737 w 1953285"/>
                <a:gd name="connsiteY25" fmla="*/ 0 h 2986134"/>
                <a:gd name="connsiteX26" fmla="*/ 731959 w 1953285"/>
                <a:gd name="connsiteY26" fmla="*/ 332056 h 2986134"/>
                <a:gd name="connsiteX27" fmla="*/ 724845 w 1953285"/>
                <a:gd name="connsiteY27" fmla="*/ 678085 h 2986134"/>
                <a:gd name="connsiteX28" fmla="*/ 547743 w 1953285"/>
                <a:gd name="connsiteY28" fmla="*/ 1005788 h 2986134"/>
                <a:gd name="connsiteX29" fmla="*/ 550217 w 1953285"/>
                <a:gd name="connsiteY29" fmla="*/ 1049853 h 2986134"/>
                <a:gd name="connsiteX30" fmla="*/ 968955 w 1953285"/>
                <a:gd name="connsiteY30" fmla="*/ 813397 h 2986134"/>
                <a:gd name="connsiteX31" fmla="*/ 1461349 w 1953285"/>
                <a:gd name="connsiteY31" fmla="*/ 701311 h 2986134"/>
                <a:gd name="connsiteX32" fmla="*/ 1473951 w 1953285"/>
                <a:gd name="connsiteY32" fmla="*/ 708401 h 2986134"/>
                <a:gd name="connsiteX0" fmla="*/ 1473856 w 1953190"/>
                <a:gd name="connsiteY0" fmla="*/ 708401 h 2991508"/>
                <a:gd name="connsiteX1" fmla="*/ 1411263 w 1953190"/>
                <a:gd name="connsiteY1" fmla="*/ 919813 h 2991508"/>
                <a:gd name="connsiteX2" fmla="*/ 1190060 w 1953190"/>
                <a:gd name="connsiteY2" fmla="*/ 1213129 h 2991508"/>
                <a:gd name="connsiteX3" fmla="*/ 909179 w 1953190"/>
                <a:gd name="connsiteY3" fmla="*/ 1450576 h 2991508"/>
                <a:gd name="connsiteX4" fmla="*/ 566918 w 1953190"/>
                <a:gd name="connsiteY4" fmla="*/ 1632245 h 2991508"/>
                <a:gd name="connsiteX5" fmla="*/ 737266 w 1953190"/>
                <a:gd name="connsiteY5" fmla="*/ 1653421 h 2991508"/>
                <a:gd name="connsiteX6" fmla="*/ 1274880 w 1953190"/>
                <a:gd name="connsiteY6" fmla="*/ 1655250 h 2991508"/>
                <a:gd name="connsiteX7" fmla="*/ 1674972 w 1953190"/>
                <a:gd name="connsiteY7" fmla="*/ 1749816 h 2991508"/>
                <a:gd name="connsiteX8" fmla="*/ 1932261 w 1953190"/>
                <a:gd name="connsiteY8" fmla="*/ 1866208 h 2991508"/>
                <a:gd name="connsiteX9" fmla="*/ 1906135 w 1953190"/>
                <a:gd name="connsiteY9" fmla="*/ 1943962 h 2991508"/>
                <a:gd name="connsiteX10" fmla="*/ 1653148 w 1953190"/>
                <a:gd name="connsiteY10" fmla="*/ 2106263 h 2991508"/>
                <a:gd name="connsiteX11" fmla="*/ 1253056 w 1953190"/>
                <a:gd name="connsiteY11" fmla="*/ 2208104 h 2991508"/>
                <a:gd name="connsiteX12" fmla="*/ 935741 w 1953190"/>
                <a:gd name="connsiteY12" fmla="*/ 2195250 h 2991508"/>
                <a:gd name="connsiteX13" fmla="*/ 578649 w 1953190"/>
                <a:gd name="connsiteY13" fmla="*/ 2089164 h 2991508"/>
                <a:gd name="connsiteX14" fmla="*/ 321855 w 1953190"/>
                <a:gd name="connsiteY14" fmla="*/ 1949541 h 2991508"/>
                <a:gd name="connsiteX15" fmla="*/ 292128 w 1953190"/>
                <a:gd name="connsiteY15" fmla="*/ 2002232 h 2991508"/>
                <a:gd name="connsiteX16" fmla="*/ 341090 w 1953190"/>
                <a:gd name="connsiteY16" fmla="*/ 2395326 h 2991508"/>
                <a:gd name="connsiteX17" fmla="*/ 426405 w 1953190"/>
                <a:gd name="connsiteY17" fmla="*/ 2772335 h 2991508"/>
                <a:gd name="connsiteX18" fmla="*/ 465189 w 1953190"/>
                <a:gd name="connsiteY18" fmla="*/ 2891702 h 2991508"/>
                <a:gd name="connsiteX19" fmla="*/ 220668 w 1953190"/>
                <a:gd name="connsiteY19" fmla="*/ 2991507 h 2991508"/>
                <a:gd name="connsiteX20" fmla="*/ 48254 w 1953190"/>
                <a:gd name="connsiteY20" fmla="*/ 2358824 h 2991508"/>
                <a:gd name="connsiteX21" fmla="*/ 318 w 1953190"/>
                <a:gd name="connsiteY21" fmla="*/ 1730652 h 2991508"/>
                <a:gd name="connsiteX22" fmla="*/ 105813 w 1953190"/>
                <a:gd name="connsiteY22" fmla="*/ 904785 h 2991508"/>
                <a:gd name="connsiteX23" fmla="*/ 278284 w 1953190"/>
                <a:gd name="connsiteY23" fmla="*/ 433148 h 2991508"/>
                <a:gd name="connsiteX24" fmla="*/ 443791 w 1953190"/>
                <a:gd name="connsiteY24" fmla="*/ 172515 h 2991508"/>
                <a:gd name="connsiteX25" fmla="*/ 612642 w 1953190"/>
                <a:gd name="connsiteY25" fmla="*/ 0 h 2991508"/>
                <a:gd name="connsiteX26" fmla="*/ 731864 w 1953190"/>
                <a:gd name="connsiteY26" fmla="*/ 332056 h 2991508"/>
                <a:gd name="connsiteX27" fmla="*/ 724750 w 1953190"/>
                <a:gd name="connsiteY27" fmla="*/ 678085 h 2991508"/>
                <a:gd name="connsiteX28" fmla="*/ 547648 w 1953190"/>
                <a:gd name="connsiteY28" fmla="*/ 1005788 h 2991508"/>
                <a:gd name="connsiteX29" fmla="*/ 550122 w 1953190"/>
                <a:gd name="connsiteY29" fmla="*/ 1049853 h 2991508"/>
                <a:gd name="connsiteX30" fmla="*/ 968860 w 1953190"/>
                <a:gd name="connsiteY30" fmla="*/ 813397 h 2991508"/>
                <a:gd name="connsiteX31" fmla="*/ 1461254 w 1953190"/>
                <a:gd name="connsiteY31" fmla="*/ 701311 h 2991508"/>
                <a:gd name="connsiteX32" fmla="*/ 1473856 w 1953190"/>
                <a:gd name="connsiteY32" fmla="*/ 708401 h 2991508"/>
                <a:gd name="connsiteX0" fmla="*/ 1503680 w 1983014"/>
                <a:gd name="connsiteY0" fmla="*/ 708401 h 2991507"/>
                <a:gd name="connsiteX1" fmla="*/ 1441087 w 1983014"/>
                <a:gd name="connsiteY1" fmla="*/ 919813 h 2991507"/>
                <a:gd name="connsiteX2" fmla="*/ 1219884 w 1983014"/>
                <a:gd name="connsiteY2" fmla="*/ 1213129 h 2991507"/>
                <a:gd name="connsiteX3" fmla="*/ 939003 w 1983014"/>
                <a:gd name="connsiteY3" fmla="*/ 1450576 h 2991507"/>
                <a:gd name="connsiteX4" fmla="*/ 596742 w 1983014"/>
                <a:gd name="connsiteY4" fmla="*/ 1632245 h 2991507"/>
                <a:gd name="connsiteX5" fmla="*/ 767090 w 1983014"/>
                <a:gd name="connsiteY5" fmla="*/ 1653421 h 2991507"/>
                <a:gd name="connsiteX6" fmla="*/ 1304704 w 1983014"/>
                <a:gd name="connsiteY6" fmla="*/ 1655250 h 2991507"/>
                <a:gd name="connsiteX7" fmla="*/ 1704796 w 1983014"/>
                <a:gd name="connsiteY7" fmla="*/ 1749816 h 2991507"/>
                <a:gd name="connsiteX8" fmla="*/ 1962085 w 1983014"/>
                <a:gd name="connsiteY8" fmla="*/ 1866208 h 2991507"/>
                <a:gd name="connsiteX9" fmla="*/ 1935959 w 1983014"/>
                <a:gd name="connsiteY9" fmla="*/ 1943962 h 2991507"/>
                <a:gd name="connsiteX10" fmla="*/ 1682972 w 1983014"/>
                <a:gd name="connsiteY10" fmla="*/ 2106263 h 2991507"/>
                <a:gd name="connsiteX11" fmla="*/ 1282880 w 1983014"/>
                <a:gd name="connsiteY11" fmla="*/ 2208104 h 2991507"/>
                <a:gd name="connsiteX12" fmla="*/ 965565 w 1983014"/>
                <a:gd name="connsiteY12" fmla="*/ 2195250 h 2991507"/>
                <a:gd name="connsiteX13" fmla="*/ 608473 w 1983014"/>
                <a:gd name="connsiteY13" fmla="*/ 2089164 h 2991507"/>
                <a:gd name="connsiteX14" fmla="*/ 351679 w 1983014"/>
                <a:gd name="connsiteY14" fmla="*/ 1949541 h 2991507"/>
                <a:gd name="connsiteX15" fmla="*/ 321952 w 1983014"/>
                <a:gd name="connsiteY15" fmla="*/ 2002232 h 2991507"/>
                <a:gd name="connsiteX16" fmla="*/ 370914 w 1983014"/>
                <a:gd name="connsiteY16" fmla="*/ 2395326 h 2991507"/>
                <a:gd name="connsiteX17" fmla="*/ 456229 w 1983014"/>
                <a:gd name="connsiteY17" fmla="*/ 2772335 h 2991507"/>
                <a:gd name="connsiteX18" fmla="*/ 495013 w 1983014"/>
                <a:gd name="connsiteY18" fmla="*/ 2891702 h 2991507"/>
                <a:gd name="connsiteX19" fmla="*/ 250492 w 1983014"/>
                <a:gd name="connsiteY19" fmla="*/ 2991507 h 2991507"/>
                <a:gd name="connsiteX20" fmla="*/ 78078 w 1983014"/>
                <a:gd name="connsiteY20" fmla="*/ 2358824 h 2991507"/>
                <a:gd name="connsiteX21" fmla="*/ 129 w 1983014"/>
                <a:gd name="connsiteY21" fmla="*/ 1690577 h 2991507"/>
                <a:gd name="connsiteX22" fmla="*/ 135637 w 1983014"/>
                <a:gd name="connsiteY22" fmla="*/ 904785 h 2991507"/>
                <a:gd name="connsiteX23" fmla="*/ 308108 w 1983014"/>
                <a:gd name="connsiteY23" fmla="*/ 433148 h 2991507"/>
                <a:gd name="connsiteX24" fmla="*/ 473615 w 1983014"/>
                <a:gd name="connsiteY24" fmla="*/ 172515 h 2991507"/>
                <a:gd name="connsiteX25" fmla="*/ 642466 w 1983014"/>
                <a:gd name="connsiteY25" fmla="*/ 0 h 2991507"/>
                <a:gd name="connsiteX26" fmla="*/ 761688 w 1983014"/>
                <a:gd name="connsiteY26" fmla="*/ 332056 h 2991507"/>
                <a:gd name="connsiteX27" fmla="*/ 754574 w 1983014"/>
                <a:gd name="connsiteY27" fmla="*/ 678085 h 2991507"/>
                <a:gd name="connsiteX28" fmla="*/ 577472 w 1983014"/>
                <a:gd name="connsiteY28" fmla="*/ 1005788 h 2991507"/>
                <a:gd name="connsiteX29" fmla="*/ 579946 w 1983014"/>
                <a:gd name="connsiteY29" fmla="*/ 1049853 h 2991507"/>
                <a:gd name="connsiteX30" fmla="*/ 998684 w 1983014"/>
                <a:gd name="connsiteY30" fmla="*/ 813397 h 2991507"/>
                <a:gd name="connsiteX31" fmla="*/ 1491078 w 1983014"/>
                <a:gd name="connsiteY31" fmla="*/ 701311 h 2991507"/>
                <a:gd name="connsiteX32" fmla="*/ 1503680 w 1983014"/>
                <a:gd name="connsiteY32" fmla="*/ 708401 h 2991507"/>
                <a:gd name="connsiteX0" fmla="*/ 1503680 w 1983014"/>
                <a:gd name="connsiteY0" fmla="*/ 708401 h 2991507"/>
                <a:gd name="connsiteX1" fmla="*/ 1441087 w 1983014"/>
                <a:gd name="connsiteY1" fmla="*/ 919813 h 2991507"/>
                <a:gd name="connsiteX2" fmla="*/ 1219884 w 1983014"/>
                <a:gd name="connsiteY2" fmla="*/ 1213129 h 2991507"/>
                <a:gd name="connsiteX3" fmla="*/ 939003 w 1983014"/>
                <a:gd name="connsiteY3" fmla="*/ 1450576 h 2991507"/>
                <a:gd name="connsiteX4" fmla="*/ 596742 w 1983014"/>
                <a:gd name="connsiteY4" fmla="*/ 1632245 h 2991507"/>
                <a:gd name="connsiteX5" fmla="*/ 767090 w 1983014"/>
                <a:gd name="connsiteY5" fmla="*/ 1653421 h 2991507"/>
                <a:gd name="connsiteX6" fmla="*/ 1304704 w 1983014"/>
                <a:gd name="connsiteY6" fmla="*/ 1655250 h 2991507"/>
                <a:gd name="connsiteX7" fmla="*/ 1704796 w 1983014"/>
                <a:gd name="connsiteY7" fmla="*/ 1749816 h 2991507"/>
                <a:gd name="connsiteX8" fmla="*/ 1962085 w 1983014"/>
                <a:gd name="connsiteY8" fmla="*/ 1866208 h 2991507"/>
                <a:gd name="connsiteX9" fmla="*/ 1935959 w 1983014"/>
                <a:gd name="connsiteY9" fmla="*/ 1943962 h 2991507"/>
                <a:gd name="connsiteX10" fmla="*/ 1682972 w 1983014"/>
                <a:gd name="connsiteY10" fmla="*/ 2106263 h 2991507"/>
                <a:gd name="connsiteX11" fmla="*/ 1282880 w 1983014"/>
                <a:gd name="connsiteY11" fmla="*/ 2208104 h 2991507"/>
                <a:gd name="connsiteX12" fmla="*/ 965565 w 1983014"/>
                <a:gd name="connsiteY12" fmla="*/ 2195250 h 2991507"/>
                <a:gd name="connsiteX13" fmla="*/ 608473 w 1983014"/>
                <a:gd name="connsiteY13" fmla="*/ 2089164 h 2991507"/>
                <a:gd name="connsiteX14" fmla="*/ 351679 w 1983014"/>
                <a:gd name="connsiteY14" fmla="*/ 1949541 h 2991507"/>
                <a:gd name="connsiteX15" fmla="*/ 321952 w 1983014"/>
                <a:gd name="connsiteY15" fmla="*/ 2002232 h 2991507"/>
                <a:gd name="connsiteX16" fmla="*/ 370914 w 1983014"/>
                <a:gd name="connsiteY16" fmla="*/ 2395326 h 2991507"/>
                <a:gd name="connsiteX17" fmla="*/ 456229 w 1983014"/>
                <a:gd name="connsiteY17" fmla="*/ 2772335 h 2991507"/>
                <a:gd name="connsiteX18" fmla="*/ 495013 w 1983014"/>
                <a:gd name="connsiteY18" fmla="*/ 2891702 h 2991507"/>
                <a:gd name="connsiteX19" fmla="*/ 250492 w 1983014"/>
                <a:gd name="connsiteY19" fmla="*/ 2991507 h 2991507"/>
                <a:gd name="connsiteX20" fmla="*/ 78078 w 1983014"/>
                <a:gd name="connsiteY20" fmla="*/ 2358824 h 2991507"/>
                <a:gd name="connsiteX21" fmla="*/ 129 w 1983014"/>
                <a:gd name="connsiteY21" fmla="*/ 1690577 h 2991507"/>
                <a:gd name="connsiteX22" fmla="*/ 119976 w 1983014"/>
                <a:gd name="connsiteY22" fmla="*/ 908009 h 2991507"/>
                <a:gd name="connsiteX23" fmla="*/ 308108 w 1983014"/>
                <a:gd name="connsiteY23" fmla="*/ 433148 h 2991507"/>
                <a:gd name="connsiteX24" fmla="*/ 473615 w 1983014"/>
                <a:gd name="connsiteY24" fmla="*/ 172515 h 2991507"/>
                <a:gd name="connsiteX25" fmla="*/ 642466 w 1983014"/>
                <a:gd name="connsiteY25" fmla="*/ 0 h 2991507"/>
                <a:gd name="connsiteX26" fmla="*/ 761688 w 1983014"/>
                <a:gd name="connsiteY26" fmla="*/ 332056 h 2991507"/>
                <a:gd name="connsiteX27" fmla="*/ 754574 w 1983014"/>
                <a:gd name="connsiteY27" fmla="*/ 678085 h 2991507"/>
                <a:gd name="connsiteX28" fmla="*/ 577472 w 1983014"/>
                <a:gd name="connsiteY28" fmla="*/ 1005788 h 2991507"/>
                <a:gd name="connsiteX29" fmla="*/ 579946 w 1983014"/>
                <a:gd name="connsiteY29" fmla="*/ 1049853 h 2991507"/>
                <a:gd name="connsiteX30" fmla="*/ 998684 w 1983014"/>
                <a:gd name="connsiteY30" fmla="*/ 813397 h 2991507"/>
                <a:gd name="connsiteX31" fmla="*/ 1491078 w 1983014"/>
                <a:gd name="connsiteY31" fmla="*/ 701311 h 2991507"/>
                <a:gd name="connsiteX32" fmla="*/ 1503680 w 1983014"/>
                <a:gd name="connsiteY32" fmla="*/ 708401 h 2991507"/>
                <a:gd name="connsiteX0" fmla="*/ 1503680 w 1983014"/>
                <a:gd name="connsiteY0" fmla="*/ 708401 h 2991507"/>
                <a:gd name="connsiteX1" fmla="*/ 1441087 w 1983014"/>
                <a:gd name="connsiteY1" fmla="*/ 919813 h 2991507"/>
                <a:gd name="connsiteX2" fmla="*/ 1219884 w 1983014"/>
                <a:gd name="connsiteY2" fmla="*/ 1213129 h 2991507"/>
                <a:gd name="connsiteX3" fmla="*/ 939003 w 1983014"/>
                <a:gd name="connsiteY3" fmla="*/ 1450576 h 2991507"/>
                <a:gd name="connsiteX4" fmla="*/ 596742 w 1983014"/>
                <a:gd name="connsiteY4" fmla="*/ 1632245 h 2991507"/>
                <a:gd name="connsiteX5" fmla="*/ 767090 w 1983014"/>
                <a:gd name="connsiteY5" fmla="*/ 1653421 h 2991507"/>
                <a:gd name="connsiteX6" fmla="*/ 1304704 w 1983014"/>
                <a:gd name="connsiteY6" fmla="*/ 1655250 h 2991507"/>
                <a:gd name="connsiteX7" fmla="*/ 1704796 w 1983014"/>
                <a:gd name="connsiteY7" fmla="*/ 1749816 h 2991507"/>
                <a:gd name="connsiteX8" fmla="*/ 1962085 w 1983014"/>
                <a:gd name="connsiteY8" fmla="*/ 1866208 h 2991507"/>
                <a:gd name="connsiteX9" fmla="*/ 1935959 w 1983014"/>
                <a:gd name="connsiteY9" fmla="*/ 1943962 h 2991507"/>
                <a:gd name="connsiteX10" fmla="*/ 1682972 w 1983014"/>
                <a:gd name="connsiteY10" fmla="*/ 2106263 h 2991507"/>
                <a:gd name="connsiteX11" fmla="*/ 1282880 w 1983014"/>
                <a:gd name="connsiteY11" fmla="*/ 2208104 h 2991507"/>
                <a:gd name="connsiteX12" fmla="*/ 965565 w 1983014"/>
                <a:gd name="connsiteY12" fmla="*/ 2195250 h 2991507"/>
                <a:gd name="connsiteX13" fmla="*/ 608473 w 1983014"/>
                <a:gd name="connsiteY13" fmla="*/ 2089164 h 2991507"/>
                <a:gd name="connsiteX14" fmla="*/ 351679 w 1983014"/>
                <a:gd name="connsiteY14" fmla="*/ 1949541 h 2991507"/>
                <a:gd name="connsiteX15" fmla="*/ 321952 w 1983014"/>
                <a:gd name="connsiteY15" fmla="*/ 2002232 h 2991507"/>
                <a:gd name="connsiteX16" fmla="*/ 370914 w 1983014"/>
                <a:gd name="connsiteY16" fmla="*/ 2395326 h 2991507"/>
                <a:gd name="connsiteX17" fmla="*/ 456229 w 1983014"/>
                <a:gd name="connsiteY17" fmla="*/ 2772335 h 2991507"/>
                <a:gd name="connsiteX18" fmla="*/ 552973 w 1983014"/>
                <a:gd name="connsiteY18" fmla="*/ 2882494 h 2991507"/>
                <a:gd name="connsiteX19" fmla="*/ 250492 w 1983014"/>
                <a:gd name="connsiteY19" fmla="*/ 2991507 h 2991507"/>
                <a:gd name="connsiteX20" fmla="*/ 78078 w 1983014"/>
                <a:gd name="connsiteY20" fmla="*/ 2358824 h 2991507"/>
                <a:gd name="connsiteX21" fmla="*/ 129 w 1983014"/>
                <a:gd name="connsiteY21" fmla="*/ 1690577 h 2991507"/>
                <a:gd name="connsiteX22" fmla="*/ 119976 w 1983014"/>
                <a:gd name="connsiteY22" fmla="*/ 908009 h 2991507"/>
                <a:gd name="connsiteX23" fmla="*/ 308108 w 1983014"/>
                <a:gd name="connsiteY23" fmla="*/ 433148 h 2991507"/>
                <a:gd name="connsiteX24" fmla="*/ 473615 w 1983014"/>
                <a:gd name="connsiteY24" fmla="*/ 172515 h 2991507"/>
                <a:gd name="connsiteX25" fmla="*/ 642466 w 1983014"/>
                <a:gd name="connsiteY25" fmla="*/ 0 h 2991507"/>
                <a:gd name="connsiteX26" fmla="*/ 761688 w 1983014"/>
                <a:gd name="connsiteY26" fmla="*/ 332056 h 2991507"/>
                <a:gd name="connsiteX27" fmla="*/ 754574 w 1983014"/>
                <a:gd name="connsiteY27" fmla="*/ 678085 h 2991507"/>
                <a:gd name="connsiteX28" fmla="*/ 577472 w 1983014"/>
                <a:gd name="connsiteY28" fmla="*/ 1005788 h 2991507"/>
                <a:gd name="connsiteX29" fmla="*/ 579946 w 1983014"/>
                <a:gd name="connsiteY29" fmla="*/ 1049853 h 2991507"/>
                <a:gd name="connsiteX30" fmla="*/ 998684 w 1983014"/>
                <a:gd name="connsiteY30" fmla="*/ 813397 h 2991507"/>
                <a:gd name="connsiteX31" fmla="*/ 1491078 w 1983014"/>
                <a:gd name="connsiteY31" fmla="*/ 701311 h 2991507"/>
                <a:gd name="connsiteX32" fmla="*/ 1503680 w 1983014"/>
                <a:gd name="connsiteY32" fmla="*/ 708401 h 2991507"/>
                <a:gd name="connsiteX0" fmla="*/ 1503680 w 1983014"/>
                <a:gd name="connsiteY0" fmla="*/ 708401 h 2991507"/>
                <a:gd name="connsiteX1" fmla="*/ 1441087 w 1983014"/>
                <a:gd name="connsiteY1" fmla="*/ 919813 h 2991507"/>
                <a:gd name="connsiteX2" fmla="*/ 1219884 w 1983014"/>
                <a:gd name="connsiteY2" fmla="*/ 1213129 h 2991507"/>
                <a:gd name="connsiteX3" fmla="*/ 939003 w 1983014"/>
                <a:gd name="connsiteY3" fmla="*/ 1450576 h 2991507"/>
                <a:gd name="connsiteX4" fmla="*/ 596742 w 1983014"/>
                <a:gd name="connsiteY4" fmla="*/ 1632245 h 2991507"/>
                <a:gd name="connsiteX5" fmla="*/ 767090 w 1983014"/>
                <a:gd name="connsiteY5" fmla="*/ 1653421 h 2991507"/>
                <a:gd name="connsiteX6" fmla="*/ 1304704 w 1983014"/>
                <a:gd name="connsiteY6" fmla="*/ 1655250 h 2991507"/>
                <a:gd name="connsiteX7" fmla="*/ 1704796 w 1983014"/>
                <a:gd name="connsiteY7" fmla="*/ 1749816 h 2991507"/>
                <a:gd name="connsiteX8" fmla="*/ 1962085 w 1983014"/>
                <a:gd name="connsiteY8" fmla="*/ 1866208 h 2991507"/>
                <a:gd name="connsiteX9" fmla="*/ 1935959 w 1983014"/>
                <a:gd name="connsiteY9" fmla="*/ 1943962 h 2991507"/>
                <a:gd name="connsiteX10" fmla="*/ 1682972 w 1983014"/>
                <a:gd name="connsiteY10" fmla="*/ 2106263 h 2991507"/>
                <a:gd name="connsiteX11" fmla="*/ 1282880 w 1983014"/>
                <a:gd name="connsiteY11" fmla="*/ 2208104 h 2991507"/>
                <a:gd name="connsiteX12" fmla="*/ 965565 w 1983014"/>
                <a:gd name="connsiteY12" fmla="*/ 2195250 h 2991507"/>
                <a:gd name="connsiteX13" fmla="*/ 608473 w 1983014"/>
                <a:gd name="connsiteY13" fmla="*/ 2089164 h 2991507"/>
                <a:gd name="connsiteX14" fmla="*/ 351679 w 1983014"/>
                <a:gd name="connsiteY14" fmla="*/ 1949541 h 2991507"/>
                <a:gd name="connsiteX15" fmla="*/ 321952 w 1983014"/>
                <a:gd name="connsiteY15" fmla="*/ 2002232 h 2991507"/>
                <a:gd name="connsiteX16" fmla="*/ 370914 w 1983014"/>
                <a:gd name="connsiteY16" fmla="*/ 2395326 h 2991507"/>
                <a:gd name="connsiteX17" fmla="*/ 488935 w 1983014"/>
                <a:gd name="connsiteY17" fmla="*/ 2732957 h 2991507"/>
                <a:gd name="connsiteX18" fmla="*/ 552973 w 1983014"/>
                <a:gd name="connsiteY18" fmla="*/ 2882494 h 2991507"/>
                <a:gd name="connsiteX19" fmla="*/ 250492 w 1983014"/>
                <a:gd name="connsiteY19" fmla="*/ 2991507 h 2991507"/>
                <a:gd name="connsiteX20" fmla="*/ 78078 w 1983014"/>
                <a:gd name="connsiteY20" fmla="*/ 2358824 h 2991507"/>
                <a:gd name="connsiteX21" fmla="*/ 129 w 1983014"/>
                <a:gd name="connsiteY21" fmla="*/ 1690577 h 2991507"/>
                <a:gd name="connsiteX22" fmla="*/ 119976 w 1983014"/>
                <a:gd name="connsiteY22" fmla="*/ 908009 h 2991507"/>
                <a:gd name="connsiteX23" fmla="*/ 308108 w 1983014"/>
                <a:gd name="connsiteY23" fmla="*/ 433148 h 2991507"/>
                <a:gd name="connsiteX24" fmla="*/ 473615 w 1983014"/>
                <a:gd name="connsiteY24" fmla="*/ 172515 h 2991507"/>
                <a:gd name="connsiteX25" fmla="*/ 642466 w 1983014"/>
                <a:gd name="connsiteY25" fmla="*/ 0 h 2991507"/>
                <a:gd name="connsiteX26" fmla="*/ 761688 w 1983014"/>
                <a:gd name="connsiteY26" fmla="*/ 332056 h 2991507"/>
                <a:gd name="connsiteX27" fmla="*/ 754574 w 1983014"/>
                <a:gd name="connsiteY27" fmla="*/ 678085 h 2991507"/>
                <a:gd name="connsiteX28" fmla="*/ 577472 w 1983014"/>
                <a:gd name="connsiteY28" fmla="*/ 1005788 h 2991507"/>
                <a:gd name="connsiteX29" fmla="*/ 579946 w 1983014"/>
                <a:gd name="connsiteY29" fmla="*/ 1049853 h 2991507"/>
                <a:gd name="connsiteX30" fmla="*/ 998684 w 1983014"/>
                <a:gd name="connsiteY30" fmla="*/ 813397 h 2991507"/>
                <a:gd name="connsiteX31" fmla="*/ 1491078 w 1983014"/>
                <a:gd name="connsiteY31" fmla="*/ 701311 h 2991507"/>
                <a:gd name="connsiteX32" fmla="*/ 1503680 w 1983014"/>
                <a:gd name="connsiteY32" fmla="*/ 708401 h 2991507"/>
                <a:gd name="connsiteX0" fmla="*/ 1503680 w 1983014"/>
                <a:gd name="connsiteY0" fmla="*/ 708401 h 2991507"/>
                <a:gd name="connsiteX1" fmla="*/ 1441087 w 1983014"/>
                <a:gd name="connsiteY1" fmla="*/ 919813 h 2991507"/>
                <a:gd name="connsiteX2" fmla="*/ 1219884 w 1983014"/>
                <a:gd name="connsiteY2" fmla="*/ 1213129 h 2991507"/>
                <a:gd name="connsiteX3" fmla="*/ 939003 w 1983014"/>
                <a:gd name="connsiteY3" fmla="*/ 1450576 h 2991507"/>
                <a:gd name="connsiteX4" fmla="*/ 596742 w 1983014"/>
                <a:gd name="connsiteY4" fmla="*/ 1632245 h 2991507"/>
                <a:gd name="connsiteX5" fmla="*/ 767090 w 1983014"/>
                <a:gd name="connsiteY5" fmla="*/ 1653421 h 2991507"/>
                <a:gd name="connsiteX6" fmla="*/ 1304704 w 1983014"/>
                <a:gd name="connsiteY6" fmla="*/ 1655250 h 2991507"/>
                <a:gd name="connsiteX7" fmla="*/ 1704796 w 1983014"/>
                <a:gd name="connsiteY7" fmla="*/ 1749816 h 2991507"/>
                <a:gd name="connsiteX8" fmla="*/ 1962085 w 1983014"/>
                <a:gd name="connsiteY8" fmla="*/ 1866208 h 2991507"/>
                <a:gd name="connsiteX9" fmla="*/ 1935959 w 1983014"/>
                <a:gd name="connsiteY9" fmla="*/ 1943962 h 2991507"/>
                <a:gd name="connsiteX10" fmla="*/ 1682972 w 1983014"/>
                <a:gd name="connsiteY10" fmla="*/ 2106263 h 2991507"/>
                <a:gd name="connsiteX11" fmla="*/ 1282880 w 1983014"/>
                <a:gd name="connsiteY11" fmla="*/ 2208104 h 2991507"/>
                <a:gd name="connsiteX12" fmla="*/ 965565 w 1983014"/>
                <a:gd name="connsiteY12" fmla="*/ 2195250 h 2991507"/>
                <a:gd name="connsiteX13" fmla="*/ 608473 w 1983014"/>
                <a:gd name="connsiteY13" fmla="*/ 2089164 h 2991507"/>
                <a:gd name="connsiteX14" fmla="*/ 351679 w 1983014"/>
                <a:gd name="connsiteY14" fmla="*/ 1949541 h 2991507"/>
                <a:gd name="connsiteX15" fmla="*/ 321952 w 1983014"/>
                <a:gd name="connsiteY15" fmla="*/ 2002232 h 2991507"/>
                <a:gd name="connsiteX16" fmla="*/ 396789 w 1983014"/>
                <a:gd name="connsiteY16" fmla="*/ 2349194 h 2991507"/>
                <a:gd name="connsiteX17" fmla="*/ 488935 w 1983014"/>
                <a:gd name="connsiteY17" fmla="*/ 2732957 h 2991507"/>
                <a:gd name="connsiteX18" fmla="*/ 552973 w 1983014"/>
                <a:gd name="connsiteY18" fmla="*/ 2882494 h 2991507"/>
                <a:gd name="connsiteX19" fmla="*/ 250492 w 1983014"/>
                <a:gd name="connsiteY19" fmla="*/ 2991507 h 2991507"/>
                <a:gd name="connsiteX20" fmla="*/ 78078 w 1983014"/>
                <a:gd name="connsiteY20" fmla="*/ 2358824 h 2991507"/>
                <a:gd name="connsiteX21" fmla="*/ 129 w 1983014"/>
                <a:gd name="connsiteY21" fmla="*/ 1690577 h 2991507"/>
                <a:gd name="connsiteX22" fmla="*/ 119976 w 1983014"/>
                <a:gd name="connsiteY22" fmla="*/ 908009 h 2991507"/>
                <a:gd name="connsiteX23" fmla="*/ 308108 w 1983014"/>
                <a:gd name="connsiteY23" fmla="*/ 433148 h 2991507"/>
                <a:gd name="connsiteX24" fmla="*/ 473615 w 1983014"/>
                <a:gd name="connsiteY24" fmla="*/ 172515 h 2991507"/>
                <a:gd name="connsiteX25" fmla="*/ 642466 w 1983014"/>
                <a:gd name="connsiteY25" fmla="*/ 0 h 2991507"/>
                <a:gd name="connsiteX26" fmla="*/ 761688 w 1983014"/>
                <a:gd name="connsiteY26" fmla="*/ 332056 h 2991507"/>
                <a:gd name="connsiteX27" fmla="*/ 754574 w 1983014"/>
                <a:gd name="connsiteY27" fmla="*/ 678085 h 2991507"/>
                <a:gd name="connsiteX28" fmla="*/ 577472 w 1983014"/>
                <a:gd name="connsiteY28" fmla="*/ 1005788 h 2991507"/>
                <a:gd name="connsiteX29" fmla="*/ 579946 w 1983014"/>
                <a:gd name="connsiteY29" fmla="*/ 1049853 h 2991507"/>
                <a:gd name="connsiteX30" fmla="*/ 998684 w 1983014"/>
                <a:gd name="connsiteY30" fmla="*/ 813397 h 2991507"/>
                <a:gd name="connsiteX31" fmla="*/ 1491078 w 1983014"/>
                <a:gd name="connsiteY31" fmla="*/ 701311 h 2991507"/>
                <a:gd name="connsiteX32" fmla="*/ 1503680 w 1983014"/>
                <a:gd name="connsiteY32" fmla="*/ 708401 h 2991507"/>
                <a:gd name="connsiteX0" fmla="*/ 1503680 w 1983014"/>
                <a:gd name="connsiteY0" fmla="*/ 708401 h 2991507"/>
                <a:gd name="connsiteX1" fmla="*/ 1441087 w 1983014"/>
                <a:gd name="connsiteY1" fmla="*/ 919813 h 2991507"/>
                <a:gd name="connsiteX2" fmla="*/ 1219884 w 1983014"/>
                <a:gd name="connsiteY2" fmla="*/ 1213129 h 2991507"/>
                <a:gd name="connsiteX3" fmla="*/ 939003 w 1983014"/>
                <a:gd name="connsiteY3" fmla="*/ 1450576 h 2991507"/>
                <a:gd name="connsiteX4" fmla="*/ 596742 w 1983014"/>
                <a:gd name="connsiteY4" fmla="*/ 1632245 h 2991507"/>
                <a:gd name="connsiteX5" fmla="*/ 767090 w 1983014"/>
                <a:gd name="connsiteY5" fmla="*/ 1653421 h 2991507"/>
                <a:gd name="connsiteX6" fmla="*/ 1304704 w 1983014"/>
                <a:gd name="connsiteY6" fmla="*/ 1655250 h 2991507"/>
                <a:gd name="connsiteX7" fmla="*/ 1704796 w 1983014"/>
                <a:gd name="connsiteY7" fmla="*/ 1749816 h 2991507"/>
                <a:gd name="connsiteX8" fmla="*/ 1962085 w 1983014"/>
                <a:gd name="connsiteY8" fmla="*/ 1866208 h 2991507"/>
                <a:gd name="connsiteX9" fmla="*/ 1935959 w 1983014"/>
                <a:gd name="connsiteY9" fmla="*/ 1943962 h 2991507"/>
                <a:gd name="connsiteX10" fmla="*/ 1682972 w 1983014"/>
                <a:gd name="connsiteY10" fmla="*/ 2106263 h 2991507"/>
                <a:gd name="connsiteX11" fmla="*/ 1282880 w 1983014"/>
                <a:gd name="connsiteY11" fmla="*/ 2208104 h 2991507"/>
                <a:gd name="connsiteX12" fmla="*/ 965565 w 1983014"/>
                <a:gd name="connsiteY12" fmla="*/ 2195250 h 2991507"/>
                <a:gd name="connsiteX13" fmla="*/ 608473 w 1983014"/>
                <a:gd name="connsiteY13" fmla="*/ 2089164 h 2991507"/>
                <a:gd name="connsiteX14" fmla="*/ 351679 w 1983014"/>
                <a:gd name="connsiteY14" fmla="*/ 1949541 h 2991507"/>
                <a:gd name="connsiteX15" fmla="*/ 342833 w 1983014"/>
                <a:gd name="connsiteY15" fmla="*/ 1997936 h 2991507"/>
                <a:gd name="connsiteX16" fmla="*/ 396789 w 1983014"/>
                <a:gd name="connsiteY16" fmla="*/ 2349194 h 2991507"/>
                <a:gd name="connsiteX17" fmla="*/ 488935 w 1983014"/>
                <a:gd name="connsiteY17" fmla="*/ 2732957 h 2991507"/>
                <a:gd name="connsiteX18" fmla="*/ 552973 w 1983014"/>
                <a:gd name="connsiteY18" fmla="*/ 2882494 h 2991507"/>
                <a:gd name="connsiteX19" fmla="*/ 250492 w 1983014"/>
                <a:gd name="connsiteY19" fmla="*/ 2991507 h 2991507"/>
                <a:gd name="connsiteX20" fmla="*/ 78078 w 1983014"/>
                <a:gd name="connsiteY20" fmla="*/ 2358824 h 2991507"/>
                <a:gd name="connsiteX21" fmla="*/ 129 w 1983014"/>
                <a:gd name="connsiteY21" fmla="*/ 1690577 h 2991507"/>
                <a:gd name="connsiteX22" fmla="*/ 119976 w 1983014"/>
                <a:gd name="connsiteY22" fmla="*/ 908009 h 2991507"/>
                <a:gd name="connsiteX23" fmla="*/ 308108 w 1983014"/>
                <a:gd name="connsiteY23" fmla="*/ 433148 h 2991507"/>
                <a:gd name="connsiteX24" fmla="*/ 473615 w 1983014"/>
                <a:gd name="connsiteY24" fmla="*/ 172515 h 2991507"/>
                <a:gd name="connsiteX25" fmla="*/ 642466 w 1983014"/>
                <a:gd name="connsiteY25" fmla="*/ 0 h 2991507"/>
                <a:gd name="connsiteX26" fmla="*/ 761688 w 1983014"/>
                <a:gd name="connsiteY26" fmla="*/ 332056 h 2991507"/>
                <a:gd name="connsiteX27" fmla="*/ 754574 w 1983014"/>
                <a:gd name="connsiteY27" fmla="*/ 678085 h 2991507"/>
                <a:gd name="connsiteX28" fmla="*/ 577472 w 1983014"/>
                <a:gd name="connsiteY28" fmla="*/ 1005788 h 2991507"/>
                <a:gd name="connsiteX29" fmla="*/ 579946 w 1983014"/>
                <a:gd name="connsiteY29" fmla="*/ 1049853 h 2991507"/>
                <a:gd name="connsiteX30" fmla="*/ 998684 w 1983014"/>
                <a:gd name="connsiteY30" fmla="*/ 813397 h 2991507"/>
                <a:gd name="connsiteX31" fmla="*/ 1491078 w 1983014"/>
                <a:gd name="connsiteY31" fmla="*/ 701311 h 2991507"/>
                <a:gd name="connsiteX32" fmla="*/ 1503680 w 1983014"/>
                <a:gd name="connsiteY32" fmla="*/ 708401 h 2991507"/>
                <a:gd name="connsiteX0" fmla="*/ 1503680 w 1983014"/>
                <a:gd name="connsiteY0" fmla="*/ 708401 h 2991507"/>
                <a:gd name="connsiteX1" fmla="*/ 1441087 w 1983014"/>
                <a:gd name="connsiteY1" fmla="*/ 919813 h 2991507"/>
                <a:gd name="connsiteX2" fmla="*/ 1219884 w 1983014"/>
                <a:gd name="connsiteY2" fmla="*/ 1213129 h 2991507"/>
                <a:gd name="connsiteX3" fmla="*/ 939003 w 1983014"/>
                <a:gd name="connsiteY3" fmla="*/ 1450576 h 2991507"/>
                <a:gd name="connsiteX4" fmla="*/ 596742 w 1983014"/>
                <a:gd name="connsiteY4" fmla="*/ 1632245 h 2991507"/>
                <a:gd name="connsiteX5" fmla="*/ 767090 w 1983014"/>
                <a:gd name="connsiteY5" fmla="*/ 1653421 h 2991507"/>
                <a:gd name="connsiteX6" fmla="*/ 1304704 w 1983014"/>
                <a:gd name="connsiteY6" fmla="*/ 1655250 h 2991507"/>
                <a:gd name="connsiteX7" fmla="*/ 1704796 w 1983014"/>
                <a:gd name="connsiteY7" fmla="*/ 1749816 h 2991507"/>
                <a:gd name="connsiteX8" fmla="*/ 1962085 w 1983014"/>
                <a:gd name="connsiteY8" fmla="*/ 1866208 h 2991507"/>
                <a:gd name="connsiteX9" fmla="*/ 1935959 w 1983014"/>
                <a:gd name="connsiteY9" fmla="*/ 1943962 h 2991507"/>
                <a:gd name="connsiteX10" fmla="*/ 1682972 w 1983014"/>
                <a:gd name="connsiteY10" fmla="*/ 2106263 h 2991507"/>
                <a:gd name="connsiteX11" fmla="*/ 1282880 w 1983014"/>
                <a:gd name="connsiteY11" fmla="*/ 2208104 h 2991507"/>
                <a:gd name="connsiteX12" fmla="*/ 965565 w 1983014"/>
                <a:gd name="connsiteY12" fmla="*/ 2195250 h 2991507"/>
                <a:gd name="connsiteX13" fmla="*/ 608473 w 1983014"/>
                <a:gd name="connsiteY13" fmla="*/ 2089164 h 2991507"/>
                <a:gd name="connsiteX14" fmla="*/ 351679 w 1983014"/>
                <a:gd name="connsiteY14" fmla="*/ 1949541 h 2991507"/>
                <a:gd name="connsiteX15" fmla="*/ 342833 w 1983014"/>
                <a:gd name="connsiteY15" fmla="*/ 1997936 h 2991507"/>
                <a:gd name="connsiteX16" fmla="*/ 396789 w 1983014"/>
                <a:gd name="connsiteY16" fmla="*/ 2349194 h 2991507"/>
                <a:gd name="connsiteX17" fmla="*/ 488935 w 1983014"/>
                <a:gd name="connsiteY17" fmla="*/ 2732957 h 2991507"/>
                <a:gd name="connsiteX18" fmla="*/ 552973 w 1983014"/>
                <a:gd name="connsiteY18" fmla="*/ 2882494 h 2991507"/>
                <a:gd name="connsiteX19" fmla="*/ 250492 w 1983014"/>
                <a:gd name="connsiteY19" fmla="*/ 2991507 h 2991507"/>
                <a:gd name="connsiteX20" fmla="*/ 78078 w 1983014"/>
                <a:gd name="connsiteY20" fmla="*/ 2358824 h 2991507"/>
                <a:gd name="connsiteX21" fmla="*/ 129 w 1983014"/>
                <a:gd name="connsiteY21" fmla="*/ 1690577 h 2991507"/>
                <a:gd name="connsiteX22" fmla="*/ 119976 w 1983014"/>
                <a:gd name="connsiteY22" fmla="*/ 908009 h 2991507"/>
                <a:gd name="connsiteX23" fmla="*/ 308108 w 1983014"/>
                <a:gd name="connsiteY23" fmla="*/ 433148 h 2991507"/>
                <a:gd name="connsiteX24" fmla="*/ 473615 w 1983014"/>
                <a:gd name="connsiteY24" fmla="*/ 172515 h 2991507"/>
                <a:gd name="connsiteX25" fmla="*/ 642466 w 1983014"/>
                <a:gd name="connsiteY25" fmla="*/ 0 h 2991507"/>
                <a:gd name="connsiteX26" fmla="*/ 761688 w 1983014"/>
                <a:gd name="connsiteY26" fmla="*/ 332056 h 2991507"/>
                <a:gd name="connsiteX27" fmla="*/ 754574 w 1983014"/>
                <a:gd name="connsiteY27" fmla="*/ 678085 h 2991507"/>
                <a:gd name="connsiteX28" fmla="*/ 577472 w 1983014"/>
                <a:gd name="connsiteY28" fmla="*/ 1005788 h 2991507"/>
                <a:gd name="connsiteX29" fmla="*/ 579946 w 1983014"/>
                <a:gd name="connsiteY29" fmla="*/ 1049853 h 2991507"/>
                <a:gd name="connsiteX30" fmla="*/ 998684 w 1983014"/>
                <a:gd name="connsiteY30" fmla="*/ 813397 h 2991507"/>
                <a:gd name="connsiteX31" fmla="*/ 1491078 w 1983014"/>
                <a:gd name="connsiteY31" fmla="*/ 701311 h 2991507"/>
                <a:gd name="connsiteX32" fmla="*/ 1503680 w 1983014"/>
                <a:gd name="connsiteY32" fmla="*/ 708401 h 2991507"/>
                <a:gd name="connsiteX0" fmla="*/ 1503750 w 1983084"/>
                <a:gd name="connsiteY0" fmla="*/ 708401 h 2991507"/>
                <a:gd name="connsiteX1" fmla="*/ 1441157 w 1983084"/>
                <a:gd name="connsiteY1" fmla="*/ 919813 h 2991507"/>
                <a:gd name="connsiteX2" fmla="*/ 1219954 w 1983084"/>
                <a:gd name="connsiteY2" fmla="*/ 1213129 h 2991507"/>
                <a:gd name="connsiteX3" fmla="*/ 939073 w 1983084"/>
                <a:gd name="connsiteY3" fmla="*/ 1450576 h 2991507"/>
                <a:gd name="connsiteX4" fmla="*/ 596812 w 1983084"/>
                <a:gd name="connsiteY4" fmla="*/ 1632245 h 2991507"/>
                <a:gd name="connsiteX5" fmla="*/ 767160 w 1983084"/>
                <a:gd name="connsiteY5" fmla="*/ 1653421 h 2991507"/>
                <a:gd name="connsiteX6" fmla="*/ 1304774 w 1983084"/>
                <a:gd name="connsiteY6" fmla="*/ 1655250 h 2991507"/>
                <a:gd name="connsiteX7" fmla="*/ 1704866 w 1983084"/>
                <a:gd name="connsiteY7" fmla="*/ 1749816 h 2991507"/>
                <a:gd name="connsiteX8" fmla="*/ 1962155 w 1983084"/>
                <a:gd name="connsiteY8" fmla="*/ 1866208 h 2991507"/>
                <a:gd name="connsiteX9" fmla="*/ 1936029 w 1983084"/>
                <a:gd name="connsiteY9" fmla="*/ 1943962 h 2991507"/>
                <a:gd name="connsiteX10" fmla="*/ 1683042 w 1983084"/>
                <a:gd name="connsiteY10" fmla="*/ 2106263 h 2991507"/>
                <a:gd name="connsiteX11" fmla="*/ 1282950 w 1983084"/>
                <a:gd name="connsiteY11" fmla="*/ 2208104 h 2991507"/>
                <a:gd name="connsiteX12" fmla="*/ 965635 w 1983084"/>
                <a:gd name="connsiteY12" fmla="*/ 2195250 h 2991507"/>
                <a:gd name="connsiteX13" fmla="*/ 608543 w 1983084"/>
                <a:gd name="connsiteY13" fmla="*/ 2089164 h 2991507"/>
                <a:gd name="connsiteX14" fmla="*/ 351749 w 1983084"/>
                <a:gd name="connsiteY14" fmla="*/ 1949541 h 2991507"/>
                <a:gd name="connsiteX15" fmla="*/ 342903 w 1983084"/>
                <a:gd name="connsiteY15" fmla="*/ 1997936 h 2991507"/>
                <a:gd name="connsiteX16" fmla="*/ 396859 w 1983084"/>
                <a:gd name="connsiteY16" fmla="*/ 2349194 h 2991507"/>
                <a:gd name="connsiteX17" fmla="*/ 489005 w 1983084"/>
                <a:gd name="connsiteY17" fmla="*/ 2732957 h 2991507"/>
                <a:gd name="connsiteX18" fmla="*/ 553043 w 1983084"/>
                <a:gd name="connsiteY18" fmla="*/ 2882494 h 2991507"/>
                <a:gd name="connsiteX19" fmla="*/ 250562 w 1983084"/>
                <a:gd name="connsiteY19" fmla="*/ 2991507 h 2991507"/>
                <a:gd name="connsiteX20" fmla="*/ 63305 w 1983084"/>
                <a:gd name="connsiteY20" fmla="*/ 2363639 h 2991507"/>
                <a:gd name="connsiteX21" fmla="*/ 199 w 1983084"/>
                <a:gd name="connsiteY21" fmla="*/ 1690577 h 2991507"/>
                <a:gd name="connsiteX22" fmla="*/ 120046 w 1983084"/>
                <a:gd name="connsiteY22" fmla="*/ 908009 h 2991507"/>
                <a:gd name="connsiteX23" fmla="*/ 308178 w 1983084"/>
                <a:gd name="connsiteY23" fmla="*/ 433148 h 2991507"/>
                <a:gd name="connsiteX24" fmla="*/ 473685 w 1983084"/>
                <a:gd name="connsiteY24" fmla="*/ 172515 h 2991507"/>
                <a:gd name="connsiteX25" fmla="*/ 642536 w 1983084"/>
                <a:gd name="connsiteY25" fmla="*/ 0 h 2991507"/>
                <a:gd name="connsiteX26" fmla="*/ 761758 w 1983084"/>
                <a:gd name="connsiteY26" fmla="*/ 332056 h 2991507"/>
                <a:gd name="connsiteX27" fmla="*/ 754644 w 1983084"/>
                <a:gd name="connsiteY27" fmla="*/ 678085 h 2991507"/>
                <a:gd name="connsiteX28" fmla="*/ 577542 w 1983084"/>
                <a:gd name="connsiteY28" fmla="*/ 1005788 h 2991507"/>
                <a:gd name="connsiteX29" fmla="*/ 580016 w 1983084"/>
                <a:gd name="connsiteY29" fmla="*/ 1049853 h 2991507"/>
                <a:gd name="connsiteX30" fmla="*/ 998754 w 1983084"/>
                <a:gd name="connsiteY30" fmla="*/ 813397 h 2991507"/>
                <a:gd name="connsiteX31" fmla="*/ 1491148 w 1983084"/>
                <a:gd name="connsiteY31" fmla="*/ 701311 h 2991507"/>
                <a:gd name="connsiteX32" fmla="*/ 1503750 w 1983084"/>
                <a:gd name="connsiteY32" fmla="*/ 708401 h 2991507"/>
                <a:gd name="connsiteX0" fmla="*/ 1503751 w 1983085"/>
                <a:gd name="connsiteY0" fmla="*/ 708401 h 2991507"/>
                <a:gd name="connsiteX1" fmla="*/ 1441158 w 1983085"/>
                <a:gd name="connsiteY1" fmla="*/ 919813 h 2991507"/>
                <a:gd name="connsiteX2" fmla="*/ 1219955 w 1983085"/>
                <a:gd name="connsiteY2" fmla="*/ 1213129 h 2991507"/>
                <a:gd name="connsiteX3" fmla="*/ 939074 w 1983085"/>
                <a:gd name="connsiteY3" fmla="*/ 1450576 h 2991507"/>
                <a:gd name="connsiteX4" fmla="*/ 596813 w 1983085"/>
                <a:gd name="connsiteY4" fmla="*/ 1632245 h 2991507"/>
                <a:gd name="connsiteX5" fmla="*/ 767161 w 1983085"/>
                <a:gd name="connsiteY5" fmla="*/ 1653421 h 2991507"/>
                <a:gd name="connsiteX6" fmla="*/ 1304775 w 1983085"/>
                <a:gd name="connsiteY6" fmla="*/ 1655250 h 2991507"/>
                <a:gd name="connsiteX7" fmla="*/ 1704867 w 1983085"/>
                <a:gd name="connsiteY7" fmla="*/ 1749816 h 2991507"/>
                <a:gd name="connsiteX8" fmla="*/ 1962156 w 1983085"/>
                <a:gd name="connsiteY8" fmla="*/ 1866208 h 2991507"/>
                <a:gd name="connsiteX9" fmla="*/ 1936030 w 1983085"/>
                <a:gd name="connsiteY9" fmla="*/ 1943962 h 2991507"/>
                <a:gd name="connsiteX10" fmla="*/ 1683043 w 1983085"/>
                <a:gd name="connsiteY10" fmla="*/ 2106263 h 2991507"/>
                <a:gd name="connsiteX11" fmla="*/ 1282951 w 1983085"/>
                <a:gd name="connsiteY11" fmla="*/ 2208104 h 2991507"/>
                <a:gd name="connsiteX12" fmla="*/ 965636 w 1983085"/>
                <a:gd name="connsiteY12" fmla="*/ 2195250 h 2991507"/>
                <a:gd name="connsiteX13" fmla="*/ 608544 w 1983085"/>
                <a:gd name="connsiteY13" fmla="*/ 2089164 h 2991507"/>
                <a:gd name="connsiteX14" fmla="*/ 351750 w 1983085"/>
                <a:gd name="connsiteY14" fmla="*/ 1949541 h 2991507"/>
                <a:gd name="connsiteX15" fmla="*/ 342904 w 1983085"/>
                <a:gd name="connsiteY15" fmla="*/ 1997936 h 2991507"/>
                <a:gd name="connsiteX16" fmla="*/ 396860 w 1983085"/>
                <a:gd name="connsiteY16" fmla="*/ 2349194 h 2991507"/>
                <a:gd name="connsiteX17" fmla="*/ 509109 w 1983085"/>
                <a:gd name="connsiteY17" fmla="*/ 2762247 h 2991507"/>
                <a:gd name="connsiteX18" fmla="*/ 553044 w 1983085"/>
                <a:gd name="connsiteY18" fmla="*/ 2882494 h 2991507"/>
                <a:gd name="connsiteX19" fmla="*/ 250563 w 1983085"/>
                <a:gd name="connsiteY19" fmla="*/ 2991507 h 2991507"/>
                <a:gd name="connsiteX20" fmla="*/ 63306 w 1983085"/>
                <a:gd name="connsiteY20" fmla="*/ 2363639 h 2991507"/>
                <a:gd name="connsiteX21" fmla="*/ 200 w 1983085"/>
                <a:gd name="connsiteY21" fmla="*/ 1690577 h 2991507"/>
                <a:gd name="connsiteX22" fmla="*/ 120047 w 1983085"/>
                <a:gd name="connsiteY22" fmla="*/ 908009 h 2991507"/>
                <a:gd name="connsiteX23" fmla="*/ 308179 w 1983085"/>
                <a:gd name="connsiteY23" fmla="*/ 433148 h 2991507"/>
                <a:gd name="connsiteX24" fmla="*/ 473686 w 1983085"/>
                <a:gd name="connsiteY24" fmla="*/ 172515 h 2991507"/>
                <a:gd name="connsiteX25" fmla="*/ 642537 w 1983085"/>
                <a:gd name="connsiteY25" fmla="*/ 0 h 2991507"/>
                <a:gd name="connsiteX26" fmla="*/ 761759 w 1983085"/>
                <a:gd name="connsiteY26" fmla="*/ 332056 h 2991507"/>
                <a:gd name="connsiteX27" fmla="*/ 754645 w 1983085"/>
                <a:gd name="connsiteY27" fmla="*/ 678085 h 2991507"/>
                <a:gd name="connsiteX28" fmla="*/ 577543 w 1983085"/>
                <a:gd name="connsiteY28" fmla="*/ 1005788 h 2991507"/>
                <a:gd name="connsiteX29" fmla="*/ 580017 w 1983085"/>
                <a:gd name="connsiteY29" fmla="*/ 1049853 h 2991507"/>
                <a:gd name="connsiteX30" fmla="*/ 998755 w 1983085"/>
                <a:gd name="connsiteY30" fmla="*/ 813397 h 2991507"/>
                <a:gd name="connsiteX31" fmla="*/ 1491149 w 1983085"/>
                <a:gd name="connsiteY31" fmla="*/ 701311 h 2991507"/>
                <a:gd name="connsiteX32" fmla="*/ 1503751 w 1983085"/>
                <a:gd name="connsiteY32" fmla="*/ 708401 h 2991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983085" h="2991507">
                  <a:moveTo>
                    <a:pt x="1503751" y="708401"/>
                  </a:moveTo>
                  <a:cubicBezTo>
                    <a:pt x="1523712" y="737061"/>
                    <a:pt x="1480707" y="845173"/>
                    <a:pt x="1441158" y="919813"/>
                  </a:cubicBezTo>
                  <a:cubicBezTo>
                    <a:pt x="1395959" y="1005116"/>
                    <a:pt x="1303636" y="1124669"/>
                    <a:pt x="1219955" y="1213129"/>
                  </a:cubicBezTo>
                  <a:cubicBezTo>
                    <a:pt x="1136275" y="1301590"/>
                    <a:pt x="1042931" y="1380723"/>
                    <a:pt x="939074" y="1450576"/>
                  </a:cubicBezTo>
                  <a:cubicBezTo>
                    <a:pt x="835217" y="1520429"/>
                    <a:pt x="606345" y="1620692"/>
                    <a:pt x="596813" y="1632245"/>
                  </a:cubicBezTo>
                  <a:cubicBezTo>
                    <a:pt x="587281" y="1643798"/>
                    <a:pt x="649167" y="1649587"/>
                    <a:pt x="767161" y="1653421"/>
                  </a:cubicBezTo>
                  <a:cubicBezTo>
                    <a:pt x="885155" y="1657255"/>
                    <a:pt x="1148491" y="1639184"/>
                    <a:pt x="1304775" y="1655250"/>
                  </a:cubicBezTo>
                  <a:cubicBezTo>
                    <a:pt x="1461059" y="1671316"/>
                    <a:pt x="1595303" y="1714658"/>
                    <a:pt x="1704867" y="1749816"/>
                  </a:cubicBezTo>
                  <a:cubicBezTo>
                    <a:pt x="1814430" y="1784976"/>
                    <a:pt x="1923629" y="1833850"/>
                    <a:pt x="1962156" y="1866208"/>
                  </a:cubicBezTo>
                  <a:cubicBezTo>
                    <a:pt x="2000683" y="1898565"/>
                    <a:pt x="1982548" y="1903952"/>
                    <a:pt x="1936030" y="1943962"/>
                  </a:cubicBezTo>
                  <a:cubicBezTo>
                    <a:pt x="1889511" y="1983971"/>
                    <a:pt x="1791890" y="2062239"/>
                    <a:pt x="1683043" y="2106263"/>
                  </a:cubicBezTo>
                  <a:cubicBezTo>
                    <a:pt x="1574197" y="2150286"/>
                    <a:pt x="1402519" y="2193274"/>
                    <a:pt x="1282951" y="2208104"/>
                  </a:cubicBezTo>
                  <a:cubicBezTo>
                    <a:pt x="1163382" y="2222935"/>
                    <a:pt x="1078036" y="2215074"/>
                    <a:pt x="965636" y="2195250"/>
                  </a:cubicBezTo>
                  <a:cubicBezTo>
                    <a:pt x="853235" y="2175427"/>
                    <a:pt x="710858" y="2130115"/>
                    <a:pt x="608544" y="2089164"/>
                  </a:cubicBezTo>
                  <a:cubicBezTo>
                    <a:pt x="506230" y="2048213"/>
                    <a:pt x="368968" y="1961518"/>
                    <a:pt x="351750" y="1949541"/>
                  </a:cubicBezTo>
                  <a:cubicBezTo>
                    <a:pt x="334532" y="1937564"/>
                    <a:pt x="335386" y="1931327"/>
                    <a:pt x="342904" y="1997936"/>
                  </a:cubicBezTo>
                  <a:cubicBezTo>
                    <a:pt x="350422" y="2064545"/>
                    <a:pt x="369159" y="2221809"/>
                    <a:pt x="396860" y="2349194"/>
                  </a:cubicBezTo>
                  <a:cubicBezTo>
                    <a:pt x="424561" y="2476579"/>
                    <a:pt x="467735" y="2639985"/>
                    <a:pt x="509109" y="2762247"/>
                  </a:cubicBezTo>
                  <a:lnTo>
                    <a:pt x="553044" y="2882494"/>
                  </a:lnTo>
                  <a:cubicBezTo>
                    <a:pt x="473777" y="2939687"/>
                    <a:pt x="326860" y="2968014"/>
                    <a:pt x="250563" y="2991507"/>
                  </a:cubicBezTo>
                  <a:cubicBezTo>
                    <a:pt x="170949" y="2783480"/>
                    <a:pt x="105033" y="2580461"/>
                    <a:pt x="63306" y="2363639"/>
                  </a:cubicBezTo>
                  <a:cubicBezTo>
                    <a:pt x="21579" y="2146817"/>
                    <a:pt x="-2461" y="1929490"/>
                    <a:pt x="200" y="1690577"/>
                  </a:cubicBezTo>
                  <a:cubicBezTo>
                    <a:pt x="2859" y="1451663"/>
                    <a:pt x="68717" y="1117581"/>
                    <a:pt x="120047" y="908009"/>
                  </a:cubicBezTo>
                  <a:cubicBezTo>
                    <a:pt x="171377" y="698438"/>
                    <a:pt x="249239" y="555730"/>
                    <a:pt x="308179" y="433148"/>
                  </a:cubicBezTo>
                  <a:cubicBezTo>
                    <a:pt x="367119" y="310566"/>
                    <a:pt x="414822" y="245163"/>
                    <a:pt x="473686" y="172515"/>
                  </a:cubicBezTo>
                  <a:cubicBezTo>
                    <a:pt x="525192" y="108949"/>
                    <a:pt x="595112" y="17610"/>
                    <a:pt x="642537" y="0"/>
                  </a:cubicBezTo>
                  <a:cubicBezTo>
                    <a:pt x="709556" y="115352"/>
                    <a:pt x="737990" y="210065"/>
                    <a:pt x="761759" y="332056"/>
                  </a:cubicBezTo>
                  <a:cubicBezTo>
                    <a:pt x="780973" y="477891"/>
                    <a:pt x="781276" y="547748"/>
                    <a:pt x="754645" y="678085"/>
                  </a:cubicBezTo>
                  <a:cubicBezTo>
                    <a:pt x="727497" y="810951"/>
                    <a:pt x="606647" y="943826"/>
                    <a:pt x="577543" y="1005788"/>
                  </a:cubicBezTo>
                  <a:cubicBezTo>
                    <a:pt x="548438" y="1067749"/>
                    <a:pt x="509816" y="1081918"/>
                    <a:pt x="580017" y="1049853"/>
                  </a:cubicBezTo>
                  <a:cubicBezTo>
                    <a:pt x="650219" y="1017789"/>
                    <a:pt x="846899" y="871489"/>
                    <a:pt x="998755" y="813397"/>
                  </a:cubicBezTo>
                  <a:cubicBezTo>
                    <a:pt x="1150609" y="755308"/>
                    <a:pt x="1446228" y="697135"/>
                    <a:pt x="1491149" y="701311"/>
                  </a:cubicBezTo>
                  <a:cubicBezTo>
                    <a:pt x="1496764" y="701833"/>
                    <a:pt x="1500901" y="704307"/>
                    <a:pt x="1503751" y="708401"/>
                  </a:cubicBezTo>
                  <a:close/>
                </a:path>
              </a:pathLst>
            </a:custGeom>
            <a:solidFill>
              <a:schemeClr val="accent3">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32A25927-817B-CB2C-41B8-AB7BEAC532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516067" flipH="1">
              <a:off x="11427017" y="5072635"/>
              <a:ext cx="1284318" cy="1937410"/>
            </a:xfrm>
            <a:custGeom>
              <a:avLst/>
              <a:gdLst>
                <a:gd name="connsiteX0" fmla="*/ 1435000 w 1914334"/>
                <a:gd name="connsiteY0" fmla="*/ 708733 h 2986466"/>
                <a:gd name="connsiteX1" fmla="*/ 1372407 w 1914334"/>
                <a:gd name="connsiteY1" fmla="*/ 920145 h 2986466"/>
                <a:gd name="connsiteX2" fmla="*/ 1151204 w 1914334"/>
                <a:gd name="connsiteY2" fmla="*/ 1213461 h 2986466"/>
                <a:gd name="connsiteX3" fmla="*/ 870323 w 1914334"/>
                <a:gd name="connsiteY3" fmla="*/ 1450908 h 2986466"/>
                <a:gd name="connsiteX4" fmla="*/ 413435 w 1914334"/>
                <a:gd name="connsiteY4" fmla="*/ 1646154 h 2986466"/>
                <a:gd name="connsiteX5" fmla="*/ 544953 w 1914334"/>
                <a:gd name="connsiteY5" fmla="*/ 1655582 h 2986466"/>
                <a:gd name="connsiteX6" fmla="*/ 1236024 w 1914334"/>
                <a:gd name="connsiteY6" fmla="*/ 1655582 h 2986466"/>
                <a:gd name="connsiteX7" fmla="*/ 1636116 w 1914334"/>
                <a:gd name="connsiteY7" fmla="*/ 1750148 h 2986466"/>
                <a:gd name="connsiteX8" fmla="*/ 1893405 w 1914334"/>
                <a:gd name="connsiteY8" fmla="*/ 1866540 h 2986466"/>
                <a:gd name="connsiteX9" fmla="*/ 1867279 w 1914334"/>
                <a:gd name="connsiteY9" fmla="*/ 1944294 h 2986466"/>
                <a:gd name="connsiteX10" fmla="*/ 1614292 w 1914334"/>
                <a:gd name="connsiteY10" fmla="*/ 2106595 h 2986466"/>
                <a:gd name="connsiteX11" fmla="*/ 1214200 w 1914334"/>
                <a:gd name="connsiteY11" fmla="*/ 2208436 h 2986466"/>
                <a:gd name="connsiteX12" fmla="*/ 896885 w 1914334"/>
                <a:gd name="connsiteY12" fmla="*/ 2195582 h 2986466"/>
                <a:gd name="connsiteX13" fmla="*/ 539793 w 1914334"/>
                <a:gd name="connsiteY13" fmla="*/ 2089496 h 2986466"/>
                <a:gd name="connsiteX14" fmla="*/ 282999 w 1914334"/>
                <a:gd name="connsiteY14" fmla="*/ 1949873 h 2986466"/>
                <a:gd name="connsiteX15" fmla="*/ 253272 w 1914334"/>
                <a:gd name="connsiteY15" fmla="*/ 2002564 h 2986466"/>
                <a:gd name="connsiteX16" fmla="*/ 302234 w 1914334"/>
                <a:gd name="connsiteY16" fmla="*/ 2395658 h 2986466"/>
                <a:gd name="connsiteX17" fmla="*/ 387549 w 1914334"/>
                <a:gd name="connsiteY17" fmla="*/ 2772667 h 2986466"/>
                <a:gd name="connsiteX18" fmla="*/ 426333 w 1914334"/>
                <a:gd name="connsiteY18" fmla="*/ 2892034 h 2986466"/>
                <a:gd name="connsiteX19" fmla="*/ 207913 w 1914334"/>
                <a:gd name="connsiteY19" fmla="*/ 2986466 h 2986466"/>
                <a:gd name="connsiteX20" fmla="*/ 38108 w 1914334"/>
                <a:gd name="connsiteY20" fmla="*/ 2353249 h 2986466"/>
                <a:gd name="connsiteX21" fmla="*/ 2226 w 1914334"/>
                <a:gd name="connsiteY21" fmla="*/ 1730757 h 2986466"/>
                <a:gd name="connsiteX22" fmla="*/ 66957 w 1914334"/>
                <a:gd name="connsiteY22" fmla="*/ 905117 h 2986466"/>
                <a:gd name="connsiteX23" fmla="*/ 239428 w 1914334"/>
                <a:gd name="connsiteY23" fmla="*/ 433480 h 2986466"/>
                <a:gd name="connsiteX24" fmla="*/ 404935 w 1914334"/>
                <a:gd name="connsiteY24" fmla="*/ 172847 h 2986466"/>
                <a:gd name="connsiteX25" fmla="*/ 573786 w 1914334"/>
                <a:gd name="connsiteY25" fmla="*/ 332 h 2986466"/>
                <a:gd name="connsiteX26" fmla="*/ 576067 w 1914334"/>
                <a:gd name="connsiteY26" fmla="*/ 0 h 2986466"/>
                <a:gd name="connsiteX27" fmla="*/ 693008 w 1914334"/>
                <a:gd name="connsiteY27" fmla="*/ 332388 h 2986466"/>
                <a:gd name="connsiteX28" fmla="*/ 699666 w 1914334"/>
                <a:gd name="connsiteY28" fmla="*/ 437421 h 2986466"/>
                <a:gd name="connsiteX29" fmla="*/ 685894 w 1914334"/>
                <a:gd name="connsiteY29" fmla="*/ 678417 h 2986466"/>
                <a:gd name="connsiteX30" fmla="*/ 508792 w 1914334"/>
                <a:gd name="connsiteY30" fmla="*/ 1006120 h 2986466"/>
                <a:gd name="connsiteX31" fmla="*/ 511266 w 1914334"/>
                <a:gd name="connsiteY31" fmla="*/ 1050185 h 2986466"/>
                <a:gd name="connsiteX32" fmla="*/ 930004 w 1914334"/>
                <a:gd name="connsiteY32" fmla="*/ 813729 h 2986466"/>
                <a:gd name="connsiteX33" fmla="*/ 1422398 w 1914334"/>
                <a:gd name="connsiteY33" fmla="*/ 701643 h 2986466"/>
                <a:gd name="connsiteX34" fmla="*/ 1435000 w 1914334"/>
                <a:gd name="connsiteY34" fmla="*/ 708733 h 2986466"/>
                <a:gd name="connsiteX0" fmla="*/ 1435000 w 1914334"/>
                <a:gd name="connsiteY0" fmla="*/ 708733 h 2986466"/>
                <a:gd name="connsiteX1" fmla="*/ 1372407 w 1914334"/>
                <a:gd name="connsiteY1" fmla="*/ 920145 h 2986466"/>
                <a:gd name="connsiteX2" fmla="*/ 1151204 w 1914334"/>
                <a:gd name="connsiteY2" fmla="*/ 1213461 h 2986466"/>
                <a:gd name="connsiteX3" fmla="*/ 870323 w 1914334"/>
                <a:gd name="connsiteY3" fmla="*/ 1450908 h 2986466"/>
                <a:gd name="connsiteX4" fmla="*/ 413435 w 1914334"/>
                <a:gd name="connsiteY4" fmla="*/ 1646154 h 2986466"/>
                <a:gd name="connsiteX5" fmla="*/ 544953 w 1914334"/>
                <a:gd name="connsiteY5" fmla="*/ 1655582 h 2986466"/>
                <a:gd name="connsiteX6" fmla="*/ 1236024 w 1914334"/>
                <a:gd name="connsiteY6" fmla="*/ 1655582 h 2986466"/>
                <a:gd name="connsiteX7" fmla="*/ 1636116 w 1914334"/>
                <a:gd name="connsiteY7" fmla="*/ 1750148 h 2986466"/>
                <a:gd name="connsiteX8" fmla="*/ 1893405 w 1914334"/>
                <a:gd name="connsiteY8" fmla="*/ 1866540 h 2986466"/>
                <a:gd name="connsiteX9" fmla="*/ 1867279 w 1914334"/>
                <a:gd name="connsiteY9" fmla="*/ 1944294 h 2986466"/>
                <a:gd name="connsiteX10" fmla="*/ 1614292 w 1914334"/>
                <a:gd name="connsiteY10" fmla="*/ 2106595 h 2986466"/>
                <a:gd name="connsiteX11" fmla="*/ 1214200 w 1914334"/>
                <a:gd name="connsiteY11" fmla="*/ 2208436 h 2986466"/>
                <a:gd name="connsiteX12" fmla="*/ 896885 w 1914334"/>
                <a:gd name="connsiteY12" fmla="*/ 2195582 h 2986466"/>
                <a:gd name="connsiteX13" fmla="*/ 539793 w 1914334"/>
                <a:gd name="connsiteY13" fmla="*/ 2089496 h 2986466"/>
                <a:gd name="connsiteX14" fmla="*/ 282999 w 1914334"/>
                <a:gd name="connsiteY14" fmla="*/ 1949873 h 2986466"/>
                <a:gd name="connsiteX15" fmla="*/ 253272 w 1914334"/>
                <a:gd name="connsiteY15" fmla="*/ 2002564 h 2986466"/>
                <a:gd name="connsiteX16" fmla="*/ 302234 w 1914334"/>
                <a:gd name="connsiteY16" fmla="*/ 2395658 h 2986466"/>
                <a:gd name="connsiteX17" fmla="*/ 387549 w 1914334"/>
                <a:gd name="connsiteY17" fmla="*/ 2772667 h 2986466"/>
                <a:gd name="connsiteX18" fmla="*/ 426333 w 1914334"/>
                <a:gd name="connsiteY18" fmla="*/ 2892034 h 2986466"/>
                <a:gd name="connsiteX19" fmla="*/ 207913 w 1914334"/>
                <a:gd name="connsiteY19" fmla="*/ 2986466 h 2986466"/>
                <a:gd name="connsiteX20" fmla="*/ 38108 w 1914334"/>
                <a:gd name="connsiteY20" fmla="*/ 2353249 h 2986466"/>
                <a:gd name="connsiteX21" fmla="*/ 2226 w 1914334"/>
                <a:gd name="connsiteY21" fmla="*/ 1730757 h 2986466"/>
                <a:gd name="connsiteX22" fmla="*/ 66957 w 1914334"/>
                <a:gd name="connsiteY22" fmla="*/ 905117 h 2986466"/>
                <a:gd name="connsiteX23" fmla="*/ 239428 w 1914334"/>
                <a:gd name="connsiteY23" fmla="*/ 433480 h 2986466"/>
                <a:gd name="connsiteX24" fmla="*/ 404935 w 1914334"/>
                <a:gd name="connsiteY24" fmla="*/ 172847 h 2986466"/>
                <a:gd name="connsiteX25" fmla="*/ 573786 w 1914334"/>
                <a:gd name="connsiteY25" fmla="*/ 332 h 2986466"/>
                <a:gd name="connsiteX26" fmla="*/ 576067 w 1914334"/>
                <a:gd name="connsiteY26" fmla="*/ 0 h 2986466"/>
                <a:gd name="connsiteX27" fmla="*/ 693008 w 1914334"/>
                <a:gd name="connsiteY27" fmla="*/ 332388 h 2986466"/>
                <a:gd name="connsiteX28" fmla="*/ 685894 w 1914334"/>
                <a:gd name="connsiteY28" fmla="*/ 678417 h 2986466"/>
                <a:gd name="connsiteX29" fmla="*/ 508792 w 1914334"/>
                <a:gd name="connsiteY29" fmla="*/ 1006120 h 2986466"/>
                <a:gd name="connsiteX30" fmla="*/ 511266 w 1914334"/>
                <a:gd name="connsiteY30" fmla="*/ 1050185 h 2986466"/>
                <a:gd name="connsiteX31" fmla="*/ 930004 w 1914334"/>
                <a:gd name="connsiteY31" fmla="*/ 813729 h 2986466"/>
                <a:gd name="connsiteX32" fmla="*/ 1422398 w 1914334"/>
                <a:gd name="connsiteY32" fmla="*/ 701643 h 2986466"/>
                <a:gd name="connsiteX33" fmla="*/ 1435000 w 1914334"/>
                <a:gd name="connsiteY33" fmla="*/ 708733 h 2986466"/>
                <a:gd name="connsiteX0" fmla="*/ 1435000 w 1914334"/>
                <a:gd name="connsiteY0" fmla="*/ 708733 h 2986466"/>
                <a:gd name="connsiteX1" fmla="*/ 1372407 w 1914334"/>
                <a:gd name="connsiteY1" fmla="*/ 920145 h 2986466"/>
                <a:gd name="connsiteX2" fmla="*/ 1151204 w 1914334"/>
                <a:gd name="connsiteY2" fmla="*/ 1213461 h 2986466"/>
                <a:gd name="connsiteX3" fmla="*/ 870323 w 1914334"/>
                <a:gd name="connsiteY3" fmla="*/ 1450908 h 2986466"/>
                <a:gd name="connsiteX4" fmla="*/ 413435 w 1914334"/>
                <a:gd name="connsiteY4" fmla="*/ 1646154 h 2986466"/>
                <a:gd name="connsiteX5" fmla="*/ 544953 w 1914334"/>
                <a:gd name="connsiteY5" fmla="*/ 1655582 h 2986466"/>
                <a:gd name="connsiteX6" fmla="*/ 1236024 w 1914334"/>
                <a:gd name="connsiteY6" fmla="*/ 1655582 h 2986466"/>
                <a:gd name="connsiteX7" fmla="*/ 1636116 w 1914334"/>
                <a:gd name="connsiteY7" fmla="*/ 1750148 h 2986466"/>
                <a:gd name="connsiteX8" fmla="*/ 1893405 w 1914334"/>
                <a:gd name="connsiteY8" fmla="*/ 1866540 h 2986466"/>
                <a:gd name="connsiteX9" fmla="*/ 1867279 w 1914334"/>
                <a:gd name="connsiteY9" fmla="*/ 1944294 h 2986466"/>
                <a:gd name="connsiteX10" fmla="*/ 1614292 w 1914334"/>
                <a:gd name="connsiteY10" fmla="*/ 2106595 h 2986466"/>
                <a:gd name="connsiteX11" fmla="*/ 1214200 w 1914334"/>
                <a:gd name="connsiteY11" fmla="*/ 2208436 h 2986466"/>
                <a:gd name="connsiteX12" fmla="*/ 896885 w 1914334"/>
                <a:gd name="connsiteY12" fmla="*/ 2195582 h 2986466"/>
                <a:gd name="connsiteX13" fmla="*/ 539793 w 1914334"/>
                <a:gd name="connsiteY13" fmla="*/ 2089496 h 2986466"/>
                <a:gd name="connsiteX14" fmla="*/ 282999 w 1914334"/>
                <a:gd name="connsiteY14" fmla="*/ 1949873 h 2986466"/>
                <a:gd name="connsiteX15" fmla="*/ 253272 w 1914334"/>
                <a:gd name="connsiteY15" fmla="*/ 2002564 h 2986466"/>
                <a:gd name="connsiteX16" fmla="*/ 302234 w 1914334"/>
                <a:gd name="connsiteY16" fmla="*/ 2395658 h 2986466"/>
                <a:gd name="connsiteX17" fmla="*/ 387549 w 1914334"/>
                <a:gd name="connsiteY17" fmla="*/ 2772667 h 2986466"/>
                <a:gd name="connsiteX18" fmla="*/ 426333 w 1914334"/>
                <a:gd name="connsiteY18" fmla="*/ 2892034 h 2986466"/>
                <a:gd name="connsiteX19" fmla="*/ 207913 w 1914334"/>
                <a:gd name="connsiteY19" fmla="*/ 2986466 h 2986466"/>
                <a:gd name="connsiteX20" fmla="*/ 38108 w 1914334"/>
                <a:gd name="connsiteY20" fmla="*/ 2353249 h 2986466"/>
                <a:gd name="connsiteX21" fmla="*/ 2226 w 1914334"/>
                <a:gd name="connsiteY21" fmla="*/ 1730757 h 2986466"/>
                <a:gd name="connsiteX22" fmla="*/ 66957 w 1914334"/>
                <a:gd name="connsiteY22" fmla="*/ 905117 h 2986466"/>
                <a:gd name="connsiteX23" fmla="*/ 239428 w 1914334"/>
                <a:gd name="connsiteY23" fmla="*/ 433480 h 2986466"/>
                <a:gd name="connsiteX24" fmla="*/ 404935 w 1914334"/>
                <a:gd name="connsiteY24" fmla="*/ 172847 h 2986466"/>
                <a:gd name="connsiteX25" fmla="*/ 573786 w 1914334"/>
                <a:gd name="connsiteY25" fmla="*/ 332 h 2986466"/>
                <a:gd name="connsiteX26" fmla="*/ 576067 w 1914334"/>
                <a:gd name="connsiteY26" fmla="*/ 0 h 2986466"/>
                <a:gd name="connsiteX27" fmla="*/ 693008 w 1914334"/>
                <a:gd name="connsiteY27" fmla="*/ 332388 h 2986466"/>
                <a:gd name="connsiteX28" fmla="*/ 685894 w 1914334"/>
                <a:gd name="connsiteY28" fmla="*/ 678417 h 2986466"/>
                <a:gd name="connsiteX29" fmla="*/ 508792 w 1914334"/>
                <a:gd name="connsiteY29" fmla="*/ 1006120 h 2986466"/>
                <a:gd name="connsiteX30" fmla="*/ 511266 w 1914334"/>
                <a:gd name="connsiteY30" fmla="*/ 1050185 h 2986466"/>
                <a:gd name="connsiteX31" fmla="*/ 930004 w 1914334"/>
                <a:gd name="connsiteY31" fmla="*/ 813729 h 2986466"/>
                <a:gd name="connsiteX32" fmla="*/ 1422398 w 1914334"/>
                <a:gd name="connsiteY32" fmla="*/ 701643 h 2986466"/>
                <a:gd name="connsiteX33" fmla="*/ 1435000 w 1914334"/>
                <a:gd name="connsiteY33" fmla="*/ 708733 h 2986466"/>
                <a:gd name="connsiteX0" fmla="*/ 1435000 w 1914334"/>
                <a:gd name="connsiteY0" fmla="*/ 708733 h 2986466"/>
                <a:gd name="connsiteX1" fmla="*/ 1372407 w 1914334"/>
                <a:gd name="connsiteY1" fmla="*/ 920145 h 2986466"/>
                <a:gd name="connsiteX2" fmla="*/ 1151204 w 1914334"/>
                <a:gd name="connsiteY2" fmla="*/ 1213461 h 2986466"/>
                <a:gd name="connsiteX3" fmla="*/ 870323 w 1914334"/>
                <a:gd name="connsiteY3" fmla="*/ 1450908 h 2986466"/>
                <a:gd name="connsiteX4" fmla="*/ 413435 w 1914334"/>
                <a:gd name="connsiteY4" fmla="*/ 1646154 h 2986466"/>
                <a:gd name="connsiteX5" fmla="*/ 544953 w 1914334"/>
                <a:gd name="connsiteY5" fmla="*/ 1655582 h 2986466"/>
                <a:gd name="connsiteX6" fmla="*/ 1236024 w 1914334"/>
                <a:gd name="connsiteY6" fmla="*/ 1655582 h 2986466"/>
                <a:gd name="connsiteX7" fmla="*/ 1636116 w 1914334"/>
                <a:gd name="connsiteY7" fmla="*/ 1750148 h 2986466"/>
                <a:gd name="connsiteX8" fmla="*/ 1893405 w 1914334"/>
                <a:gd name="connsiteY8" fmla="*/ 1866540 h 2986466"/>
                <a:gd name="connsiteX9" fmla="*/ 1867279 w 1914334"/>
                <a:gd name="connsiteY9" fmla="*/ 1944294 h 2986466"/>
                <a:gd name="connsiteX10" fmla="*/ 1614292 w 1914334"/>
                <a:gd name="connsiteY10" fmla="*/ 2106595 h 2986466"/>
                <a:gd name="connsiteX11" fmla="*/ 1214200 w 1914334"/>
                <a:gd name="connsiteY11" fmla="*/ 2208436 h 2986466"/>
                <a:gd name="connsiteX12" fmla="*/ 896885 w 1914334"/>
                <a:gd name="connsiteY12" fmla="*/ 2195582 h 2986466"/>
                <a:gd name="connsiteX13" fmla="*/ 539793 w 1914334"/>
                <a:gd name="connsiteY13" fmla="*/ 2089496 h 2986466"/>
                <a:gd name="connsiteX14" fmla="*/ 282999 w 1914334"/>
                <a:gd name="connsiteY14" fmla="*/ 1949873 h 2986466"/>
                <a:gd name="connsiteX15" fmla="*/ 253272 w 1914334"/>
                <a:gd name="connsiteY15" fmla="*/ 2002564 h 2986466"/>
                <a:gd name="connsiteX16" fmla="*/ 302234 w 1914334"/>
                <a:gd name="connsiteY16" fmla="*/ 2395658 h 2986466"/>
                <a:gd name="connsiteX17" fmla="*/ 387549 w 1914334"/>
                <a:gd name="connsiteY17" fmla="*/ 2772667 h 2986466"/>
                <a:gd name="connsiteX18" fmla="*/ 426333 w 1914334"/>
                <a:gd name="connsiteY18" fmla="*/ 2892034 h 2986466"/>
                <a:gd name="connsiteX19" fmla="*/ 207913 w 1914334"/>
                <a:gd name="connsiteY19" fmla="*/ 2986466 h 2986466"/>
                <a:gd name="connsiteX20" fmla="*/ 38108 w 1914334"/>
                <a:gd name="connsiteY20" fmla="*/ 2353249 h 2986466"/>
                <a:gd name="connsiteX21" fmla="*/ 2226 w 1914334"/>
                <a:gd name="connsiteY21" fmla="*/ 1730757 h 2986466"/>
                <a:gd name="connsiteX22" fmla="*/ 66957 w 1914334"/>
                <a:gd name="connsiteY22" fmla="*/ 905117 h 2986466"/>
                <a:gd name="connsiteX23" fmla="*/ 239428 w 1914334"/>
                <a:gd name="connsiteY23" fmla="*/ 433480 h 2986466"/>
                <a:gd name="connsiteX24" fmla="*/ 404935 w 1914334"/>
                <a:gd name="connsiteY24" fmla="*/ 172847 h 2986466"/>
                <a:gd name="connsiteX25" fmla="*/ 573786 w 1914334"/>
                <a:gd name="connsiteY25" fmla="*/ 332 h 2986466"/>
                <a:gd name="connsiteX26" fmla="*/ 576067 w 1914334"/>
                <a:gd name="connsiteY26" fmla="*/ 0 h 2986466"/>
                <a:gd name="connsiteX27" fmla="*/ 693008 w 1914334"/>
                <a:gd name="connsiteY27" fmla="*/ 332388 h 2986466"/>
                <a:gd name="connsiteX28" fmla="*/ 685894 w 1914334"/>
                <a:gd name="connsiteY28" fmla="*/ 678417 h 2986466"/>
                <a:gd name="connsiteX29" fmla="*/ 508792 w 1914334"/>
                <a:gd name="connsiteY29" fmla="*/ 1006120 h 2986466"/>
                <a:gd name="connsiteX30" fmla="*/ 511266 w 1914334"/>
                <a:gd name="connsiteY30" fmla="*/ 1050185 h 2986466"/>
                <a:gd name="connsiteX31" fmla="*/ 930004 w 1914334"/>
                <a:gd name="connsiteY31" fmla="*/ 813729 h 2986466"/>
                <a:gd name="connsiteX32" fmla="*/ 1422398 w 1914334"/>
                <a:gd name="connsiteY32" fmla="*/ 701643 h 2986466"/>
                <a:gd name="connsiteX33" fmla="*/ 1435000 w 1914334"/>
                <a:gd name="connsiteY33" fmla="*/ 708733 h 2986466"/>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413435 w 1914334"/>
                <a:gd name="connsiteY4" fmla="*/ 1645822 h 2986134"/>
                <a:gd name="connsiteX5" fmla="*/ 544953 w 1914334"/>
                <a:gd name="connsiteY5" fmla="*/ 1655250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413435 w 1914334"/>
                <a:gd name="connsiteY4" fmla="*/ 1645822 h 2986134"/>
                <a:gd name="connsiteX5" fmla="*/ 544953 w 1914334"/>
                <a:gd name="connsiteY5" fmla="*/ 1655250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413435 w 1914334"/>
                <a:gd name="connsiteY4" fmla="*/ 1645822 h 2986134"/>
                <a:gd name="connsiteX5" fmla="*/ 544953 w 1914334"/>
                <a:gd name="connsiteY5" fmla="*/ 1655250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413435 w 1914334"/>
                <a:gd name="connsiteY4" fmla="*/ 1645822 h 2986134"/>
                <a:gd name="connsiteX5" fmla="*/ 544953 w 1914334"/>
                <a:gd name="connsiteY5" fmla="*/ 1655250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413435 w 1914334"/>
                <a:gd name="connsiteY4" fmla="*/ 1645822 h 2986134"/>
                <a:gd name="connsiteX5" fmla="*/ 698410 w 1914334"/>
                <a:gd name="connsiteY5" fmla="*/ 1653421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528062 w 1914334"/>
                <a:gd name="connsiteY4" fmla="*/ 1632245 h 2986134"/>
                <a:gd name="connsiteX5" fmla="*/ 698410 w 1914334"/>
                <a:gd name="connsiteY5" fmla="*/ 1653421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528062 w 1914334"/>
                <a:gd name="connsiteY4" fmla="*/ 1632245 h 2986134"/>
                <a:gd name="connsiteX5" fmla="*/ 698410 w 1914334"/>
                <a:gd name="connsiteY5" fmla="*/ 1653421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73669 w 1953003"/>
                <a:gd name="connsiteY0" fmla="*/ 708401 h 2986134"/>
                <a:gd name="connsiteX1" fmla="*/ 1411076 w 1953003"/>
                <a:gd name="connsiteY1" fmla="*/ 919813 h 2986134"/>
                <a:gd name="connsiteX2" fmla="*/ 1189873 w 1953003"/>
                <a:gd name="connsiteY2" fmla="*/ 1213129 h 2986134"/>
                <a:gd name="connsiteX3" fmla="*/ 908992 w 1953003"/>
                <a:gd name="connsiteY3" fmla="*/ 1450576 h 2986134"/>
                <a:gd name="connsiteX4" fmla="*/ 566731 w 1953003"/>
                <a:gd name="connsiteY4" fmla="*/ 1632245 h 2986134"/>
                <a:gd name="connsiteX5" fmla="*/ 737079 w 1953003"/>
                <a:gd name="connsiteY5" fmla="*/ 1653421 h 2986134"/>
                <a:gd name="connsiteX6" fmla="*/ 1274693 w 1953003"/>
                <a:gd name="connsiteY6" fmla="*/ 1655250 h 2986134"/>
                <a:gd name="connsiteX7" fmla="*/ 1674785 w 1953003"/>
                <a:gd name="connsiteY7" fmla="*/ 1749816 h 2986134"/>
                <a:gd name="connsiteX8" fmla="*/ 1932074 w 1953003"/>
                <a:gd name="connsiteY8" fmla="*/ 1866208 h 2986134"/>
                <a:gd name="connsiteX9" fmla="*/ 1905948 w 1953003"/>
                <a:gd name="connsiteY9" fmla="*/ 1943962 h 2986134"/>
                <a:gd name="connsiteX10" fmla="*/ 1652961 w 1953003"/>
                <a:gd name="connsiteY10" fmla="*/ 2106263 h 2986134"/>
                <a:gd name="connsiteX11" fmla="*/ 1252869 w 1953003"/>
                <a:gd name="connsiteY11" fmla="*/ 2208104 h 2986134"/>
                <a:gd name="connsiteX12" fmla="*/ 935554 w 1953003"/>
                <a:gd name="connsiteY12" fmla="*/ 2195250 h 2986134"/>
                <a:gd name="connsiteX13" fmla="*/ 578462 w 1953003"/>
                <a:gd name="connsiteY13" fmla="*/ 2089164 h 2986134"/>
                <a:gd name="connsiteX14" fmla="*/ 321668 w 1953003"/>
                <a:gd name="connsiteY14" fmla="*/ 1949541 h 2986134"/>
                <a:gd name="connsiteX15" fmla="*/ 291941 w 1953003"/>
                <a:gd name="connsiteY15" fmla="*/ 2002232 h 2986134"/>
                <a:gd name="connsiteX16" fmla="*/ 340903 w 1953003"/>
                <a:gd name="connsiteY16" fmla="*/ 2395326 h 2986134"/>
                <a:gd name="connsiteX17" fmla="*/ 426218 w 1953003"/>
                <a:gd name="connsiteY17" fmla="*/ 2772335 h 2986134"/>
                <a:gd name="connsiteX18" fmla="*/ 465002 w 1953003"/>
                <a:gd name="connsiteY18" fmla="*/ 2891702 h 2986134"/>
                <a:gd name="connsiteX19" fmla="*/ 246582 w 1953003"/>
                <a:gd name="connsiteY19" fmla="*/ 2986134 h 2986134"/>
                <a:gd name="connsiteX20" fmla="*/ 76777 w 1953003"/>
                <a:gd name="connsiteY20" fmla="*/ 2352917 h 2986134"/>
                <a:gd name="connsiteX21" fmla="*/ 131 w 1953003"/>
                <a:gd name="connsiteY21" fmla="*/ 1730652 h 2986134"/>
                <a:gd name="connsiteX22" fmla="*/ 105626 w 1953003"/>
                <a:gd name="connsiteY22" fmla="*/ 904785 h 2986134"/>
                <a:gd name="connsiteX23" fmla="*/ 278097 w 1953003"/>
                <a:gd name="connsiteY23" fmla="*/ 433148 h 2986134"/>
                <a:gd name="connsiteX24" fmla="*/ 443604 w 1953003"/>
                <a:gd name="connsiteY24" fmla="*/ 172515 h 2986134"/>
                <a:gd name="connsiteX25" fmla="*/ 612455 w 1953003"/>
                <a:gd name="connsiteY25" fmla="*/ 0 h 2986134"/>
                <a:gd name="connsiteX26" fmla="*/ 731677 w 1953003"/>
                <a:gd name="connsiteY26" fmla="*/ 332056 h 2986134"/>
                <a:gd name="connsiteX27" fmla="*/ 724563 w 1953003"/>
                <a:gd name="connsiteY27" fmla="*/ 678085 h 2986134"/>
                <a:gd name="connsiteX28" fmla="*/ 547461 w 1953003"/>
                <a:gd name="connsiteY28" fmla="*/ 1005788 h 2986134"/>
                <a:gd name="connsiteX29" fmla="*/ 549935 w 1953003"/>
                <a:gd name="connsiteY29" fmla="*/ 1049853 h 2986134"/>
                <a:gd name="connsiteX30" fmla="*/ 968673 w 1953003"/>
                <a:gd name="connsiteY30" fmla="*/ 813397 h 2986134"/>
                <a:gd name="connsiteX31" fmla="*/ 1461067 w 1953003"/>
                <a:gd name="connsiteY31" fmla="*/ 701311 h 2986134"/>
                <a:gd name="connsiteX32" fmla="*/ 1473669 w 1953003"/>
                <a:gd name="connsiteY32" fmla="*/ 708401 h 2986134"/>
                <a:gd name="connsiteX0" fmla="*/ 1473951 w 1953285"/>
                <a:gd name="connsiteY0" fmla="*/ 708401 h 2986134"/>
                <a:gd name="connsiteX1" fmla="*/ 1411358 w 1953285"/>
                <a:gd name="connsiteY1" fmla="*/ 919813 h 2986134"/>
                <a:gd name="connsiteX2" fmla="*/ 1190155 w 1953285"/>
                <a:gd name="connsiteY2" fmla="*/ 1213129 h 2986134"/>
                <a:gd name="connsiteX3" fmla="*/ 909274 w 1953285"/>
                <a:gd name="connsiteY3" fmla="*/ 1450576 h 2986134"/>
                <a:gd name="connsiteX4" fmla="*/ 567013 w 1953285"/>
                <a:gd name="connsiteY4" fmla="*/ 1632245 h 2986134"/>
                <a:gd name="connsiteX5" fmla="*/ 737361 w 1953285"/>
                <a:gd name="connsiteY5" fmla="*/ 1653421 h 2986134"/>
                <a:gd name="connsiteX6" fmla="*/ 1274975 w 1953285"/>
                <a:gd name="connsiteY6" fmla="*/ 1655250 h 2986134"/>
                <a:gd name="connsiteX7" fmla="*/ 1675067 w 1953285"/>
                <a:gd name="connsiteY7" fmla="*/ 1749816 h 2986134"/>
                <a:gd name="connsiteX8" fmla="*/ 1932356 w 1953285"/>
                <a:gd name="connsiteY8" fmla="*/ 1866208 h 2986134"/>
                <a:gd name="connsiteX9" fmla="*/ 1906230 w 1953285"/>
                <a:gd name="connsiteY9" fmla="*/ 1943962 h 2986134"/>
                <a:gd name="connsiteX10" fmla="*/ 1653243 w 1953285"/>
                <a:gd name="connsiteY10" fmla="*/ 2106263 h 2986134"/>
                <a:gd name="connsiteX11" fmla="*/ 1253151 w 1953285"/>
                <a:gd name="connsiteY11" fmla="*/ 2208104 h 2986134"/>
                <a:gd name="connsiteX12" fmla="*/ 935836 w 1953285"/>
                <a:gd name="connsiteY12" fmla="*/ 2195250 h 2986134"/>
                <a:gd name="connsiteX13" fmla="*/ 578744 w 1953285"/>
                <a:gd name="connsiteY13" fmla="*/ 2089164 h 2986134"/>
                <a:gd name="connsiteX14" fmla="*/ 321950 w 1953285"/>
                <a:gd name="connsiteY14" fmla="*/ 1949541 h 2986134"/>
                <a:gd name="connsiteX15" fmla="*/ 292223 w 1953285"/>
                <a:gd name="connsiteY15" fmla="*/ 2002232 h 2986134"/>
                <a:gd name="connsiteX16" fmla="*/ 341185 w 1953285"/>
                <a:gd name="connsiteY16" fmla="*/ 2395326 h 2986134"/>
                <a:gd name="connsiteX17" fmla="*/ 426500 w 1953285"/>
                <a:gd name="connsiteY17" fmla="*/ 2772335 h 2986134"/>
                <a:gd name="connsiteX18" fmla="*/ 465284 w 1953285"/>
                <a:gd name="connsiteY18" fmla="*/ 2891702 h 2986134"/>
                <a:gd name="connsiteX19" fmla="*/ 246864 w 1953285"/>
                <a:gd name="connsiteY19" fmla="*/ 2986134 h 2986134"/>
                <a:gd name="connsiteX20" fmla="*/ 48349 w 1953285"/>
                <a:gd name="connsiteY20" fmla="*/ 2358824 h 2986134"/>
                <a:gd name="connsiteX21" fmla="*/ 413 w 1953285"/>
                <a:gd name="connsiteY21" fmla="*/ 1730652 h 2986134"/>
                <a:gd name="connsiteX22" fmla="*/ 105908 w 1953285"/>
                <a:gd name="connsiteY22" fmla="*/ 904785 h 2986134"/>
                <a:gd name="connsiteX23" fmla="*/ 278379 w 1953285"/>
                <a:gd name="connsiteY23" fmla="*/ 433148 h 2986134"/>
                <a:gd name="connsiteX24" fmla="*/ 443886 w 1953285"/>
                <a:gd name="connsiteY24" fmla="*/ 172515 h 2986134"/>
                <a:gd name="connsiteX25" fmla="*/ 612737 w 1953285"/>
                <a:gd name="connsiteY25" fmla="*/ 0 h 2986134"/>
                <a:gd name="connsiteX26" fmla="*/ 731959 w 1953285"/>
                <a:gd name="connsiteY26" fmla="*/ 332056 h 2986134"/>
                <a:gd name="connsiteX27" fmla="*/ 724845 w 1953285"/>
                <a:gd name="connsiteY27" fmla="*/ 678085 h 2986134"/>
                <a:gd name="connsiteX28" fmla="*/ 547743 w 1953285"/>
                <a:gd name="connsiteY28" fmla="*/ 1005788 h 2986134"/>
                <a:gd name="connsiteX29" fmla="*/ 550217 w 1953285"/>
                <a:gd name="connsiteY29" fmla="*/ 1049853 h 2986134"/>
                <a:gd name="connsiteX30" fmla="*/ 968955 w 1953285"/>
                <a:gd name="connsiteY30" fmla="*/ 813397 h 2986134"/>
                <a:gd name="connsiteX31" fmla="*/ 1461349 w 1953285"/>
                <a:gd name="connsiteY31" fmla="*/ 701311 h 2986134"/>
                <a:gd name="connsiteX32" fmla="*/ 1473951 w 1953285"/>
                <a:gd name="connsiteY32" fmla="*/ 708401 h 2986134"/>
                <a:gd name="connsiteX0" fmla="*/ 1473856 w 1953190"/>
                <a:gd name="connsiteY0" fmla="*/ 708401 h 2991508"/>
                <a:gd name="connsiteX1" fmla="*/ 1411263 w 1953190"/>
                <a:gd name="connsiteY1" fmla="*/ 919813 h 2991508"/>
                <a:gd name="connsiteX2" fmla="*/ 1190060 w 1953190"/>
                <a:gd name="connsiteY2" fmla="*/ 1213129 h 2991508"/>
                <a:gd name="connsiteX3" fmla="*/ 909179 w 1953190"/>
                <a:gd name="connsiteY3" fmla="*/ 1450576 h 2991508"/>
                <a:gd name="connsiteX4" fmla="*/ 566918 w 1953190"/>
                <a:gd name="connsiteY4" fmla="*/ 1632245 h 2991508"/>
                <a:gd name="connsiteX5" fmla="*/ 737266 w 1953190"/>
                <a:gd name="connsiteY5" fmla="*/ 1653421 h 2991508"/>
                <a:gd name="connsiteX6" fmla="*/ 1274880 w 1953190"/>
                <a:gd name="connsiteY6" fmla="*/ 1655250 h 2991508"/>
                <a:gd name="connsiteX7" fmla="*/ 1674972 w 1953190"/>
                <a:gd name="connsiteY7" fmla="*/ 1749816 h 2991508"/>
                <a:gd name="connsiteX8" fmla="*/ 1932261 w 1953190"/>
                <a:gd name="connsiteY8" fmla="*/ 1866208 h 2991508"/>
                <a:gd name="connsiteX9" fmla="*/ 1906135 w 1953190"/>
                <a:gd name="connsiteY9" fmla="*/ 1943962 h 2991508"/>
                <a:gd name="connsiteX10" fmla="*/ 1653148 w 1953190"/>
                <a:gd name="connsiteY10" fmla="*/ 2106263 h 2991508"/>
                <a:gd name="connsiteX11" fmla="*/ 1253056 w 1953190"/>
                <a:gd name="connsiteY11" fmla="*/ 2208104 h 2991508"/>
                <a:gd name="connsiteX12" fmla="*/ 935741 w 1953190"/>
                <a:gd name="connsiteY12" fmla="*/ 2195250 h 2991508"/>
                <a:gd name="connsiteX13" fmla="*/ 578649 w 1953190"/>
                <a:gd name="connsiteY13" fmla="*/ 2089164 h 2991508"/>
                <a:gd name="connsiteX14" fmla="*/ 321855 w 1953190"/>
                <a:gd name="connsiteY14" fmla="*/ 1949541 h 2991508"/>
                <a:gd name="connsiteX15" fmla="*/ 292128 w 1953190"/>
                <a:gd name="connsiteY15" fmla="*/ 2002232 h 2991508"/>
                <a:gd name="connsiteX16" fmla="*/ 341090 w 1953190"/>
                <a:gd name="connsiteY16" fmla="*/ 2395326 h 2991508"/>
                <a:gd name="connsiteX17" fmla="*/ 426405 w 1953190"/>
                <a:gd name="connsiteY17" fmla="*/ 2772335 h 2991508"/>
                <a:gd name="connsiteX18" fmla="*/ 465189 w 1953190"/>
                <a:gd name="connsiteY18" fmla="*/ 2891702 h 2991508"/>
                <a:gd name="connsiteX19" fmla="*/ 220668 w 1953190"/>
                <a:gd name="connsiteY19" fmla="*/ 2991507 h 2991508"/>
                <a:gd name="connsiteX20" fmla="*/ 48254 w 1953190"/>
                <a:gd name="connsiteY20" fmla="*/ 2358824 h 2991508"/>
                <a:gd name="connsiteX21" fmla="*/ 318 w 1953190"/>
                <a:gd name="connsiteY21" fmla="*/ 1730652 h 2991508"/>
                <a:gd name="connsiteX22" fmla="*/ 105813 w 1953190"/>
                <a:gd name="connsiteY22" fmla="*/ 904785 h 2991508"/>
                <a:gd name="connsiteX23" fmla="*/ 278284 w 1953190"/>
                <a:gd name="connsiteY23" fmla="*/ 433148 h 2991508"/>
                <a:gd name="connsiteX24" fmla="*/ 443791 w 1953190"/>
                <a:gd name="connsiteY24" fmla="*/ 172515 h 2991508"/>
                <a:gd name="connsiteX25" fmla="*/ 612642 w 1953190"/>
                <a:gd name="connsiteY25" fmla="*/ 0 h 2991508"/>
                <a:gd name="connsiteX26" fmla="*/ 731864 w 1953190"/>
                <a:gd name="connsiteY26" fmla="*/ 332056 h 2991508"/>
                <a:gd name="connsiteX27" fmla="*/ 724750 w 1953190"/>
                <a:gd name="connsiteY27" fmla="*/ 678085 h 2991508"/>
                <a:gd name="connsiteX28" fmla="*/ 547648 w 1953190"/>
                <a:gd name="connsiteY28" fmla="*/ 1005788 h 2991508"/>
                <a:gd name="connsiteX29" fmla="*/ 550122 w 1953190"/>
                <a:gd name="connsiteY29" fmla="*/ 1049853 h 2991508"/>
                <a:gd name="connsiteX30" fmla="*/ 968860 w 1953190"/>
                <a:gd name="connsiteY30" fmla="*/ 813397 h 2991508"/>
                <a:gd name="connsiteX31" fmla="*/ 1461254 w 1953190"/>
                <a:gd name="connsiteY31" fmla="*/ 701311 h 2991508"/>
                <a:gd name="connsiteX32" fmla="*/ 1473856 w 1953190"/>
                <a:gd name="connsiteY32" fmla="*/ 708401 h 2991508"/>
                <a:gd name="connsiteX0" fmla="*/ 1503680 w 1983014"/>
                <a:gd name="connsiteY0" fmla="*/ 708401 h 2991507"/>
                <a:gd name="connsiteX1" fmla="*/ 1441087 w 1983014"/>
                <a:gd name="connsiteY1" fmla="*/ 919813 h 2991507"/>
                <a:gd name="connsiteX2" fmla="*/ 1219884 w 1983014"/>
                <a:gd name="connsiteY2" fmla="*/ 1213129 h 2991507"/>
                <a:gd name="connsiteX3" fmla="*/ 939003 w 1983014"/>
                <a:gd name="connsiteY3" fmla="*/ 1450576 h 2991507"/>
                <a:gd name="connsiteX4" fmla="*/ 596742 w 1983014"/>
                <a:gd name="connsiteY4" fmla="*/ 1632245 h 2991507"/>
                <a:gd name="connsiteX5" fmla="*/ 767090 w 1983014"/>
                <a:gd name="connsiteY5" fmla="*/ 1653421 h 2991507"/>
                <a:gd name="connsiteX6" fmla="*/ 1304704 w 1983014"/>
                <a:gd name="connsiteY6" fmla="*/ 1655250 h 2991507"/>
                <a:gd name="connsiteX7" fmla="*/ 1704796 w 1983014"/>
                <a:gd name="connsiteY7" fmla="*/ 1749816 h 2991507"/>
                <a:gd name="connsiteX8" fmla="*/ 1962085 w 1983014"/>
                <a:gd name="connsiteY8" fmla="*/ 1866208 h 2991507"/>
                <a:gd name="connsiteX9" fmla="*/ 1935959 w 1983014"/>
                <a:gd name="connsiteY9" fmla="*/ 1943962 h 2991507"/>
                <a:gd name="connsiteX10" fmla="*/ 1682972 w 1983014"/>
                <a:gd name="connsiteY10" fmla="*/ 2106263 h 2991507"/>
                <a:gd name="connsiteX11" fmla="*/ 1282880 w 1983014"/>
                <a:gd name="connsiteY11" fmla="*/ 2208104 h 2991507"/>
                <a:gd name="connsiteX12" fmla="*/ 965565 w 1983014"/>
                <a:gd name="connsiteY12" fmla="*/ 2195250 h 2991507"/>
                <a:gd name="connsiteX13" fmla="*/ 608473 w 1983014"/>
                <a:gd name="connsiteY13" fmla="*/ 2089164 h 2991507"/>
                <a:gd name="connsiteX14" fmla="*/ 351679 w 1983014"/>
                <a:gd name="connsiteY14" fmla="*/ 1949541 h 2991507"/>
                <a:gd name="connsiteX15" fmla="*/ 321952 w 1983014"/>
                <a:gd name="connsiteY15" fmla="*/ 2002232 h 2991507"/>
                <a:gd name="connsiteX16" fmla="*/ 370914 w 1983014"/>
                <a:gd name="connsiteY16" fmla="*/ 2395326 h 2991507"/>
                <a:gd name="connsiteX17" fmla="*/ 456229 w 1983014"/>
                <a:gd name="connsiteY17" fmla="*/ 2772335 h 2991507"/>
                <a:gd name="connsiteX18" fmla="*/ 495013 w 1983014"/>
                <a:gd name="connsiteY18" fmla="*/ 2891702 h 2991507"/>
                <a:gd name="connsiteX19" fmla="*/ 250492 w 1983014"/>
                <a:gd name="connsiteY19" fmla="*/ 2991507 h 2991507"/>
                <a:gd name="connsiteX20" fmla="*/ 78078 w 1983014"/>
                <a:gd name="connsiteY20" fmla="*/ 2358824 h 2991507"/>
                <a:gd name="connsiteX21" fmla="*/ 129 w 1983014"/>
                <a:gd name="connsiteY21" fmla="*/ 1690577 h 2991507"/>
                <a:gd name="connsiteX22" fmla="*/ 135637 w 1983014"/>
                <a:gd name="connsiteY22" fmla="*/ 904785 h 2991507"/>
                <a:gd name="connsiteX23" fmla="*/ 308108 w 1983014"/>
                <a:gd name="connsiteY23" fmla="*/ 433148 h 2991507"/>
                <a:gd name="connsiteX24" fmla="*/ 473615 w 1983014"/>
                <a:gd name="connsiteY24" fmla="*/ 172515 h 2991507"/>
                <a:gd name="connsiteX25" fmla="*/ 642466 w 1983014"/>
                <a:gd name="connsiteY25" fmla="*/ 0 h 2991507"/>
                <a:gd name="connsiteX26" fmla="*/ 761688 w 1983014"/>
                <a:gd name="connsiteY26" fmla="*/ 332056 h 2991507"/>
                <a:gd name="connsiteX27" fmla="*/ 754574 w 1983014"/>
                <a:gd name="connsiteY27" fmla="*/ 678085 h 2991507"/>
                <a:gd name="connsiteX28" fmla="*/ 577472 w 1983014"/>
                <a:gd name="connsiteY28" fmla="*/ 1005788 h 2991507"/>
                <a:gd name="connsiteX29" fmla="*/ 579946 w 1983014"/>
                <a:gd name="connsiteY29" fmla="*/ 1049853 h 2991507"/>
                <a:gd name="connsiteX30" fmla="*/ 998684 w 1983014"/>
                <a:gd name="connsiteY30" fmla="*/ 813397 h 2991507"/>
                <a:gd name="connsiteX31" fmla="*/ 1491078 w 1983014"/>
                <a:gd name="connsiteY31" fmla="*/ 701311 h 2991507"/>
                <a:gd name="connsiteX32" fmla="*/ 1503680 w 1983014"/>
                <a:gd name="connsiteY32" fmla="*/ 708401 h 2991507"/>
                <a:gd name="connsiteX0" fmla="*/ 1503680 w 1983014"/>
                <a:gd name="connsiteY0" fmla="*/ 708401 h 2991507"/>
                <a:gd name="connsiteX1" fmla="*/ 1441087 w 1983014"/>
                <a:gd name="connsiteY1" fmla="*/ 919813 h 2991507"/>
                <a:gd name="connsiteX2" fmla="*/ 1219884 w 1983014"/>
                <a:gd name="connsiteY2" fmla="*/ 1213129 h 2991507"/>
                <a:gd name="connsiteX3" fmla="*/ 939003 w 1983014"/>
                <a:gd name="connsiteY3" fmla="*/ 1450576 h 2991507"/>
                <a:gd name="connsiteX4" fmla="*/ 596742 w 1983014"/>
                <a:gd name="connsiteY4" fmla="*/ 1632245 h 2991507"/>
                <a:gd name="connsiteX5" fmla="*/ 767090 w 1983014"/>
                <a:gd name="connsiteY5" fmla="*/ 1653421 h 2991507"/>
                <a:gd name="connsiteX6" fmla="*/ 1304704 w 1983014"/>
                <a:gd name="connsiteY6" fmla="*/ 1655250 h 2991507"/>
                <a:gd name="connsiteX7" fmla="*/ 1704796 w 1983014"/>
                <a:gd name="connsiteY7" fmla="*/ 1749816 h 2991507"/>
                <a:gd name="connsiteX8" fmla="*/ 1962085 w 1983014"/>
                <a:gd name="connsiteY8" fmla="*/ 1866208 h 2991507"/>
                <a:gd name="connsiteX9" fmla="*/ 1935959 w 1983014"/>
                <a:gd name="connsiteY9" fmla="*/ 1943962 h 2991507"/>
                <a:gd name="connsiteX10" fmla="*/ 1682972 w 1983014"/>
                <a:gd name="connsiteY10" fmla="*/ 2106263 h 2991507"/>
                <a:gd name="connsiteX11" fmla="*/ 1282880 w 1983014"/>
                <a:gd name="connsiteY11" fmla="*/ 2208104 h 2991507"/>
                <a:gd name="connsiteX12" fmla="*/ 965565 w 1983014"/>
                <a:gd name="connsiteY12" fmla="*/ 2195250 h 2991507"/>
                <a:gd name="connsiteX13" fmla="*/ 608473 w 1983014"/>
                <a:gd name="connsiteY13" fmla="*/ 2089164 h 2991507"/>
                <a:gd name="connsiteX14" fmla="*/ 351679 w 1983014"/>
                <a:gd name="connsiteY14" fmla="*/ 1949541 h 2991507"/>
                <a:gd name="connsiteX15" fmla="*/ 321952 w 1983014"/>
                <a:gd name="connsiteY15" fmla="*/ 2002232 h 2991507"/>
                <a:gd name="connsiteX16" fmla="*/ 370914 w 1983014"/>
                <a:gd name="connsiteY16" fmla="*/ 2395326 h 2991507"/>
                <a:gd name="connsiteX17" fmla="*/ 456229 w 1983014"/>
                <a:gd name="connsiteY17" fmla="*/ 2772335 h 2991507"/>
                <a:gd name="connsiteX18" fmla="*/ 495013 w 1983014"/>
                <a:gd name="connsiteY18" fmla="*/ 2891702 h 2991507"/>
                <a:gd name="connsiteX19" fmla="*/ 250492 w 1983014"/>
                <a:gd name="connsiteY19" fmla="*/ 2991507 h 2991507"/>
                <a:gd name="connsiteX20" fmla="*/ 78078 w 1983014"/>
                <a:gd name="connsiteY20" fmla="*/ 2358824 h 2991507"/>
                <a:gd name="connsiteX21" fmla="*/ 129 w 1983014"/>
                <a:gd name="connsiteY21" fmla="*/ 1690577 h 2991507"/>
                <a:gd name="connsiteX22" fmla="*/ 119976 w 1983014"/>
                <a:gd name="connsiteY22" fmla="*/ 908009 h 2991507"/>
                <a:gd name="connsiteX23" fmla="*/ 308108 w 1983014"/>
                <a:gd name="connsiteY23" fmla="*/ 433148 h 2991507"/>
                <a:gd name="connsiteX24" fmla="*/ 473615 w 1983014"/>
                <a:gd name="connsiteY24" fmla="*/ 172515 h 2991507"/>
                <a:gd name="connsiteX25" fmla="*/ 642466 w 1983014"/>
                <a:gd name="connsiteY25" fmla="*/ 0 h 2991507"/>
                <a:gd name="connsiteX26" fmla="*/ 761688 w 1983014"/>
                <a:gd name="connsiteY26" fmla="*/ 332056 h 2991507"/>
                <a:gd name="connsiteX27" fmla="*/ 754574 w 1983014"/>
                <a:gd name="connsiteY27" fmla="*/ 678085 h 2991507"/>
                <a:gd name="connsiteX28" fmla="*/ 577472 w 1983014"/>
                <a:gd name="connsiteY28" fmla="*/ 1005788 h 2991507"/>
                <a:gd name="connsiteX29" fmla="*/ 579946 w 1983014"/>
                <a:gd name="connsiteY29" fmla="*/ 1049853 h 2991507"/>
                <a:gd name="connsiteX30" fmla="*/ 998684 w 1983014"/>
                <a:gd name="connsiteY30" fmla="*/ 813397 h 2991507"/>
                <a:gd name="connsiteX31" fmla="*/ 1491078 w 1983014"/>
                <a:gd name="connsiteY31" fmla="*/ 701311 h 2991507"/>
                <a:gd name="connsiteX32" fmla="*/ 1503680 w 1983014"/>
                <a:gd name="connsiteY32" fmla="*/ 708401 h 2991507"/>
                <a:gd name="connsiteX0" fmla="*/ 1503680 w 1983014"/>
                <a:gd name="connsiteY0" fmla="*/ 708401 h 2991507"/>
                <a:gd name="connsiteX1" fmla="*/ 1441087 w 1983014"/>
                <a:gd name="connsiteY1" fmla="*/ 919813 h 2991507"/>
                <a:gd name="connsiteX2" fmla="*/ 1219884 w 1983014"/>
                <a:gd name="connsiteY2" fmla="*/ 1213129 h 2991507"/>
                <a:gd name="connsiteX3" fmla="*/ 939003 w 1983014"/>
                <a:gd name="connsiteY3" fmla="*/ 1450576 h 2991507"/>
                <a:gd name="connsiteX4" fmla="*/ 596742 w 1983014"/>
                <a:gd name="connsiteY4" fmla="*/ 1632245 h 2991507"/>
                <a:gd name="connsiteX5" fmla="*/ 767090 w 1983014"/>
                <a:gd name="connsiteY5" fmla="*/ 1653421 h 2991507"/>
                <a:gd name="connsiteX6" fmla="*/ 1304704 w 1983014"/>
                <a:gd name="connsiteY6" fmla="*/ 1655250 h 2991507"/>
                <a:gd name="connsiteX7" fmla="*/ 1704796 w 1983014"/>
                <a:gd name="connsiteY7" fmla="*/ 1749816 h 2991507"/>
                <a:gd name="connsiteX8" fmla="*/ 1962085 w 1983014"/>
                <a:gd name="connsiteY8" fmla="*/ 1866208 h 2991507"/>
                <a:gd name="connsiteX9" fmla="*/ 1935959 w 1983014"/>
                <a:gd name="connsiteY9" fmla="*/ 1943962 h 2991507"/>
                <a:gd name="connsiteX10" fmla="*/ 1682972 w 1983014"/>
                <a:gd name="connsiteY10" fmla="*/ 2106263 h 2991507"/>
                <a:gd name="connsiteX11" fmla="*/ 1282880 w 1983014"/>
                <a:gd name="connsiteY11" fmla="*/ 2208104 h 2991507"/>
                <a:gd name="connsiteX12" fmla="*/ 965565 w 1983014"/>
                <a:gd name="connsiteY12" fmla="*/ 2195250 h 2991507"/>
                <a:gd name="connsiteX13" fmla="*/ 608473 w 1983014"/>
                <a:gd name="connsiteY13" fmla="*/ 2089164 h 2991507"/>
                <a:gd name="connsiteX14" fmla="*/ 351679 w 1983014"/>
                <a:gd name="connsiteY14" fmla="*/ 1949541 h 2991507"/>
                <a:gd name="connsiteX15" fmla="*/ 321952 w 1983014"/>
                <a:gd name="connsiteY15" fmla="*/ 2002232 h 2991507"/>
                <a:gd name="connsiteX16" fmla="*/ 370914 w 1983014"/>
                <a:gd name="connsiteY16" fmla="*/ 2395326 h 2991507"/>
                <a:gd name="connsiteX17" fmla="*/ 456229 w 1983014"/>
                <a:gd name="connsiteY17" fmla="*/ 2772335 h 2991507"/>
                <a:gd name="connsiteX18" fmla="*/ 552973 w 1983014"/>
                <a:gd name="connsiteY18" fmla="*/ 2882494 h 2991507"/>
                <a:gd name="connsiteX19" fmla="*/ 250492 w 1983014"/>
                <a:gd name="connsiteY19" fmla="*/ 2991507 h 2991507"/>
                <a:gd name="connsiteX20" fmla="*/ 78078 w 1983014"/>
                <a:gd name="connsiteY20" fmla="*/ 2358824 h 2991507"/>
                <a:gd name="connsiteX21" fmla="*/ 129 w 1983014"/>
                <a:gd name="connsiteY21" fmla="*/ 1690577 h 2991507"/>
                <a:gd name="connsiteX22" fmla="*/ 119976 w 1983014"/>
                <a:gd name="connsiteY22" fmla="*/ 908009 h 2991507"/>
                <a:gd name="connsiteX23" fmla="*/ 308108 w 1983014"/>
                <a:gd name="connsiteY23" fmla="*/ 433148 h 2991507"/>
                <a:gd name="connsiteX24" fmla="*/ 473615 w 1983014"/>
                <a:gd name="connsiteY24" fmla="*/ 172515 h 2991507"/>
                <a:gd name="connsiteX25" fmla="*/ 642466 w 1983014"/>
                <a:gd name="connsiteY25" fmla="*/ 0 h 2991507"/>
                <a:gd name="connsiteX26" fmla="*/ 761688 w 1983014"/>
                <a:gd name="connsiteY26" fmla="*/ 332056 h 2991507"/>
                <a:gd name="connsiteX27" fmla="*/ 754574 w 1983014"/>
                <a:gd name="connsiteY27" fmla="*/ 678085 h 2991507"/>
                <a:gd name="connsiteX28" fmla="*/ 577472 w 1983014"/>
                <a:gd name="connsiteY28" fmla="*/ 1005788 h 2991507"/>
                <a:gd name="connsiteX29" fmla="*/ 579946 w 1983014"/>
                <a:gd name="connsiteY29" fmla="*/ 1049853 h 2991507"/>
                <a:gd name="connsiteX30" fmla="*/ 998684 w 1983014"/>
                <a:gd name="connsiteY30" fmla="*/ 813397 h 2991507"/>
                <a:gd name="connsiteX31" fmla="*/ 1491078 w 1983014"/>
                <a:gd name="connsiteY31" fmla="*/ 701311 h 2991507"/>
                <a:gd name="connsiteX32" fmla="*/ 1503680 w 1983014"/>
                <a:gd name="connsiteY32" fmla="*/ 708401 h 2991507"/>
                <a:gd name="connsiteX0" fmla="*/ 1503680 w 1983014"/>
                <a:gd name="connsiteY0" fmla="*/ 708401 h 2991507"/>
                <a:gd name="connsiteX1" fmla="*/ 1441087 w 1983014"/>
                <a:gd name="connsiteY1" fmla="*/ 919813 h 2991507"/>
                <a:gd name="connsiteX2" fmla="*/ 1219884 w 1983014"/>
                <a:gd name="connsiteY2" fmla="*/ 1213129 h 2991507"/>
                <a:gd name="connsiteX3" fmla="*/ 939003 w 1983014"/>
                <a:gd name="connsiteY3" fmla="*/ 1450576 h 2991507"/>
                <a:gd name="connsiteX4" fmla="*/ 596742 w 1983014"/>
                <a:gd name="connsiteY4" fmla="*/ 1632245 h 2991507"/>
                <a:gd name="connsiteX5" fmla="*/ 767090 w 1983014"/>
                <a:gd name="connsiteY5" fmla="*/ 1653421 h 2991507"/>
                <a:gd name="connsiteX6" fmla="*/ 1304704 w 1983014"/>
                <a:gd name="connsiteY6" fmla="*/ 1655250 h 2991507"/>
                <a:gd name="connsiteX7" fmla="*/ 1704796 w 1983014"/>
                <a:gd name="connsiteY7" fmla="*/ 1749816 h 2991507"/>
                <a:gd name="connsiteX8" fmla="*/ 1962085 w 1983014"/>
                <a:gd name="connsiteY8" fmla="*/ 1866208 h 2991507"/>
                <a:gd name="connsiteX9" fmla="*/ 1935959 w 1983014"/>
                <a:gd name="connsiteY9" fmla="*/ 1943962 h 2991507"/>
                <a:gd name="connsiteX10" fmla="*/ 1682972 w 1983014"/>
                <a:gd name="connsiteY10" fmla="*/ 2106263 h 2991507"/>
                <a:gd name="connsiteX11" fmla="*/ 1282880 w 1983014"/>
                <a:gd name="connsiteY11" fmla="*/ 2208104 h 2991507"/>
                <a:gd name="connsiteX12" fmla="*/ 965565 w 1983014"/>
                <a:gd name="connsiteY12" fmla="*/ 2195250 h 2991507"/>
                <a:gd name="connsiteX13" fmla="*/ 608473 w 1983014"/>
                <a:gd name="connsiteY13" fmla="*/ 2089164 h 2991507"/>
                <a:gd name="connsiteX14" fmla="*/ 351679 w 1983014"/>
                <a:gd name="connsiteY14" fmla="*/ 1949541 h 2991507"/>
                <a:gd name="connsiteX15" fmla="*/ 321952 w 1983014"/>
                <a:gd name="connsiteY15" fmla="*/ 2002232 h 2991507"/>
                <a:gd name="connsiteX16" fmla="*/ 370914 w 1983014"/>
                <a:gd name="connsiteY16" fmla="*/ 2395326 h 2991507"/>
                <a:gd name="connsiteX17" fmla="*/ 488935 w 1983014"/>
                <a:gd name="connsiteY17" fmla="*/ 2732957 h 2991507"/>
                <a:gd name="connsiteX18" fmla="*/ 552973 w 1983014"/>
                <a:gd name="connsiteY18" fmla="*/ 2882494 h 2991507"/>
                <a:gd name="connsiteX19" fmla="*/ 250492 w 1983014"/>
                <a:gd name="connsiteY19" fmla="*/ 2991507 h 2991507"/>
                <a:gd name="connsiteX20" fmla="*/ 78078 w 1983014"/>
                <a:gd name="connsiteY20" fmla="*/ 2358824 h 2991507"/>
                <a:gd name="connsiteX21" fmla="*/ 129 w 1983014"/>
                <a:gd name="connsiteY21" fmla="*/ 1690577 h 2991507"/>
                <a:gd name="connsiteX22" fmla="*/ 119976 w 1983014"/>
                <a:gd name="connsiteY22" fmla="*/ 908009 h 2991507"/>
                <a:gd name="connsiteX23" fmla="*/ 308108 w 1983014"/>
                <a:gd name="connsiteY23" fmla="*/ 433148 h 2991507"/>
                <a:gd name="connsiteX24" fmla="*/ 473615 w 1983014"/>
                <a:gd name="connsiteY24" fmla="*/ 172515 h 2991507"/>
                <a:gd name="connsiteX25" fmla="*/ 642466 w 1983014"/>
                <a:gd name="connsiteY25" fmla="*/ 0 h 2991507"/>
                <a:gd name="connsiteX26" fmla="*/ 761688 w 1983014"/>
                <a:gd name="connsiteY26" fmla="*/ 332056 h 2991507"/>
                <a:gd name="connsiteX27" fmla="*/ 754574 w 1983014"/>
                <a:gd name="connsiteY27" fmla="*/ 678085 h 2991507"/>
                <a:gd name="connsiteX28" fmla="*/ 577472 w 1983014"/>
                <a:gd name="connsiteY28" fmla="*/ 1005788 h 2991507"/>
                <a:gd name="connsiteX29" fmla="*/ 579946 w 1983014"/>
                <a:gd name="connsiteY29" fmla="*/ 1049853 h 2991507"/>
                <a:gd name="connsiteX30" fmla="*/ 998684 w 1983014"/>
                <a:gd name="connsiteY30" fmla="*/ 813397 h 2991507"/>
                <a:gd name="connsiteX31" fmla="*/ 1491078 w 1983014"/>
                <a:gd name="connsiteY31" fmla="*/ 701311 h 2991507"/>
                <a:gd name="connsiteX32" fmla="*/ 1503680 w 1983014"/>
                <a:gd name="connsiteY32" fmla="*/ 708401 h 2991507"/>
                <a:gd name="connsiteX0" fmla="*/ 1503680 w 1983014"/>
                <a:gd name="connsiteY0" fmla="*/ 708401 h 2991507"/>
                <a:gd name="connsiteX1" fmla="*/ 1441087 w 1983014"/>
                <a:gd name="connsiteY1" fmla="*/ 919813 h 2991507"/>
                <a:gd name="connsiteX2" fmla="*/ 1219884 w 1983014"/>
                <a:gd name="connsiteY2" fmla="*/ 1213129 h 2991507"/>
                <a:gd name="connsiteX3" fmla="*/ 939003 w 1983014"/>
                <a:gd name="connsiteY3" fmla="*/ 1450576 h 2991507"/>
                <a:gd name="connsiteX4" fmla="*/ 596742 w 1983014"/>
                <a:gd name="connsiteY4" fmla="*/ 1632245 h 2991507"/>
                <a:gd name="connsiteX5" fmla="*/ 767090 w 1983014"/>
                <a:gd name="connsiteY5" fmla="*/ 1653421 h 2991507"/>
                <a:gd name="connsiteX6" fmla="*/ 1304704 w 1983014"/>
                <a:gd name="connsiteY6" fmla="*/ 1655250 h 2991507"/>
                <a:gd name="connsiteX7" fmla="*/ 1704796 w 1983014"/>
                <a:gd name="connsiteY7" fmla="*/ 1749816 h 2991507"/>
                <a:gd name="connsiteX8" fmla="*/ 1962085 w 1983014"/>
                <a:gd name="connsiteY8" fmla="*/ 1866208 h 2991507"/>
                <a:gd name="connsiteX9" fmla="*/ 1935959 w 1983014"/>
                <a:gd name="connsiteY9" fmla="*/ 1943962 h 2991507"/>
                <a:gd name="connsiteX10" fmla="*/ 1682972 w 1983014"/>
                <a:gd name="connsiteY10" fmla="*/ 2106263 h 2991507"/>
                <a:gd name="connsiteX11" fmla="*/ 1282880 w 1983014"/>
                <a:gd name="connsiteY11" fmla="*/ 2208104 h 2991507"/>
                <a:gd name="connsiteX12" fmla="*/ 965565 w 1983014"/>
                <a:gd name="connsiteY12" fmla="*/ 2195250 h 2991507"/>
                <a:gd name="connsiteX13" fmla="*/ 608473 w 1983014"/>
                <a:gd name="connsiteY13" fmla="*/ 2089164 h 2991507"/>
                <a:gd name="connsiteX14" fmla="*/ 351679 w 1983014"/>
                <a:gd name="connsiteY14" fmla="*/ 1949541 h 2991507"/>
                <a:gd name="connsiteX15" fmla="*/ 321952 w 1983014"/>
                <a:gd name="connsiteY15" fmla="*/ 2002232 h 2991507"/>
                <a:gd name="connsiteX16" fmla="*/ 396789 w 1983014"/>
                <a:gd name="connsiteY16" fmla="*/ 2349194 h 2991507"/>
                <a:gd name="connsiteX17" fmla="*/ 488935 w 1983014"/>
                <a:gd name="connsiteY17" fmla="*/ 2732957 h 2991507"/>
                <a:gd name="connsiteX18" fmla="*/ 552973 w 1983014"/>
                <a:gd name="connsiteY18" fmla="*/ 2882494 h 2991507"/>
                <a:gd name="connsiteX19" fmla="*/ 250492 w 1983014"/>
                <a:gd name="connsiteY19" fmla="*/ 2991507 h 2991507"/>
                <a:gd name="connsiteX20" fmla="*/ 78078 w 1983014"/>
                <a:gd name="connsiteY20" fmla="*/ 2358824 h 2991507"/>
                <a:gd name="connsiteX21" fmla="*/ 129 w 1983014"/>
                <a:gd name="connsiteY21" fmla="*/ 1690577 h 2991507"/>
                <a:gd name="connsiteX22" fmla="*/ 119976 w 1983014"/>
                <a:gd name="connsiteY22" fmla="*/ 908009 h 2991507"/>
                <a:gd name="connsiteX23" fmla="*/ 308108 w 1983014"/>
                <a:gd name="connsiteY23" fmla="*/ 433148 h 2991507"/>
                <a:gd name="connsiteX24" fmla="*/ 473615 w 1983014"/>
                <a:gd name="connsiteY24" fmla="*/ 172515 h 2991507"/>
                <a:gd name="connsiteX25" fmla="*/ 642466 w 1983014"/>
                <a:gd name="connsiteY25" fmla="*/ 0 h 2991507"/>
                <a:gd name="connsiteX26" fmla="*/ 761688 w 1983014"/>
                <a:gd name="connsiteY26" fmla="*/ 332056 h 2991507"/>
                <a:gd name="connsiteX27" fmla="*/ 754574 w 1983014"/>
                <a:gd name="connsiteY27" fmla="*/ 678085 h 2991507"/>
                <a:gd name="connsiteX28" fmla="*/ 577472 w 1983014"/>
                <a:gd name="connsiteY28" fmla="*/ 1005788 h 2991507"/>
                <a:gd name="connsiteX29" fmla="*/ 579946 w 1983014"/>
                <a:gd name="connsiteY29" fmla="*/ 1049853 h 2991507"/>
                <a:gd name="connsiteX30" fmla="*/ 998684 w 1983014"/>
                <a:gd name="connsiteY30" fmla="*/ 813397 h 2991507"/>
                <a:gd name="connsiteX31" fmla="*/ 1491078 w 1983014"/>
                <a:gd name="connsiteY31" fmla="*/ 701311 h 2991507"/>
                <a:gd name="connsiteX32" fmla="*/ 1503680 w 1983014"/>
                <a:gd name="connsiteY32" fmla="*/ 708401 h 2991507"/>
                <a:gd name="connsiteX0" fmla="*/ 1503680 w 1983014"/>
                <a:gd name="connsiteY0" fmla="*/ 708401 h 2991507"/>
                <a:gd name="connsiteX1" fmla="*/ 1441087 w 1983014"/>
                <a:gd name="connsiteY1" fmla="*/ 919813 h 2991507"/>
                <a:gd name="connsiteX2" fmla="*/ 1219884 w 1983014"/>
                <a:gd name="connsiteY2" fmla="*/ 1213129 h 2991507"/>
                <a:gd name="connsiteX3" fmla="*/ 939003 w 1983014"/>
                <a:gd name="connsiteY3" fmla="*/ 1450576 h 2991507"/>
                <a:gd name="connsiteX4" fmla="*/ 596742 w 1983014"/>
                <a:gd name="connsiteY4" fmla="*/ 1632245 h 2991507"/>
                <a:gd name="connsiteX5" fmla="*/ 767090 w 1983014"/>
                <a:gd name="connsiteY5" fmla="*/ 1653421 h 2991507"/>
                <a:gd name="connsiteX6" fmla="*/ 1304704 w 1983014"/>
                <a:gd name="connsiteY6" fmla="*/ 1655250 h 2991507"/>
                <a:gd name="connsiteX7" fmla="*/ 1704796 w 1983014"/>
                <a:gd name="connsiteY7" fmla="*/ 1749816 h 2991507"/>
                <a:gd name="connsiteX8" fmla="*/ 1962085 w 1983014"/>
                <a:gd name="connsiteY8" fmla="*/ 1866208 h 2991507"/>
                <a:gd name="connsiteX9" fmla="*/ 1935959 w 1983014"/>
                <a:gd name="connsiteY9" fmla="*/ 1943962 h 2991507"/>
                <a:gd name="connsiteX10" fmla="*/ 1682972 w 1983014"/>
                <a:gd name="connsiteY10" fmla="*/ 2106263 h 2991507"/>
                <a:gd name="connsiteX11" fmla="*/ 1282880 w 1983014"/>
                <a:gd name="connsiteY11" fmla="*/ 2208104 h 2991507"/>
                <a:gd name="connsiteX12" fmla="*/ 965565 w 1983014"/>
                <a:gd name="connsiteY12" fmla="*/ 2195250 h 2991507"/>
                <a:gd name="connsiteX13" fmla="*/ 608473 w 1983014"/>
                <a:gd name="connsiteY13" fmla="*/ 2089164 h 2991507"/>
                <a:gd name="connsiteX14" fmla="*/ 351679 w 1983014"/>
                <a:gd name="connsiteY14" fmla="*/ 1949541 h 2991507"/>
                <a:gd name="connsiteX15" fmla="*/ 342833 w 1983014"/>
                <a:gd name="connsiteY15" fmla="*/ 1997936 h 2991507"/>
                <a:gd name="connsiteX16" fmla="*/ 396789 w 1983014"/>
                <a:gd name="connsiteY16" fmla="*/ 2349194 h 2991507"/>
                <a:gd name="connsiteX17" fmla="*/ 488935 w 1983014"/>
                <a:gd name="connsiteY17" fmla="*/ 2732957 h 2991507"/>
                <a:gd name="connsiteX18" fmla="*/ 552973 w 1983014"/>
                <a:gd name="connsiteY18" fmla="*/ 2882494 h 2991507"/>
                <a:gd name="connsiteX19" fmla="*/ 250492 w 1983014"/>
                <a:gd name="connsiteY19" fmla="*/ 2991507 h 2991507"/>
                <a:gd name="connsiteX20" fmla="*/ 78078 w 1983014"/>
                <a:gd name="connsiteY20" fmla="*/ 2358824 h 2991507"/>
                <a:gd name="connsiteX21" fmla="*/ 129 w 1983014"/>
                <a:gd name="connsiteY21" fmla="*/ 1690577 h 2991507"/>
                <a:gd name="connsiteX22" fmla="*/ 119976 w 1983014"/>
                <a:gd name="connsiteY22" fmla="*/ 908009 h 2991507"/>
                <a:gd name="connsiteX23" fmla="*/ 308108 w 1983014"/>
                <a:gd name="connsiteY23" fmla="*/ 433148 h 2991507"/>
                <a:gd name="connsiteX24" fmla="*/ 473615 w 1983014"/>
                <a:gd name="connsiteY24" fmla="*/ 172515 h 2991507"/>
                <a:gd name="connsiteX25" fmla="*/ 642466 w 1983014"/>
                <a:gd name="connsiteY25" fmla="*/ 0 h 2991507"/>
                <a:gd name="connsiteX26" fmla="*/ 761688 w 1983014"/>
                <a:gd name="connsiteY26" fmla="*/ 332056 h 2991507"/>
                <a:gd name="connsiteX27" fmla="*/ 754574 w 1983014"/>
                <a:gd name="connsiteY27" fmla="*/ 678085 h 2991507"/>
                <a:gd name="connsiteX28" fmla="*/ 577472 w 1983014"/>
                <a:gd name="connsiteY28" fmla="*/ 1005788 h 2991507"/>
                <a:gd name="connsiteX29" fmla="*/ 579946 w 1983014"/>
                <a:gd name="connsiteY29" fmla="*/ 1049853 h 2991507"/>
                <a:gd name="connsiteX30" fmla="*/ 998684 w 1983014"/>
                <a:gd name="connsiteY30" fmla="*/ 813397 h 2991507"/>
                <a:gd name="connsiteX31" fmla="*/ 1491078 w 1983014"/>
                <a:gd name="connsiteY31" fmla="*/ 701311 h 2991507"/>
                <a:gd name="connsiteX32" fmla="*/ 1503680 w 1983014"/>
                <a:gd name="connsiteY32" fmla="*/ 708401 h 2991507"/>
                <a:gd name="connsiteX0" fmla="*/ 1503680 w 1983014"/>
                <a:gd name="connsiteY0" fmla="*/ 708401 h 2991507"/>
                <a:gd name="connsiteX1" fmla="*/ 1441087 w 1983014"/>
                <a:gd name="connsiteY1" fmla="*/ 919813 h 2991507"/>
                <a:gd name="connsiteX2" fmla="*/ 1219884 w 1983014"/>
                <a:gd name="connsiteY2" fmla="*/ 1213129 h 2991507"/>
                <a:gd name="connsiteX3" fmla="*/ 939003 w 1983014"/>
                <a:gd name="connsiteY3" fmla="*/ 1450576 h 2991507"/>
                <a:gd name="connsiteX4" fmla="*/ 596742 w 1983014"/>
                <a:gd name="connsiteY4" fmla="*/ 1632245 h 2991507"/>
                <a:gd name="connsiteX5" fmla="*/ 767090 w 1983014"/>
                <a:gd name="connsiteY5" fmla="*/ 1653421 h 2991507"/>
                <a:gd name="connsiteX6" fmla="*/ 1304704 w 1983014"/>
                <a:gd name="connsiteY6" fmla="*/ 1655250 h 2991507"/>
                <a:gd name="connsiteX7" fmla="*/ 1704796 w 1983014"/>
                <a:gd name="connsiteY7" fmla="*/ 1749816 h 2991507"/>
                <a:gd name="connsiteX8" fmla="*/ 1962085 w 1983014"/>
                <a:gd name="connsiteY8" fmla="*/ 1866208 h 2991507"/>
                <a:gd name="connsiteX9" fmla="*/ 1935959 w 1983014"/>
                <a:gd name="connsiteY9" fmla="*/ 1943962 h 2991507"/>
                <a:gd name="connsiteX10" fmla="*/ 1682972 w 1983014"/>
                <a:gd name="connsiteY10" fmla="*/ 2106263 h 2991507"/>
                <a:gd name="connsiteX11" fmla="*/ 1282880 w 1983014"/>
                <a:gd name="connsiteY11" fmla="*/ 2208104 h 2991507"/>
                <a:gd name="connsiteX12" fmla="*/ 965565 w 1983014"/>
                <a:gd name="connsiteY12" fmla="*/ 2195250 h 2991507"/>
                <a:gd name="connsiteX13" fmla="*/ 608473 w 1983014"/>
                <a:gd name="connsiteY13" fmla="*/ 2089164 h 2991507"/>
                <a:gd name="connsiteX14" fmla="*/ 351679 w 1983014"/>
                <a:gd name="connsiteY14" fmla="*/ 1949541 h 2991507"/>
                <a:gd name="connsiteX15" fmla="*/ 342833 w 1983014"/>
                <a:gd name="connsiteY15" fmla="*/ 1997936 h 2991507"/>
                <a:gd name="connsiteX16" fmla="*/ 396789 w 1983014"/>
                <a:gd name="connsiteY16" fmla="*/ 2349194 h 2991507"/>
                <a:gd name="connsiteX17" fmla="*/ 488935 w 1983014"/>
                <a:gd name="connsiteY17" fmla="*/ 2732957 h 2991507"/>
                <a:gd name="connsiteX18" fmla="*/ 552973 w 1983014"/>
                <a:gd name="connsiteY18" fmla="*/ 2882494 h 2991507"/>
                <a:gd name="connsiteX19" fmla="*/ 250492 w 1983014"/>
                <a:gd name="connsiteY19" fmla="*/ 2991507 h 2991507"/>
                <a:gd name="connsiteX20" fmla="*/ 78078 w 1983014"/>
                <a:gd name="connsiteY20" fmla="*/ 2358824 h 2991507"/>
                <a:gd name="connsiteX21" fmla="*/ 129 w 1983014"/>
                <a:gd name="connsiteY21" fmla="*/ 1690577 h 2991507"/>
                <a:gd name="connsiteX22" fmla="*/ 119976 w 1983014"/>
                <a:gd name="connsiteY22" fmla="*/ 908009 h 2991507"/>
                <a:gd name="connsiteX23" fmla="*/ 308108 w 1983014"/>
                <a:gd name="connsiteY23" fmla="*/ 433148 h 2991507"/>
                <a:gd name="connsiteX24" fmla="*/ 473615 w 1983014"/>
                <a:gd name="connsiteY24" fmla="*/ 172515 h 2991507"/>
                <a:gd name="connsiteX25" fmla="*/ 642466 w 1983014"/>
                <a:gd name="connsiteY25" fmla="*/ 0 h 2991507"/>
                <a:gd name="connsiteX26" fmla="*/ 761688 w 1983014"/>
                <a:gd name="connsiteY26" fmla="*/ 332056 h 2991507"/>
                <a:gd name="connsiteX27" fmla="*/ 754574 w 1983014"/>
                <a:gd name="connsiteY27" fmla="*/ 678085 h 2991507"/>
                <a:gd name="connsiteX28" fmla="*/ 577472 w 1983014"/>
                <a:gd name="connsiteY28" fmla="*/ 1005788 h 2991507"/>
                <a:gd name="connsiteX29" fmla="*/ 579946 w 1983014"/>
                <a:gd name="connsiteY29" fmla="*/ 1049853 h 2991507"/>
                <a:gd name="connsiteX30" fmla="*/ 998684 w 1983014"/>
                <a:gd name="connsiteY30" fmla="*/ 813397 h 2991507"/>
                <a:gd name="connsiteX31" fmla="*/ 1491078 w 1983014"/>
                <a:gd name="connsiteY31" fmla="*/ 701311 h 2991507"/>
                <a:gd name="connsiteX32" fmla="*/ 1503680 w 1983014"/>
                <a:gd name="connsiteY32" fmla="*/ 708401 h 2991507"/>
                <a:gd name="connsiteX0" fmla="*/ 1503750 w 1983084"/>
                <a:gd name="connsiteY0" fmla="*/ 708401 h 2991507"/>
                <a:gd name="connsiteX1" fmla="*/ 1441157 w 1983084"/>
                <a:gd name="connsiteY1" fmla="*/ 919813 h 2991507"/>
                <a:gd name="connsiteX2" fmla="*/ 1219954 w 1983084"/>
                <a:gd name="connsiteY2" fmla="*/ 1213129 h 2991507"/>
                <a:gd name="connsiteX3" fmla="*/ 939073 w 1983084"/>
                <a:gd name="connsiteY3" fmla="*/ 1450576 h 2991507"/>
                <a:gd name="connsiteX4" fmla="*/ 596812 w 1983084"/>
                <a:gd name="connsiteY4" fmla="*/ 1632245 h 2991507"/>
                <a:gd name="connsiteX5" fmla="*/ 767160 w 1983084"/>
                <a:gd name="connsiteY5" fmla="*/ 1653421 h 2991507"/>
                <a:gd name="connsiteX6" fmla="*/ 1304774 w 1983084"/>
                <a:gd name="connsiteY6" fmla="*/ 1655250 h 2991507"/>
                <a:gd name="connsiteX7" fmla="*/ 1704866 w 1983084"/>
                <a:gd name="connsiteY7" fmla="*/ 1749816 h 2991507"/>
                <a:gd name="connsiteX8" fmla="*/ 1962155 w 1983084"/>
                <a:gd name="connsiteY8" fmla="*/ 1866208 h 2991507"/>
                <a:gd name="connsiteX9" fmla="*/ 1936029 w 1983084"/>
                <a:gd name="connsiteY9" fmla="*/ 1943962 h 2991507"/>
                <a:gd name="connsiteX10" fmla="*/ 1683042 w 1983084"/>
                <a:gd name="connsiteY10" fmla="*/ 2106263 h 2991507"/>
                <a:gd name="connsiteX11" fmla="*/ 1282950 w 1983084"/>
                <a:gd name="connsiteY11" fmla="*/ 2208104 h 2991507"/>
                <a:gd name="connsiteX12" fmla="*/ 965635 w 1983084"/>
                <a:gd name="connsiteY12" fmla="*/ 2195250 h 2991507"/>
                <a:gd name="connsiteX13" fmla="*/ 608543 w 1983084"/>
                <a:gd name="connsiteY13" fmla="*/ 2089164 h 2991507"/>
                <a:gd name="connsiteX14" fmla="*/ 351749 w 1983084"/>
                <a:gd name="connsiteY14" fmla="*/ 1949541 h 2991507"/>
                <a:gd name="connsiteX15" fmla="*/ 342903 w 1983084"/>
                <a:gd name="connsiteY15" fmla="*/ 1997936 h 2991507"/>
                <a:gd name="connsiteX16" fmla="*/ 396859 w 1983084"/>
                <a:gd name="connsiteY16" fmla="*/ 2349194 h 2991507"/>
                <a:gd name="connsiteX17" fmla="*/ 489005 w 1983084"/>
                <a:gd name="connsiteY17" fmla="*/ 2732957 h 2991507"/>
                <a:gd name="connsiteX18" fmla="*/ 553043 w 1983084"/>
                <a:gd name="connsiteY18" fmla="*/ 2882494 h 2991507"/>
                <a:gd name="connsiteX19" fmla="*/ 250562 w 1983084"/>
                <a:gd name="connsiteY19" fmla="*/ 2991507 h 2991507"/>
                <a:gd name="connsiteX20" fmla="*/ 63305 w 1983084"/>
                <a:gd name="connsiteY20" fmla="*/ 2363639 h 2991507"/>
                <a:gd name="connsiteX21" fmla="*/ 199 w 1983084"/>
                <a:gd name="connsiteY21" fmla="*/ 1690577 h 2991507"/>
                <a:gd name="connsiteX22" fmla="*/ 120046 w 1983084"/>
                <a:gd name="connsiteY22" fmla="*/ 908009 h 2991507"/>
                <a:gd name="connsiteX23" fmla="*/ 308178 w 1983084"/>
                <a:gd name="connsiteY23" fmla="*/ 433148 h 2991507"/>
                <a:gd name="connsiteX24" fmla="*/ 473685 w 1983084"/>
                <a:gd name="connsiteY24" fmla="*/ 172515 h 2991507"/>
                <a:gd name="connsiteX25" fmla="*/ 642536 w 1983084"/>
                <a:gd name="connsiteY25" fmla="*/ 0 h 2991507"/>
                <a:gd name="connsiteX26" fmla="*/ 761758 w 1983084"/>
                <a:gd name="connsiteY26" fmla="*/ 332056 h 2991507"/>
                <a:gd name="connsiteX27" fmla="*/ 754644 w 1983084"/>
                <a:gd name="connsiteY27" fmla="*/ 678085 h 2991507"/>
                <a:gd name="connsiteX28" fmla="*/ 577542 w 1983084"/>
                <a:gd name="connsiteY28" fmla="*/ 1005788 h 2991507"/>
                <a:gd name="connsiteX29" fmla="*/ 580016 w 1983084"/>
                <a:gd name="connsiteY29" fmla="*/ 1049853 h 2991507"/>
                <a:gd name="connsiteX30" fmla="*/ 998754 w 1983084"/>
                <a:gd name="connsiteY30" fmla="*/ 813397 h 2991507"/>
                <a:gd name="connsiteX31" fmla="*/ 1491148 w 1983084"/>
                <a:gd name="connsiteY31" fmla="*/ 701311 h 2991507"/>
                <a:gd name="connsiteX32" fmla="*/ 1503750 w 1983084"/>
                <a:gd name="connsiteY32" fmla="*/ 708401 h 2991507"/>
                <a:gd name="connsiteX0" fmla="*/ 1503751 w 1983085"/>
                <a:gd name="connsiteY0" fmla="*/ 708401 h 2991507"/>
                <a:gd name="connsiteX1" fmla="*/ 1441158 w 1983085"/>
                <a:gd name="connsiteY1" fmla="*/ 919813 h 2991507"/>
                <a:gd name="connsiteX2" fmla="*/ 1219955 w 1983085"/>
                <a:gd name="connsiteY2" fmla="*/ 1213129 h 2991507"/>
                <a:gd name="connsiteX3" fmla="*/ 939074 w 1983085"/>
                <a:gd name="connsiteY3" fmla="*/ 1450576 h 2991507"/>
                <a:gd name="connsiteX4" fmla="*/ 596813 w 1983085"/>
                <a:gd name="connsiteY4" fmla="*/ 1632245 h 2991507"/>
                <a:gd name="connsiteX5" fmla="*/ 767161 w 1983085"/>
                <a:gd name="connsiteY5" fmla="*/ 1653421 h 2991507"/>
                <a:gd name="connsiteX6" fmla="*/ 1304775 w 1983085"/>
                <a:gd name="connsiteY6" fmla="*/ 1655250 h 2991507"/>
                <a:gd name="connsiteX7" fmla="*/ 1704867 w 1983085"/>
                <a:gd name="connsiteY7" fmla="*/ 1749816 h 2991507"/>
                <a:gd name="connsiteX8" fmla="*/ 1962156 w 1983085"/>
                <a:gd name="connsiteY8" fmla="*/ 1866208 h 2991507"/>
                <a:gd name="connsiteX9" fmla="*/ 1936030 w 1983085"/>
                <a:gd name="connsiteY9" fmla="*/ 1943962 h 2991507"/>
                <a:gd name="connsiteX10" fmla="*/ 1683043 w 1983085"/>
                <a:gd name="connsiteY10" fmla="*/ 2106263 h 2991507"/>
                <a:gd name="connsiteX11" fmla="*/ 1282951 w 1983085"/>
                <a:gd name="connsiteY11" fmla="*/ 2208104 h 2991507"/>
                <a:gd name="connsiteX12" fmla="*/ 965636 w 1983085"/>
                <a:gd name="connsiteY12" fmla="*/ 2195250 h 2991507"/>
                <a:gd name="connsiteX13" fmla="*/ 608544 w 1983085"/>
                <a:gd name="connsiteY13" fmla="*/ 2089164 h 2991507"/>
                <a:gd name="connsiteX14" fmla="*/ 351750 w 1983085"/>
                <a:gd name="connsiteY14" fmla="*/ 1949541 h 2991507"/>
                <a:gd name="connsiteX15" fmla="*/ 342904 w 1983085"/>
                <a:gd name="connsiteY15" fmla="*/ 1997936 h 2991507"/>
                <a:gd name="connsiteX16" fmla="*/ 396860 w 1983085"/>
                <a:gd name="connsiteY16" fmla="*/ 2349194 h 2991507"/>
                <a:gd name="connsiteX17" fmla="*/ 509109 w 1983085"/>
                <a:gd name="connsiteY17" fmla="*/ 2762247 h 2991507"/>
                <a:gd name="connsiteX18" fmla="*/ 553044 w 1983085"/>
                <a:gd name="connsiteY18" fmla="*/ 2882494 h 2991507"/>
                <a:gd name="connsiteX19" fmla="*/ 250563 w 1983085"/>
                <a:gd name="connsiteY19" fmla="*/ 2991507 h 2991507"/>
                <a:gd name="connsiteX20" fmla="*/ 63306 w 1983085"/>
                <a:gd name="connsiteY20" fmla="*/ 2363639 h 2991507"/>
                <a:gd name="connsiteX21" fmla="*/ 200 w 1983085"/>
                <a:gd name="connsiteY21" fmla="*/ 1690577 h 2991507"/>
                <a:gd name="connsiteX22" fmla="*/ 120047 w 1983085"/>
                <a:gd name="connsiteY22" fmla="*/ 908009 h 2991507"/>
                <a:gd name="connsiteX23" fmla="*/ 308179 w 1983085"/>
                <a:gd name="connsiteY23" fmla="*/ 433148 h 2991507"/>
                <a:gd name="connsiteX24" fmla="*/ 473686 w 1983085"/>
                <a:gd name="connsiteY24" fmla="*/ 172515 h 2991507"/>
                <a:gd name="connsiteX25" fmla="*/ 642537 w 1983085"/>
                <a:gd name="connsiteY25" fmla="*/ 0 h 2991507"/>
                <a:gd name="connsiteX26" fmla="*/ 761759 w 1983085"/>
                <a:gd name="connsiteY26" fmla="*/ 332056 h 2991507"/>
                <a:gd name="connsiteX27" fmla="*/ 754645 w 1983085"/>
                <a:gd name="connsiteY27" fmla="*/ 678085 h 2991507"/>
                <a:gd name="connsiteX28" fmla="*/ 577543 w 1983085"/>
                <a:gd name="connsiteY28" fmla="*/ 1005788 h 2991507"/>
                <a:gd name="connsiteX29" fmla="*/ 580017 w 1983085"/>
                <a:gd name="connsiteY29" fmla="*/ 1049853 h 2991507"/>
                <a:gd name="connsiteX30" fmla="*/ 998755 w 1983085"/>
                <a:gd name="connsiteY30" fmla="*/ 813397 h 2991507"/>
                <a:gd name="connsiteX31" fmla="*/ 1491149 w 1983085"/>
                <a:gd name="connsiteY31" fmla="*/ 701311 h 2991507"/>
                <a:gd name="connsiteX32" fmla="*/ 1503751 w 1983085"/>
                <a:gd name="connsiteY32" fmla="*/ 708401 h 2991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983085" h="2991507">
                  <a:moveTo>
                    <a:pt x="1503751" y="708401"/>
                  </a:moveTo>
                  <a:cubicBezTo>
                    <a:pt x="1523712" y="737061"/>
                    <a:pt x="1480707" y="845173"/>
                    <a:pt x="1441158" y="919813"/>
                  </a:cubicBezTo>
                  <a:cubicBezTo>
                    <a:pt x="1395959" y="1005116"/>
                    <a:pt x="1303636" y="1124669"/>
                    <a:pt x="1219955" y="1213129"/>
                  </a:cubicBezTo>
                  <a:cubicBezTo>
                    <a:pt x="1136275" y="1301590"/>
                    <a:pt x="1042931" y="1380723"/>
                    <a:pt x="939074" y="1450576"/>
                  </a:cubicBezTo>
                  <a:cubicBezTo>
                    <a:pt x="835217" y="1520429"/>
                    <a:pt x="606345" y="1620692"/>
                    <a:pt x="596813" y="1632245"/>
                  </a:cubicBezTo>
                  <a:cubicBezTo>
                    <a:pt x="587281" y="1643798"/>
                    <a:pt x="649167" y="1649587"/>
                    <a:pt x="767161" y="1653421"/>
                  </a:cubicBezTo>
                  <a:cubicBezTo>
                    <a:pt x="885155" y="1657255"/>
                    <a:pt x="1148491" y="1639184"/>
                    <a:pt x="1304775" y="1655250"/>
                  </a:cubicBezTo>
                  <a:cubicBezTo>
                    <a:pt x="1461059" y="1671316"/>
                    <a:pt x="1595303" y="1714658"/>
                    <a:pt x="1704867" y="1749816"/>
                  </a:cubicBezTo>
                  <a:cubicBezTo>
                    <a:pt x="1814430" y="1784976"/>
                    <a:pt x="1923629" y="1833850"/>
                    <a:pt x="1962156" y="1866208"/>
                  </a:cubicBezTo>
                  <a:cubicBezTo>
                    <a:pt x="2000683" y="1898565"/>
                    <a:pt x="1982548" y="1903952"/>
                    <a:pt x="1936030" y="1943962"/>
                  </a:cubicBezTo>
                  <a:cubicBezTo>
                    <a:pt x="1889511" y="1983971"/>
                    <a:pt x="1791890" y="2062239"/>
                    <a:pt x="1683043" y="2106263"/>
                  </a:cubicBezTo>
                  <a:cubicBezTo>
                    <a:pt x="1574197" y="2150286"/>
                    <a:pt x="1402519" y="2193274"/>
                    <a:pt x="1282951" y="2208104"/>
                  </a:cubicBezTo>
                  <a:cubicBezTo>
                    <a:pt x="1163382" y="2222935"/>
                    <a:pt x="1078036" y="2215074"/>
                    <a:pt x="965636" y="2195250"/>
                  </a:cubicBezTo>
                  <a:cubicBezTo>
                    <a:pt x="853235" y="2175427"/>
                    <a:pt x="710858" y="2130115"/>
                    <a:pt x="608544" y="2089164"/>
                  </a:cubicBezTo>
                  <a:cubicBezTo>
                    <a:pt x="506230" y="2048213"/>
                    <a:pt x="368968" y="1961518"/>
                    <a:pt x="351750" y="1949541"/>
                  </a:cubicBezTo>
                  <a:cubicBezTo>
                    <a:pt x="334532" y="1937564"/>
                    <a:pt x="335386" y="1931327"/>
                    <a:pt x="342904" y="1997936"/>
                  </a:cubicBezTo>
                  <a:cubicBezTo>
                    <a:pt x="350422" y="2064545"/>
                    <a:pt x="369159" y="2221809"/>
                    <a:pt x="396860" y="2349194"/>
                  </a:cubicBezTo>
                  <a:cubicBezTo>
                    <a:pt x="424561" y="2476579"/>
                    <a:pt x="467735" y="2639985"/>
                    <a:pt x="509109" y="2762247"/>
                  </a:cubicBezTo>
                  <a:lnTo>
                    <a:pt x="553044" y="2882494"/>
                  </a:lnTo>
                  <a:cubicBezTo>
                    <a:pt x="473777" y="2939687"/>
                    <a:pt x="326860" y="2968014"/>
                    <a:pt x="250563" y="2991507"/>
                  </a:cubicBezTo>
                  <a:cubicBezTo>
                    <a:pt x="170949" y="2783480"/>
                    <a:pt x="105033" y="2580461"/>
                    <a:pt x="63306" y="2363639"/>
                  </a:cubicBezTo>
                  <a:cubicBezTo>
                    <a:pt x="21579" y="2146817"/>
                    <a:pt x="-2461" y="1929490"/>
                    <a:pt x="200" y="1690577"/>
                  </a:cubicBezTo>
                  <a:cubicBezTo>
                    <a:pt x="2859" y="1451663"/>
                    <a:pt x="68717" y="1117581"/>
                    <a:pt x="120047" y="908009"/>
                  </a:cubicBezTo>
                  <a:cubicBezTo>
                    <a:pt x="171377" y="698438"/>
                    <a:pt x="249239" y="555730"/>
                    <a:pt x="308179" y="433148"/>
                  </a:cubicBezTo>
                  <a:cubicBezTo>
                    <a:pt x="367119" y="310566"/>
                    <a:pt x="414822" y="245163"/>
                    <a:pt x="473686" y="172515"/>
                  </a:cubicBezTo>
                  <a:cubicBezTo>
                    <a:pt x="525192" y="108949"/>
                    <a:pt x="595112" y="17610"/>
                    <a:pt x="642537" y="0"/>
                  </a:cubicBezTo>
                  <a:cubicBezTo>
                    <a:pt x="709556" y="115352"/>
                    <a:pt x="737990" y="210065"/>
                    <a:pt x="761759" y="332056"/>
                  </a:cubicBezTo>
                  <a:cubicBezTo>
                    <a:pt x="780973" y="477891"/>
                    <a:pt x="781276" y="547748"/>
                    <a:pt x="754645" y="678085"/>
                  </a:cubicBezTo>
                  <a:cubicBezTo>
                    <a:pt x="727497" y="810951"/>
                    <a:pt x="606647" y="943826"/>
                    <a:pt x="577543" y="1005788"/>
                  </a:cubicBezTo>
                  <a:cubicBezTo>
                    <a:pt x="548438" y="1067749"/>
                    <a:pt x="509816" y="1081918"/>
                    <a:pt x="580017" y="1049853"/>
                  </a:cubicBezTo>
                  <a:cubicBezTo>
                    <a:pt x="650219" y="1017789"/>
                    <a:pt x="846899" y="871489"/>
                    <a:pt x="998755" y="813397"/>
                  </a:cubicBezTo>
                  <a:cubicBezTo>
                    <a:pt x="1150609" y="755308"/>
                    <a:pt x="1446228" y="697135"/>
                    <a:pt x="1491149" y="701311"/>
                  </a:cubicBezTo>
                  <a:cubicBezTo>
                    <a:pt x="1496764" y="701833"/>
                    <a:pt x="1500901" y="704307"/>
                    <a:pt x="1503751" y="708401"/>
                  </a:cubicBezTo>
                  <a:close/>
                </a:path>
              </a:pathLst>
            </a:custGeom>
            <a:solidFill>
              <a:schemeClr val="accent4">
                <a:lumMod val="40000"/>
                <a:lumOff val="60000"/>
                <a:alpha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Freeform: Shape 12">
            <a:extLst>
              <a:ext uri="{FF2B5EF4-FFF2-40B4-BE49-F238E27FC236}">
                <a16:creationId xmlns:a16="http://schemas.microsoft.com/office/drawing/2014/main" id="{A5CECA87-34DF-22B1-1B16-98296DC2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32479">
            <a:off x="960118" y="6272525"/>
            <a:ext cx="1198077" cy="479527"/>
          </a:xfrm>
          <a:custGeom>
            <a:avLst/>
            <a:gdLst>
              <a:gd name="connsiteX0" fmla="*/ 1338349 w 1338349"/>
              <a:gd name="connsiteY0" fmla="*/ 347818 h 535670"/>
              <a:gd name="connsiteX1" fmla="*/ 1287341 w 1338349"/>
              <a:gd name="connsiteY1" fmla="*/ 535530 h 535670"/>
              <a:gd name="connsiteX2" fmla="*/ 372868 w 1338349"/>
              <a:gd name="connsiteY2" fmla="*/ 397570 h 535670"/>
              <a:gd name="connsiteX3" fmla="*/ 245339 w 1338349"/>
              <a:gd name="connsiteY3" fmla="*/ 374153 h 535670"/>
              <a:gd name="connsiteX4" fmla="*/ 0 w 1338349"/>
              <a:gd name="connsiteY4" fmla="*/ 69826 h 535670"/>
              <a:gd name="connsiteX5" fmla="*/ 36770 w 1338349"/>
              <a:gd name="connsiteY5" fmla="*/ 0 h 535670"/>
              <a:gd name="connsiteX6" fmla="*/ 159700 w 1338349"/>
              <a:gd name="connsiteY6" fmla="*/ 32956 h 535670"/>
              <a:gd name="connsiteX7" fmla="*/ 1338349 w 1338349"/>
              <a:gd name="connsiteY7" fmla="*/ 347818 h 535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8349" h="535670">
                <a:moveTo>
                  <a:pt x="1338349" y="347818"/>
                </a:moveTo>
                <a:cubicBezTo>
                  <a:pt x="1334499" y="384480"/>
                  <a:pt x="1300731" y="541013"/>
                  <a:pt x="1287341" y="535530"/>
                </a:cubicBezTo>
                <a:cubicBezTo>
                  <a:pt x="1136748" y="531428"/>
                  <a:pt x="720671" y="460643"/>
                  <a:pt x="372868" y="397570"/>
                </a:cubicBezTo>
                <a:lnTo>
                  <a:pt x="245339" y="374153"/>
                </a:lnTo>
                <a:lnTo>
                  <a:pt x="0" y="69826"/>
                </a:lnTo>
                <a:lnTo>
                  <a:pt x="36770" y="0"/>
                </a:lnTo>
                <a:lnTo>
                  <a:pt x="159700" y="32956"/>
                </a:lnTo>
                <a:cubicBezTo>
                  <a:pt x="552583" y="137910"/>
                  <a:pt x="1300698" y="323919"/>
                  <a:pt x="1338349" y="347818"/>
                </a:cubicBezTo>
                <a:close/>
              </a:path>
            </a:pathLst>
          </a:cu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5" name="Group 14">
            <a:extLst>
              <a:ext uri="{FF2B5EF4-FFF2-40B4-BE49-F238E27FC236}">
                <a16:creationId xmlns:a16="http://schemas.microsoft.com/office/drawing/2014/main" id="{A545E85B-3737-BA9F-68E5-7D73094BBC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3705" y="6191675"/>
            <a:ext cx="314491" cy="317492"/>
            <a:chOff x="9571360" y="4439737"/>
            <a:chExt cx="351312" cy="354664"/>
          </a:xfrm>
        </p:grpSpPr>
        <p:sp>
          <p:nvSpPr>
            <p:cNvPr id="16" name="Freeform: Shape 15">
              <a:extLst>
                <a:ext uri="{FF2B5EF4-FFF2-40B4-BE49-F238E27FC236}">
                  <a16:creationId xmlns:a16="http://schemas.microsoft.com/office/drawing/2014/main" id="{25406770-A488-76E3-16C2-012448BEAE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0478977">
              <a:off x="9571360" y="4439737"/>
              <a:ext cx="351312" cy="354664"/>
            </a:xfrm>
            <a:custGeom>
              <a:avLst/>
              <a:gdLst>
                <a:gd name="connsiteX0" fmla="*/ 2531073 w 4828010"/>
                <a:gd name="connsiteY0" fmla="*/ 0 h 4873559"/>
                <a:gd name="connsiteX1" fmla="*/ 3937963 w 4828010"/>
                <a:gd name="connsiteY1" fmla="*/ 437433 h 4873559"/>
                <a:gd name="connsiteX2" fmla="*/ 4806231 w 4828010"/>
                <a:gd name="connsiteY2" fmla="*/ 1773180 h 4873559"/>
                <a:gd name="connsiteX3" fmla="*/ 4448644 w 4828010"/>
                <a:gd name="connsiteY3" fmla="*/ 3933235 h 4873559"/>
                <a:gd name="connsiteX4" fmla="*/ 3192542 w 4828010"/>
                <a:gd name="connsiteY4" fmla="*/ 4716168 h 4873559"/>
                <a:gd name="connsiteX5" fmla="*/ 937448 w 4828010"/>
                <a:gd name="connsiteY5" fmla="*/ 4547691 h 4873559"/>
                <a:gd name="connsiteX6" fmla="*/ 12348 w 4828010"/>
                <a:gd name="connsiteY6" fmla="*/ 3026750 h 4873559"/>
                <a:gd name="connsiteX7" fmla="*/ 553508 w 4828010"/>
                <a:gd name="connsiteY7" fmla="*/ 740383 h 4873559"/>
                <a:gd name="connsiteX8" fmla="*/ 2531073 w 4828010"/>
                <a:gd name="connsiteY8" fmla="*/ 0 h 4873559"/>
                <a:gd name="connsiteX0" fmla="*/ 2531073 w 4828010"/>
                <a:gd name="connsiteY0" fmla="*/ 0 h 4853896"/>
                <a:gd name="connsiteX1" fmla="*/ 3937963 w 4828010"/>
                <a:gd name="connsiteY1" fmla="*/ 437433 h 4853896"/>
                <a:gd name="connsiteX2" fmla="*/ 4806231 w 4828010"/>
                <a:gd name="connsiteY2" fmla="*/ 1773180 h 4853896"/>
                <a:gd name="connsiteX3" fmla="*/ 4448644 w 4828010"/>
                <a:gd name="connsiteY3" fmla="*/ 3933235 h 4853896"/>
                <a:gd name="connsiteX4" fmla="*/ 3192542 w 4828010"/>
                <a:gd name="connsiteY4" fmla="*/ 4716168 h 4853896"/>
                <a:gd name="connsiteX5" fmla="*/ 1075671 w 4828010"/>
                <a:gd name="connsiteY5" fmla="*/ 4473263 h 4853896"/>
                <a:gd name="connsiteX6" fmla="*/ 12348 w 4828010"/>
                <a:gd name="connsiteY6" fmla="*/ 3026750 h 4853896"/>
                <a:gd name="connsiteX7" fmla="*/ 553508 w 4828010"/>
                <a:gd name="connsiteY7" fmla="*/ 740383 h 4853896"/>
                <a:gd name="connsiteX8" fmla="*/ 2531073 w 4828010"/>
                <a:gd name="connsiteY8" fmla="*/ 0 h 4853896"/>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84014 w 4780951"/>
                <a:gd name="connsiteY0" fmla="*/ 0 h 4850182"/>
                <a:gd name="connsiteX1" fmla="*/ 3890904 w 4780951"/>
                <a:gd name="connsiteY1" fmla="*/ 437433 h 4850182"/>
                <a:gd name="connsiteX2" fmla="*/ 4759172 w 4780951"/>
                <a:gd name="connsiteY2" fmla="*/ 1773180 h 4850182"/>
                <a:gd name="connsiteX3" fmla="*/ 4401585 w 4780951"/>
                <a:gd name="connsiteY3" fmla="*/ 3933235 h 4850182"/>
                <a:gd name="connsiteX4" fmla="*/ 3145483 w 4780951"/>
                <a:gd name="connsiteY4" fmla="*/ 4716168 h 4850182"/>
                <a:gd name="connsiteX5" fmla="*/ 1113673 w 4780951"/>
                <a:gd name="connsiteY5" fmla="*/ 4467947 h 4850182"/>
                <a:gd name="connsiteX6" fmla="*/ 39717 w 4780951"/>
                <a:gd name="connsiteY6" fmla="*/ 3101178 h 4850182"/>
                <a:gd name="connsiteX7" fmla="*/ 506449 w 4780951"/>
                <a:gd name="connsiteY7" fmla="*/ 740383 h 4850182"/>
                <a:gd name="connsiteX8" fmla="*/ 2484014 w 4780951"/>
                <a:gd name="connsiteY8" fmla="*/ 0 h 4850182"/>
                <a:gd name="connsiteX0" fmla="*/ 2484014 w 4780127"/>
                <a:gd name="connsiteY0" fmla="*/ 0 h 4850182"/>
                <a:gd name="connsiteX1" fmla="*/ 3890904 w 4780127"/>
                <a:gd name="connsiteY1" fmla="*/ 437433 h 4850182"/>
                <a:gd name="connsiteX2" fmla="*/ 4759172 w 4780127"/>
                <a:gd name="connsiteY2" fmla="*/ 1773180 h 4850182"/>
                <a:gd name="connsiteX3" fmla="*/ 4390953 w 4780127"/>
                <a:gd name="connsiteY3" fmla="*/ 3805644 h 4850182"/>
                <a:gd name="connsiteX4" fmla="*/ 3145483 w 4780127"/>
                <a:gd name="connsiteY4" fmla="*/ 4716168 h 4850182"/>
                <a:gd name="connsiteX5" fmla="*/ 1113673 w 4780127"/>
                <a:gd name="connsiteY5" fmla="*/ 4467947 h 4850182"/>
                <a:gd name="connsiteX6" fmla="*/ 39717 w 4780127"/>
                <a:gd name="connsiteY6" fmla="*/ 3101178 h 4850182"/>
                <a:gd name="connsiteX7" fmla="*/ 506449 w 4780127"/>
                <a:gd name="connsiteY7" fmla="*/ 740383 h 4850182"/>
                <a:gd name="connsiteX8" fmla="*/ 2484014 w 4780127"/>
                <a:gd name="connsiteY8" fmla="*/ 0 h 4850182"/>
                <a:gd name="connsiteX0" fmla="*/ 2484014 w 4778010"/>
                <a:gd name="connsiteY0" fmla="*/ 0 h 4846926"/>
                <a:gd name="connsiteX1" fmla="*/ 3890904 w 4778010"/>
                <a:gd name="connsiteY1" fmla="*/ 437433 h 4846926"/>
                <a:gd name="connsiteX2" fmla="*/ 4759172 w 4778010"/>
                <a:gd name="connsiteY2" fmla="*/ 1773180 h 4846926"/>
                <a:gd name="connsiteX3" fmla="*/ 4390953 w 4778010"/>
                <a:gd name="connsiteY3" fmla="*/ 3805644 h 4846926"/>
                <a:gd name="connsiteX4" fmla="*/ 3343914 w 4778010"/>
                <a:gd name="connsiteY4" fmla="*/ 4712128 h 4846926"/>
                <a:gd name="connsiteX5" fmla="*/ 1113673 w 4778010"/>
                <a:gd name="connsiteY5" fmla="*/ 4467947 h 4846926"/>
                <a:gd name="connsiteX6" fmla="*/ 39717 w 4778010"/>
                <a:gd name="connsiteY6" fmla="*/ 3101178 h 4846926"/>
                <a:gd name="connsiteX7" fmla="*/ 506449 w 4778010"/>
                <a:gd name="connsiteY7" fmla="*/ 740383 h 4846926"/>
                <a:gd name="connsiteX8" fmla="*/ 2484014 w 4778010"/>
                <a:gd name="connsiteY8" fmla="*/ 0 h 4846926"/>
                <a:gd name="connsiteX0" fmla="*/ 2484014 w 4782503"/>
                <a:gd name="connsiteY0" fmla="*/ 0 h 4846926"/>
                <a:gd name="connsiteX1" fmla="*/ 3890904 w 4782503"/>
                <a:gd name="connsiteY1" fmla="*/ 437433 h 4846926"/>
                <a:gd name="connsiteX2" fmla="*/ 4759172 w 4782503"/>
                <a:gd name="connsiteY2" fmla="*/ 1773180 h 4846926"/>
                <a:gd name="connsiteX3" fmla="*/ 4450482 w 4782503"/>
                <a:gd name="connsiteY3" fmla="*/ 3688481 h 4846926"/>
                <a:gd name="connsiteX4" fmla="*/ 3343914 w 4782503"/>
                <a:gd name="connsiteY4" fmla="*/ 4712128 h 4846926"/>
                <a:gd name="connsiteX5" fmla="*/ 1113673 w 4782503"/>
                <a:gd name="connsiteY5" fmla="*/ 4467947 h 4846926"/>
                <a:gd name="connsiteX6" fmla="*/ 39717 w 4782503"/>
                <a:gd name="connsiteY6" fmla="*/ 3101178 h 4846926"/>
                <a:gd name="connsiteX7" fmla="*/ 506449 w 4782503"/>
                <a:gd name="connsiteY7" fmla="*/ 740383 h 4846926"/>
                <a:gd name="connsiteX8" fmla="*/ 2484014 w 4782503"/>
                <a:gd name="connsiteY8" fmla="*/ 0 h 4846926"/>
                <a:gd name="connsiteX0" fmla="*/ 2484014 w 4784889"/>
                <a:gd name="connsiteY0" fmla="*/ 0 h 4846926"/>
                <a:gd name="connsiteX1" fmla="*/ 3890904 w 4784889"/>
                <a:gd name="connsiteY1" fmla="*/ 437433 h 4846926"/>
                <a:gd name="connsiteX2" fmla="*/ 4759172 w 4784889"/>
                <a:gd name="connsiteY2" fmla="*/ 1773180 h 4846926"/>
                <a:gd name="connsiteX3" fmla="*/ 4474294 w 4784889"/>
                <a:gd name="connsiteY3" fmla="*/ 3676361 h 4846926"/>
                <a:gd name="connsiteX4" fmla="*/ 3343914 w 4784889"/>
                <a:gd name="connsiteY4" fmla="*/ 4712128 h 4846926"/>
                <a:gd name="connsiteX5" fmla="*/ 1113673 w 4784889"/>
                <a:gd name="connsiteY5" fmla="*/ 4467947 h 4846926"/>
                <a:gd name="connsiteX6" fmla="*/ 39717 w 4784889"/>
                <a:gd name="connsiteY6" fmla="*/ 3101178 h 4846926"/>
                <a:gd name="connsiteX7" fmla="*/ 506449 w 4784889"/>
                <a:gd name="connsiteY7" fmla="*/ 740383 h 4846926"/>
                <a:gd name="connsiteX8" fmla="*/ 2484014 w 4784889"/>
                <a:gd name="connsiteY8" fmla="*/ 0 h 4846926"/>
                <a:gd name="connsiteX0" fmla="*/ 2484014 w 4784889"/>
                <a:gd name="connsiteY0" fmla="*/ 0 h 4860980"/>
                <a:gd name="connsiteX1" fmla="*/ 3890904 w 4784889"/>
                <a:gd name="connsiteY1" fmla="*/ 437433 h 4860980"/>
                <a:gd name="connsiteX2" fmla="*/ 4759172 w 4784889"/>
                <a:gd name="connsiteY2" fmla="*/ 1773180 h 4860980"/>
                <a:gd name="connsiteX3" fmla="*/ 4474294 w 4784889"/>
                <a:gd name="connsiteY3" fmla="*/ 3676361 h 4860980"/>
                <a:gd name="connsiteX4" fmla="*/ 3343914 w 4784889"/>
                <a:gd name="connsiteY4" fmla="*/ 4712128 h 4860980"/>
                <a:gd name="connsiteX5" fmla="*/ 1097799 w 4784889"/>
                <a:gd name="connsiteY5" fmla="*/ 4524510 h 4860980"/>
                <a:gd name="connsiteX6" fmla="*/ 39717 w 4784889"/>
                <a:gd name="connsiteY6" fmla="*/ 3101178 h 4860980"/>
                <a:gd name="connsiteX7" fmla="*/ 506449 w 4784889"/>
                <a:gd name="connsiteY7" fmla="*/ 740383 h 4860980"/>
                <a:gd name="connsiteX8" fmla="*/ 2484014 w 4784889"/>
                <a:gd name="connsiteY8" fmla="*/ 0 h 4860980"/>
                <a:gd name="connsiteX0" fmla="*/ 2484014 w 4783308"/>
                <a:gd name="connsiteY0" fmla="*/ 0 h 4860981"/>
                <a:gd name="connsiteX1" fmla="*/ 3890904 w 4783308"/>
                <a:gd name="connsiteY1" fmla="*/ 437433 h 4860981"/>
                <a:gd name="connsiteX2" fmla="*/ 4759172 w 4783308"/>
                <a:gd name="connsiteY2" fmla="*/ 1773180 h 4860981"/>
                <a:gd name="connsiteX3" fmla="*/ 4474294 w 4783308"/>
                <a:gd name="connsiteY3" fmla="*/ 3676361 h 4860981"/>
                <a:gd name="connsiteX4" fmla="*/ 3443129 w 4783308"/>
                <a:gd name="connsiteY4" fmla="*/ 4712129 h 4860981"/>
                <a:gd name="connsiteX5" fmla="*/ 1097799 w 4783308"/>
                <a:gd name="connsiteY5" fmla="*/ 4524510 h 4860981"/>
                <a:gd name="connsiteX6" fmla="*/ 39717 w 4783308"/>
                <a:gd name="connsiteY6" fmla="*/ 3101178 h 4860981"/>
                <a:gd name="connsiteX7" fmla="*/ 506449 w 4783308"/>
                <a:gd name="connsiteY7" fmla="*/ 740383 h 4860981"/>
                <a:gd name="connsiteX8" fmla="*/ 2484014 w 4783308"/>
                <a:gd name="connsiteY8" fmla="*/ 0 h 4860981"/>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532073 w 4784141"/>
                <a:gd name="connsiteY0" fmla="*/ 0 h 4773425"/>
                <a:gd name="connsiteX1" fmla="*/ 3891737 w 4784141"/>
                <a:gd name="connsiteY1" fmla="*/ 389356 h 4773425"/>
                <a:gd name="connsiteX2" fmla="*/ 4760005 w 4784141"/>
                <a:gd name="connsiteY2" fmla="*/ 1725103 h 4773425"/>
                <a:gd name="connsiteX3" fmla="*/ 4475127 w 4784141"/>
                <a:gd name="connsiteY3" fmla="*/ 3628284 h 4773425"/>
                <a:gd name="connsiteX4" fmla="*/ 3443962 w 4784141"/>
                <a:gd name="connsiteY4" fmla="*/ 4664052 h 4773425"/>
                <a:gd name="connsiteX5" fmla="*/ 1098632 w 4784141"/>
                <a:gd name="connsiteY5" fmla="*/ 4476433 h 4773425"/>
                <a:gd name="connsiteX6" fmla="*/ 40550 w 4784141"/>
                <a:gd name="connsiteY6" fmla="*/ 3053101 h 4773425"/>
                <a:gd name="connsiteX7" fmla="*/ 507282 w 4784141"/>
                <a:gd name="connsiteY7" fmla="*/ 692306 h 4773425"/>
                <a:gd name="connsiteX8" fmla="*/ 2532073 w 4784141"/>
                <a:gd name="connsiteY8" fmla="*/ 0 h 4773425"/>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58783 w 4784614"/>
                <a:gd name="connsiteY0" fmla="*/ 525 h 4757924"/>
                <a:gd name="connsiteX1" fmla="*/ 3892210 w 4784614"/>
                <a:gd name="connsiteY1" fmla="*/ 373855 h 4757924"/>
                <a:gd name="connsiteX2" fmla="*/ 4760478 w 4784614"/>
                <a:gd name="connsiteY2" fmla="*/ 1709602 h 4757924"/>
                <a:gd name="connsiteX3" fmla="*/ 4475600 w 4784614"/>
                <a:gd name="connsiteY3" fmla="*/ 3612783 h 4757924"/>
                <a:gd name="connsiteX4" fmla="*/ 3444435 w 4784614"/>
                <a:gd name="connsiteY4" fmla="*/ 4648551 h 4757924"/>
                <a:gd name="connsiteX5" fmla="*/ 1099105 w 4784614"/>
                <a:gd name="connsiteY5" fmla="*/ 4460932 h 4757924"/>
                <a:gd name="connsiteX6" fmla="*/ 41023 w 4784614"/>
                <a:gd name="connsiteY6" fmla="*/ 3037600 h 4757924"/>
                <a:gd name="connsiteX7" fmla="*/ 507755 w 4784614"/>
                <a:gd name="connsiteY7" fmla="*/ 676805 h 4757924"/>
                <a:gd name="connsiteX8" fmla="*/ 2558783 w 4784614"/>
                <a:gd name="connsiteY8" fmla="*/ 525 h 4757924"/>
                <a:gd name="connsiteX0" fmla="*/ 2558783 w 4784614"/>
                <a:gd name="connsiteY0" fmla="*/ 408 h 4757807"/>
                <a:gd name="connsiteX1" fmla="*/ 3907953 w 4784614"/>
                <a:gd name="connsiteY1" fmla="*/ 443183 h 4757807"/>
                <a:gd name="connsiteX2" fmla="*/ 4760478 w 4784614"/>
                <a:gd name="connsiteY2" fmla="*/ 1709485 h 4757807"/>
                <a:gd name="connsiteX3" fmla="*/ 4475600 w 4784614"/>
                <a:gd name="connsiteY3" fmla="*/ 3612666 h 4757807"/>
                <a:gd name="connsiteX4" fmla="*/ 3444435 w 4784614"/>
                <a:gd name="connsiteY4" fmla="*/ 4648434 h 4757807"/>
                <a:gd name="connsiteX5" fmla="*/ 1099105 w 4784614"/>
                <a:gd name="connsiteY5" fmla="*/ 4460815 h 4757807"/>
                <a:gd name="connsiteX6" fmla="*/ 41023 w 4784614"/>
                <a:gd name="connsiteY6" fmla="*/ 3037483 h 4757807"/>
                <a:gd name="connsiteX7" fmla="*/ 507755 w 4784614"/>
                <a:gd name="connsiteY7" fmla="*/ 676688 h 4757807"/>
                <a:gd name="connsiteX8" fmla="*/ 2558783 w 4784614"/>
                <a:gd name="connsiteY8" fmla="*/ 408 h 4757807"/>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90 h 4954518"/>
                <a:gd name="connsiteX1" fmla="*/ 3910127 w 4786788"/>
                <a:gd name="connsiteY1" fmla="*/ 639894 h 4954518"/>
                <a:gd name="connsiteX2" fmla="*/ 4762652 w 4786788"/>
                <a:gd name="connsiteY2" fmla="*/ 1906196 h 4954518"/>
                <a:gd name="connsiteX3" fmla="*/ 4477774 w 4786788"/>
                <a:gd name="connsiteY3" fmla="*/ 3809377 h 4954518"/>
                <a:gd name="connsiteX4" fmla="*/ 3446609 w 4786788"/>
                <a:gd name="connsiteY4" fmla="*/ 4845145 h 4954518"/>
                <a:gd name="connsiteX5" fmla="*/ 1101279 w 4786788"/>
                <a:gd name="connsiteY5" fmla="*/ 4657526 h 4954518"/>
                <a:gd name="connsiteX6" fmla="*/ 43197 w 4786788"/>
                <a:gd name="connsiteY6" fmla="*/ 3234194 h 4954518"/>
                <a:gd name="connsiteX7" fmla="*/ 509929 w 4786788"/>
                <a:gd name="connsiteY7" fmla="*/ 873399 h 4954518"/>
                <a:gd name="connsiteX8" fmla="*/ 2675744 w 4786788"/>
                <a:gd name="connsiteY8" fmla="*/ 290 h 4954518"/>
                <a:gd name="connsiteX0" fmla="*/ 2675744 w 4786788"/>
                <a:gd name="connsiteY0" fmla="*/ 326 h 4954554"/>
                <a:gd name="connsiteX1" fmla="*/ 3990884 w 4786788"/>
                <a:gd name="connsiteY1" fmla="*/ 591130 h 4954554"/>
                <a:gd name="connsiteX2" fmla="*/ 4762652 w 4786788"/>
                <a:gd name="connsiteY2" fmla="*/ 1906232 h 4954554"/>
                <a:gd name="connsiteX3" fmla="*/ 4477774 w 4786788"/>
                <a:gd name="connsiteY3" fmla="*/ 3809413 h 4954554"/>
                <a:gd name="connsiteX4" fmla="*/ 3446609 w 4786788"/>
                <a:gd name="connsiteY4" fmla="*/ 4845181 h 4954554"/>
                <a:gd name="connsiteX5" fmla="*/ 1101279 w 4786788"/>
                <a:gd name="connsiteY5" fmla="*/ 4657562 h 4954554"/>
                <a:gd name="connsiteX6" fmla="*/ 43197 w 4786788"/>
                <a:gd name="connsiteY6" fmla="*/ 3234230 h 4954554"/>
                <a:gd name="connsiteX7" fmla="*/ 509929 w 4786788"/>
                <a:gd name="connsiteY7" fmla="*/ 873435 h 4954554"/>
                <a:gd name="connsiteX8" fmla="*/ 2675744 w 4786788"/>
                <a:gd name="connsiteY8" fmla="*/ 326 h 4954554"/>
                <a:gd name="connsiteX0" fmla="*/ 2662196 w 4773240"/>
                <a:gd name="connsiteY0" fmla="*/ 326 h 4954554"/>
                <a:gd name="connsiteX1" fmla="*/ 3977336 w 4773240"/>
                <a:gd name="connsiteY1" fmla="*/ 591130 h 4954554"/>
                <a:gd name="connsiteX2" fmla="*/ 4749104 w 4773240"/>
                <a:gd name="connsiteY2" fmla="*/ 1906232 h 4954554"/>
                <a:gd name="connsiteX3" fmla="*/ 4464226 w 4773240"/>
                <a:gd name="connsiteY3" fmla="*/ 3809413 h 4954554"/>
                <a:gd name="connsiteX4" fmla="*/ 3433061 w 4773240"/>
                <a:gd name="connsiteY4" fmla="*/ 4845181 h 4954554"/>
                <a:gd name="connsiteX5" fmla="*/ 1087731 w 4773240"/>
                <a:gd name="connsiteY5" fmla="*/ 4657562 h 4954554"/>
                <a:gd name="connsiteX6" fmla="*/ 29649 w 4773240"/>
                <a:gd name="connsiteY6" fmla="*/ 3234230 h 4954554"/>
                <a:gd name="connsiteX7" fmla="*/ 640977 w 4773240"/>
                <a:gd name="connsiteY7" fmla="*/ 730117 h 4954554"/>
                <a:gd name="connsiteX8" fmla="*/ 2662196 w 4773240"/>
                <a:gd name="connsiteY8" fmla="*/ 326 h 4954554"/>
                <a:gd name="connsiteX0" fmla="*/ 2664762 w 4775806"/>
                <a:gd name="connsiteY0" fmla="*/ 326 h 4954554"/>
                <a:gd name="connsiteX1" fmla="*/ 3979902 w 4775806"/>
                <a:gd name="connsiteY1" fmla="*/ 591130 h 4954554"/>
                <a:gd name="connsiteX2" fmla="*/ 4751670 w 4775806"/>
                <a:gd name="connsiteY2" fmla="*/ 1906232 h 4954554"/>
                <a:gd name="connsiteX3" fmla="*/ 4466792 w 4775806"/>
                <a:gd name="connsiteY3" fmla="*/ 3809413 h 4954554"/>
                <a:gd name="connsiteX4" fmla="*/ 3435627 w 4775806"/>
                <a:gd name="connsiteY4" fmla="*/ 4845181 h 4954554"/>
                <a:gd name="connsiteX5" fmla="*/ 1090297 w 4775806"/>
                <a:gd name="connsiteY5" fmla="*/ 4657562 h 4954554"/>
                <a:gd name="connsiteX6" fmla="*/ 32215 w 4775806"/>
                <a:gd name="connsiteY6" fmla="*/ 3234230 h 4954554"/>
                <a:gd name="connsiteX7" fmla="*/ 607899 w 4775806"/>
                <a:gd name="connsiteY7" fmla="*/ 806182 h 4954554"/>
                <a:gd name="connsiteX8" fmla="*/ 2664762 w 4775806"/>
                <a:gd name="connsiteY8" fmla="*/ 326 h 4954554"/>
                <a:gd name="connsiteX0" fmla="*/ 2673549 w 4784593"/>
                <a:gd name="connsiteY0" fmla="*/ 326 h 4954554"/>
                <a:gd name="connsiteX1" fmla="*/ 3988689 w 4784593"/>
                <a:gd name="connsiteY1" fmla="*/ 591130 h 4954554"/>
                <a:gd name="connsiteX2" fmla="*/ 4760457 w 4784593"/>
                <a:gd name="connsiteY2" fmla="*/ 1906232 h 4954554"/>
                <a:gd name="connsiteX3" fmla="*/ 4475579 w 4784593"/>
                <a:gd name="connsiteY3" fmla="*/ 3809413 h 4954554"/>
                <a:gd name="connsiteX4" fmla="*/ 3444414 w 4784593"/>
                <a:gd name="connsiteY4" fmla="*/ 4845181 h 4954554"/>
                <a:gd name="connsiteX5" fmla="*/ 1099084 w 4784593"/>
                <a:gd name="connsiteY5" fmla="*/ 4657562 h 4954554"/>
                <a:gd name="connsiteX6" fmla="*/ 41002 w 4784593"/>
                <a:gd name="connsiteY6" fmla="*/ 3234230 h 4954554"/>
                <a:gd name="connsiteX7" fmla="*/ 616686 w 4784593"/>
                <a:gd name="connsiteY7" fmla="*/ 806182 h 4954554"/>
                <a:gd name="connsiteX8" fmla="*/ 2673549 w 4784593"/>
                <a:gd name="connsiteY8" fmla="*/ 326 h 4954554"/>
                <a:gd name="connsiteX0" fmla="*/ 2649000 w 4760044"/>
                <a:gd name="connsiteY0" fmla="*/ 326 h 4964273"/>
                <a:gd name="connsiteX1" fmla="*/ 3964140 w 4760044"/>
                <a:gd name="connsiteY1" fmla="*/ 591130 h 4964273"/>
                <a:gd name="connsiteX2" fmla="*/ 4735908 w 4760044"/>
                <a:gd name="connsiteY2" fmla="*/ 1906232 h 4964273"/>
                <a:gd name="connsiteX3" fmla="*/ 4451030 w 4760044"/>
                <a:gd name="connsiteY3" fmla="*/ 3809413 h 4964273"/>
                <a:gd name="connsiteX4" fmla="*/ 3419865 w 4760044"/>
                <a:gd name="connsiteY4" fmla="*/ 4845181 h 4964273"/>
                <a:gd name="connsiteX5" fmla="*/ 1074535 w 4760044"/>
                <a:gd name="connsiteY5" fmla="*/ 4657562 h 4964273"/>
                <a:gd name="connsiteX6" fmla="*/ 33359 w 4760044"/>
                <a:gd name="connsiteY6" fmla="*/ 2995991 h 4964273"/>
                <a:gd name="connsiteX7" fmla="*/ 592137 w 4760044"/>
                <a:gd name="connsiteY7" fmla="*/ 806182 h 4964273"/>
                <a:gd name="connsiteX8" fmla="*/ 2649000 w 4760044"/>
                <a:gd name="connsiteY8" fmla="*/ 326 h 4964273"/>
                <a:gd name="connsiteX0" fmla="*/ 2649000 w 4760044"/>
                <a:gd name="connsiteY0" fmla="*/ 300 h 4964247"/>
                <a:gd name="connsiteX1" fmla="*/ 3813909 w 4760044"/>
                <a:gd name="connsiteY1" fmla="*/ 619239 h 4964247"/>
                <a:gd name="connsiteX2" fmla="*/ 4735908 w 4760044"/>
                <a:gd name="connsiteY2" fmla="*/ 1906206 h 4964247"/>
                <a:gd name="connsiteX3" fmla="*/ 4451030 w 4760044"/>
                <a:gd name="connsiteY3" fmla="*/ 3809387 h 4964247"/>
                <a:gd name="connsiteX4" fmla="*/ 3419865 w 4760044"/>
                <a:gd name="connsiteY4" fmla="*/ 4845155 h 4964247"/>
                <a:gd name="connsiteX5" fmla="*/ 1074535 w 4760044"/>
                <a:gd name="connsiteY5" fmla="*/ 4657536 h 4964247"/>
                <a:gd name="connsiteX6" fmla="*/ 33359 w 4760044"/>
                <a:gd name="connsiteY6" fmla="*/ 2995965 h 4964247"/>
                <a:gd name="connsiteX7" fmla="*/ 592137 w 4760044"/>
                <a:gd name="connsiteY7" fmla="*/ 806156 h 4964247"/>
                <a:gd name="connsiteX8" fmla="*/ 2649000 w 4760044"/>
                <a:gd name="connsiteY8" fmla="*/ 300 h 4964247"/>
                <a:gd name="connsiteX0" fmla="*/ 2649000 w 4849477"/>
                <a:gd name="connsiteY0" fmla="*/ -2 h 4963945"/>
                <a:gd name="connsiteX1" fmla="*/ 4735908 w 4849477"/>
                <a:gd name="connsiteY1" fmla="*/ 1905904 h 4963945"/>
                <a:gd name="connsiteX2" fmla="*/ 4451030 w 4849477"/>
                <a:gd name="connsiteY2" fmla="*/ 3809085 h 4963945"/>
                <a:gd name="connsiteX3" fmla="*/ 3419865 w 4849477"/>
                <a:gd name="connsiteY3" fmla="*/ 4844853 h 4963945"/>
                <a:gd name="connsiteX4" fmla="*/ 1074535 w 4849477"/>
                <a:gd name="connsiteY4" fmla="*/ 4657234 h 4963945"/>
                <a:gd name="connsiteX5" fmla="*/ 33359 w 4849477"/>
                <a:gd name="connsiteY5" fmla="*/ 2995663 h 4963945"/>
                <a:gd name="connsiteX6" fmla="*/ 592137 w 4849477"/>
                <a:gd name="connsiteY6" fmla="*/ 805854 h 4963945"/>
                <a:gd name="connsiteX7" fmla="*/ 2649000 w 4849477"/>
                <a:gd name="connsiteY7" fmla="*/ -2 h 4963945"/>
                <a:gd name="connsiteX0" fmla="*/ 2649000 w 4859466"/>
                <a:gd name="connsiteY0" fmla="*/ -2 h 5536260"/>
                <a:gd name="connsiteX1" fmla="*/ 4735908 w 4859466"/>
                <a:gd name="connsiteY1" fmla="*/ 1905904 h 5536260"/>
                <a:gd name="connsiteX2" fmla="*/ 4451030 w 4859466"/>
                <a:gd name="connsiteY2" fmla="*/ 3809085 h 5536260"/>
                <a:gd name="connsiteX3" fmla="*/ 3067466 w 4859466"/>
                <a:gd name="connsiteY3" fmla="*/ 5491001 h 5536260"/>
                <a:gd name="connsiteX4" fmla="*/ 1074535 w 4859466"/>
                <a:gd name="connsiteY4" fmla="*/ 4657234 h 5536260"/>
                <a:gd name="connsiteX5" fmla="*/ 33359 w 4859466"/>
                <a:gd name="connsiteY5" fmla="*/ 2995663 h 5536260"/>
                <a:gd name="connsiteX6" fmla="*/ 592137 w 4859466"/>
                <a:gd name="connsiteY6" fmla="*/ 805854 h 5536260"/>
                <a:gd name="connsiteX7" fmla="*/ 2649000 w 4859466"/>
                <a:gd name="connsiteY7" fmla="*/ -2 h 5536260"/>
                <a:gd name="connsiteX0" fmla="*/ 2780481 w 4861205"/>
                <a:gd name="connsiteY0" fmla="*/ -2 h 5864449"/>
                <a:gd name="connsiteX1" fmla="*/ 4737647 w 4861205"/>
                <a:gd name="connsiteY1" fmla="*/ 2234093 h 5864449"/>
                <a:gd name="connsiteX2" fmla="*/ 4452769 w 4861205"/>
                <a:gd name="connsiteY2" fmla="*/ 4137274 h 5864449"/>
                <a:gd name="connsiteX3" fmla="*/ 3069205 w 4861205"/>
                <a:gd name="connsiteY3" fmla="*/ 5819190 h 5864449"/>
                <a:gd name="connsiteX4" fmla="*/ 1076274 w 4861205"/>
                <a:gd name="connsiteY4" fmla="*/ 4985423 h 5864449"/>
                <a:gd name="connsiteX5" fmla="*/ 35098 w 4861205"/>
                <a:gd name="connsiteY5" fmla="*/ 3323852 h 5864449"/>
                <a:gd name="connsiteX6" fmla="*/ 593876 w 4861205"/>
                <a:gd name="connsiteY6" fmla="*/ 1134043 h 5864449"/>
                <a:gd name="connsiteX7" fmla="*/ 2780481 w 4861205"/>
                <a:gd name="connsiteY7" fmla="*/ -2 h 5864449"/>
                <a:gd name="connsiteX0" fmla="*/ 2289077 w 4369801"/>
                <a:gd name="connsiteY0" fmla="*/ -2 h 5893101"/>
                <a:gd name="connsiteX1" fmla="*/ 4246243 w 4369801"/>
                <a:gd name="connsiteY1" fmla="*/ 2234093 h 5893101"/>
                <a:gd name="connsiteX2" fmla="*/ 3961365 w 4369801"/>
                <a:gd name="connsiteY2" fmla="*/ 4137274 h 5893101"/>
                <a:gd name="connsiteX3" fmla="*/ 2577801 w 4369801"/>
                <a:gd name="connsiteY3" fmla="*/ 5819190 h 5893101"/>
                <a:gd name="connsiteX4" fmla="*/ 584870 w 4369801"/>
                <a:gd name="connsiteY4" fmla="*/ 4985423 h 5893101"/>
                <a:gd name="connsiteX5" fmla="*/ 102472 w 4369801"/>
                <a:gd name="connsiteY5" fmla="*/ 1134043 h 5893101"/>
                <a:gd name="connsiteX6" fmla="*/ 2289077 w 4369801"/>
                <a:gd name="connsiteY6" fmla="*/ -2 h 5893101"/>
                <a:gd name="connsiteX0" fmla="*/ 2352777 w 4433501"/>
                <a:gd name="connsiteY0" fmla="*/ -2 h 5854124"/>
                <a:gd name="connsiteX1" fmla="*/ 4309943 w 4433501"/>
                <a:gd name="connsiteY1" fmla="*/ 2234093 h 5854124"/>
                <a:gd name="connsiteX2" fmla="*/ 4025065 w 4433501"/>
                <a:gd name="connsiteY2" fmla="*/ 4137274 h 5854124"/>
                <a:gd name="connsiteX3" fmla="*/ 2641501 w 4433501"/>
                <a:gd name="connsiteY3" fmla="*/ 5819190 h 5854124"/>
                <a:gd name="connsiteX4" fmla="*/ 430809 w 4433501"/>
                <a:gd name="connsiteY4" fmla="*/ 4389642 h 5854124"/>
                <a:gd name="connsiteX5" fmla="*/ 166172 w 4433501"/>
                <a:gd name="connsiteY5" fmla="*/ 1134043 h 5854124"/>
                <a:gd name="connsiteX6" fmla="*/ 2352777 w 4433501"/>
                <a:gd name="connsiteY6" fmla="*/ -2 h 5854124"/>
                <a:gd name="connsiteX0" fmla="*/ 2193618 w 4274342"/>
                <a:gd name="connsiteY0" fmla="*/ -2 h 5850779"/>
                <a:gd name="connsiteX1" fmla="*/ 4150784 w 4274342"/>
                <a:gd name="connsiteY1" fmla="*/ 2234093 h 5850779"/>
                <a:gd name="connsiteX2" fmla="*/ 3865906 w 4274342"/>
                <a:gd name="connsiteY2" fmla="*/ 4137274 h 5850779"/>
                <a:gd name="connsiteX3" fmla="*/ 2482342 w 4274342"/>
                <a:gd name="connsiteY3" fmla="*/ 5819190 h 5850779"/>
                <a:gd name="connsiteX4" fmla="*/ 271650 w 4274342"/>
                <a:gd name="connsiteY4" fmla="*/ 4389642 h 5850779"/>
                <a:gd name="connsiteX5" fmla="*/ 247914 w 4274342"/>
                <a:gd name="connsiteY5" fmla="*/ 1846756 h 5850779"/>
                <a:gd name="connsiteX6" fmla="*/ 2193618 w 4274342"/>
                <a:gd name="connsiteY6" fmla="*/ -2 h 5850779"/>
                <a:gd name="connsiteX0" fmla="*/ 1967294 w 4267345"/>
                <a:gd name="connsiteY0" fmla="*/ -3 h 5416782"/>
                <a:gd name="connsiteX1" fmla="*/ 4137681 w 4267345"/>
                <a:gd name="connsiteY1" fmla="*/ 1800096 h 5416782"/>
                <a:gd name="connsiteX2" fmla="*/ 3852803 w 4267345"/>
                <a:gd name="connsiteY2" fmla="*/ 3703277 h 5416782"/>
                <a:gd name="connsiteX3" fmla="*/ 2469239 w 4267345"/>
                <a:gd name="connsiteY3" fmla="*/ 5385193 h 5416782"/>
                <a:gd name="connsiteX4" fmla="*/ 258547 w 4267345"/>
                <a:gd name="connsiteY4" fmla="*/ 3955645 h 5416782"/>
                <a:gd name="connsiteX5" fmla="*/ 234811 w 4267345"/>
                <a:gd name="connsiteY5" fmla="*/ 1412759 h 5416782"/>
                <a:gd name="connsiteX6" fmla="*/ 1967294 w 4267345"/>
                <a:gd name="connsiteY6" fmla="*/ -3 h 5416782"/>
                <a:gd name="connsiteX0" fmla="*/ 1967294 w 3964997"/>
                <a:gd name="connsiteY0" fmla="*/ -3 h 5416782"/>
                <a:gd name="connsiteX1" fmla="*/ 3668011 w 3964997"/>
                <a:gd name="connsiteY1" fmla="*/ 1478862 h 5416782"/>
                <a:gd name="connsiteX2" fmla="*/ 3852803 w 3964997"/>
                <a:gd name="connsiteY2" fmla="*/ 3703277 h 5416782"/>
                <a:gd name="connsiteX3" fmla="*/ 2469239 w 3964997"/>
                <a:gd name="connsiteY3" fmla="*/ 5385193 h 5416782"/>
                <a:gd name="connsiteX4" fmla="*/ 258547 w 3964997"/>
                <a:gd name="connsiteY4" fmla="*/ 3955645 h 5416782"/>
                <a:gd name="connsiteX5" fmla="*/ 234811 w 3964997"/>
                <a:gd name="connsiteY5" fmla="*/ 1412759 h 5416782"/>
                <a:gd name="connsiteX6" fmla="*/ 1967294 w 3964997"/>
                <a:gd name="connsiteY6" fmla="*/ -3 h 5416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64997" h="5416782">
                  <a:moveTo>
                    <a:pt x="1967294" y="-3"/>
                  </a:moveTo>
                  <a:cubicBezTo>
                    <a:pt x="2657922" y="183339"/>
                    <a:pt x="3353760" y="861649"/>
                    <a:pt x="3668011" y="1478862"/>
                  </a:cubicBezTo>
                  <a:cubicBezTo>
                    <a:pt x="3982262" y="2096075"/>
                    <a:pt x="4052598" y="3052222"/>
                    <a:pt x="3852803" y="3703277"/>
                  </a:cubicBezTo>
                  <a:cubicBezTo>
                    <a:pt x="3653008" y="4354332"/>
                    <a:pt x="2782065" y="5270224"/>
                    <a:pt x="2469239" y="5385193"/>
                  </a:cubicBezTo>
                  <a:cubicBezTo>
                    <a:pt x="1758393" y="5606258"/>
                    <a:pt x="630952" y="4617717"/>
                    <a:pt x="258547" y="3955645"/>
                  </a:cubicBezTo>
                  <a:cubicBezTo>
                    <a:pt x="-113858" y="3293573"/>
                    <a:pt x="-49980" y="2072034"/>
                    <a:pt x="234811" y="1412759"/>
                  </a:cubicBezTo>
                  <a:cubicBezTo>
                    <a:pt x="519602" y="753484"/>
                    <a:pt x="1314621" y="30745"/>
                    <a:pt x="1967294" y="-3"/>
                  </a:cubicBezTo>
                  <a:close/>
                </a:path>
              </a:pathLst>
            </a:cu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DB4CDFAC-A030-3569-398B-B744B07B1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0478977">
              <a:off x="9571360" y="4439737"/>
              <a:ext cx="351312" cy="354664"/>
            </a:xfrm>
            <a:custGeom>
              <a:avLst/>
              <a:gdLst>
                <a:gd name="connsiteX0" fmla="*/ 2531073 w 4828010"/>
                <a:gd name="connsiteY0" fmla="*/ 0 h 4873559"/>
                <a:gd name="connsiteX1" fmla="*/ 3937963 w 4828010"/>
                <a:gd name="connsiteY1" fmla="*/ 437433 h 4873559"/>
                <a:gd name="connsiteX2" fmla="*/ 4806231 w 4828010"/>
                <a:gd name="connsiteY2" fmla="*/ 1773180 h 4873559"/>
                <a:gd name="connsiteX3" fmla="*/ 4448644 w 4828010"/>
                <a:gd name="connsiteY3" fmla="*/ 3933235 h 4873559"/>
                <a:gd name="connsiteX4" fmla="*/ 3192542 w 4828010"/>
                <a:gd name="connsiteY4" fmla="*/ 4716168 h 4873559"/>
                <a:gd name="connsiteX5" fmla="*/ 937448 w 4828010"/>
                <a:gd name="connsiteY5" fmla="*/ 4547691 h 4873559"/>
                <a:gd name="connsiteX6" fmla="*/ 12348 w 4828010"/>
                <a:gd name="connsiteY6" fmla="*/ 3026750 h 4873559"/>
                <a:gd name="connsiteX7" fmla="*/ 553508 w 4828010"/>
                <a:gd name="connsiteY7" fmla="*/ 740383 h 4873559"/>
                <a:gd name="connsiteX8" fmla="*/ 2531073 w 4828010"/>
                <a:gd name="connsiteY8" fmla="*/ 0 h 4873559"/>
                <a:gd name="connsiteX0" fmla="*/ 2531073 w 4828010"/>
                <a:gd name="connsiteY0" fmla="*/ 0 h 4853896"/>
                <a:gd name="connsiteX1" fmla="*/ 3937963 w 4828010"/>
                <a:gd name="connsiteY1" fmla="*/ 437433 h 4853896"/>
                <a:gd name="connsiteX2" fmla="*/ 4806231 w 4828010"/>
                <a:gd name="connsiteY2" fmla="*/ 1773180 h 4853896"/>
                <a:gd name="connsiteX3" fmla="*/ 4448644 w 4828010"/>
                <a:gd name="connsiteY3" fmla="*/ 3933235 h 4853896"/>
                <a:gd name="connsiteX4" fmla="*/ 3192542 w 4828010"/>
                <a:gd name="connsiteY4" fmla="*/ 4716168 h 4853896"/>
                <a:gd name="connsiteX5" fmla="*/ 1075671 w 4828010"/>
                <a:gd name="connsiteY5" fmla="*/ 4473263 h 4853896"/>
                <a:gd name="connsiteX6" fmla="*/ 12348 w 4828010"/>
                <a:gd name="connsiteY6" fmla="*/ 3026750 h 4853896"/>
                <a:gd name="connsiteX7" fmla="*/ 553508 w 4828010"/>
                <a:gd name="connsiteY7" fmla="*/ 740383 h 4853896"/>
                <a:gd name="connsiteX8" fmla="*/ 2531073 w 4828010"/>
                <a:gd name="connsiteY8" fmla="*/ 0 h 4853896"/>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84014 w 4780951"/>
                <a:gd name="connsiteY0" fmla="*/ 0 h 4850182"/>
                <a:gd name="connsiteX1" fmla="*/ 3890904 w 4780951"/>
                <a:gd name="connsiteY1" fmla="*/ 437433 h 4850182"/>
                <a:gd name="connsiteX2" fmla="*/ 4759172 w 4780951"/>
                <a:gd name="connsiteY2" fmla="*/ 1773180 h 4850182"/>
                <a:gd name="connsiteX3" fmla="*/ 4401585 w 4780951"/>
                <a:gd name="connsiteY3" fmla="*/ 3933235 h 4850182"/>
                <a:gd name="connsiteX4" fmla="*/ 3145483 w 4780951"/>
                <a:gd name="connsiteY4" fmla="*/ 4716168 h 4850182"/>
                <a:gd name="connsiteX5" fmla="*/ 1113673 w 4780951"/>
                <a:gd name="connsiteY5" fmla="*/ 4467947 h 4850182"/>
                <a:gd name="connsiteX6" fmla="*/ 39717 w 4780951"/>
                <a:gd name="connsiteY6" fmla="*/ 3101178 h 4850182"/>
                <a:gd name="connsiteX7" fmla="*/ 506449 w 4780951"/>
                <a:gd name="connsiteY7" fmla="*/ 740383 h 4850182"/>
                <a:gd name="connsiteX8" fmla="*/ 2484014 w 4780951"/>
                <a:gd name="connsiteY8" fmla="*/ 0 h 4850182"/>
                <a:gd name="connsiteX0" fmla="*/ 2484014 w 4780127"/>
                <a:gd name="connsiteY0" fmla="*/ 0 h 4850182"/>
                <a:gd name="connsiteX1" fmla="*/ 3890904 w 4780127"/>
                <a:gd name="connsiteY1" fmla="*/ 437433 h 4850182"/>
                <a:gd name="connsiteX2" fmla="*/ 4759172 w 4780127"/>
                <a:gd name="connsiteY2" fmla="*/ 1773180 h 4850182"/>
                <a:gd name="connsiteX3" fmla="*/ 4390953 w 4780127"/>
                <a:gd name="connsiteY3" fmla="*/ 3805644 h 4850182"/>
                <a:gd name="connsiteX4" fmla="*/ 3145483 w 4780127"/>
                <a:gd name="connsiteY4" fmla="*/ 4716168 h 4850182"/>
                <a:gd name="connsiteX5" fmla="*/ 1113673 w 4780127"/>
                <a:gd name="connsiteY5" fmla="*/ 4467947 h 4850182"/>
                <a:gd name="connsiteX6" fmla="*/ 39717 w 4780127"/>
                <a:gd name="connsiteY6" fmla="*/ 3101178 h 4850182"/>
                <a:gd name="connsiteX7" fmla="*/ 506449 w 4780127"/>
                <a:gd name="connsiteY7" fmla="*/ 740383 h 4850182"/>
                <a:gd name="connsiteX8" fmla="*/ 2484014 w 4780127"/>
                <a:gd name="connsiteY8" fmla="*/ 0 h 4850182"/>
                <a:gd name="connsiteX0" fmla="*/ 2484014 w 4778010"/>
                <a:gd name="connsiteY0" fmla="*/ 0 h 4846926"/>
                <a:gd name="connsiteX1" fmla="*/ 3890904 w 4778010"/>
                <a:gd name="connsiteY1" fmla="*/ 437433 h 4846926"/>
                <a:gd name="connsiteX2" fmla="*/ 4759172 w 4778010"/>
                <a:gd name="connsiteY2" fmla="*/ 1773180 h 4846926"/>
                <a:gd name="connsiteX3" fmla="*/ 4390953 w 4778010"/>
                <a:gd name="connsiteY3" fmla="*/ 3805644 h 4846926"/>
                <a:gd name="connsiteX4" fmla="*/ 3343914 w 4778010"/>
                <a:gd name="connsiteY4" fmla="*/ 4712128 h 4846926"/>
                <a:gd name="connsiteX5" fmla="*/ 1113673 w 4778010"/>
                <a:gd name="connsiteY5" fmla="*/ 4467947 h 4846926"/>
                <a:gd name="connsiteX6" fmla="*/ 39717 w 4778010"/>
                <a:gd name="connsiteY6" fmla="*/ 3101178 h 4846926"/>
                <a:gd name="connsiteX7" fmla="*/ 506449 w 4778010"/>
                <a:gd name="connsiteY7" fmla="*/ 740383 h 4846926"/>
                <a:gd name="connsiteX8" fmla="*/ 2484014 w 4778010"/>
                <a:gd name="connsiteY8" fmla="*/ 0 h 4846926"/>
                <a:gd name="connsiteX0" fmla="*/ 2484014 w 4782503"/>
                <a:gd name="connsiteY0" fmla="*/ 0 h 4846926"/>
                <a:gd name="connsiteX1" fmla="*/ 3890904 w 4782503"/>
                <a:gd name="connsiteY1" fmla="*/ 437433 h 4846926"/>
                <a:gd name="connsiteX2" fmla="*/ 4759172 w 4782503"/>
                <a:gd name="connsiteY2" fmla="*/ 1773180 h 4846926"/>
                <a:gd name="connsiteX3" fmla="*/ 4450482 w 4782503"/>
                <a:gd name="connsiteY3" fmla="*/ 3688481 h 4846926"/>
                <a:gd name="connsiteX4" fmla="*/ 3343914 w 4782503"/>
                <a:gd name="connsiteY4" fmla="*/ 4712128 h 4846926"/>
                <a:gd name="connsiteX5" fmla="*/ 1113673 w 4782503"/>
                <a:gd name="connsiteY5" fmla="*/ 4467947 h 4846926"/>
                <a:gd name="connsiteX6" fmla="*/ 39717 w 4782503"/>
                <a:gd name="connsiteY6" fmla="*/ 3101178 h 4846926"/>
                <a:gd name="connsiteX7" fmla="*/ 506449 w 4782503"/>
                <a:gd name="connsiteY7" fmla="*/ 740383 h 4846926"/>
                <a:gd name="connsiteX8" fmla="*/ 2484014 w 4782503"/>
                <a:gd name="connsiteY8" fmla="*/ 0 h 4846926"/>
                <a:gd name="connsiteX0" fmla="*/ 2484014 w 4784889"/>
                <a:gd name="connsiteY0" fmla="*/ 0 h 4846926"/>
                <a:gd name="connsiteX1" fmla="*/ 3890904 w 4784889"/>
                <a:gd name="connsiteY1" fmla="*/ 437433 h 4846926"/>
                <a:gd name="connsiteX2" fmla="*/ 4759172 w 4784889"/>
                <a:gd name="connsiteY2" fmla="*/ 1773180 h 4846926"/>
                <a:gd name="connsiteX3" fmla="*/ 4474294 w 4784889"/>
                <a:gd name="connsiteY3" fmla="*/ 3676361 h 4846926"/>
                <a:gd name="connsiteX4" fmla="*/ 3343914 w 4784889"/>
                <a:gd name="connsiteY4" fmla="*/ 4712128 h 4846926"/>
                <a:gd name="connsiteX5" fmla="*/ 1113673 w 4784889"/>
                <a:gd name="connsiteY5" fmla="*/ 4467947 h 4846926"/>
                <a:gd name="connsiteX6" fmla="*/ 39717 w 4784889"/>
                <a:gd name="connsiteY6" fmla="*/ 3101178 h 4846926"/>
                <a:gd name="connsiteX7" fmla="*/ 506449 w 4784889"/>
                <a:gd name="connsiteY7" fmla="*/ 740383 h 4846926"/>
                <a:gd name="connsiteX8" fmla="*/ 2484014 w 4784889"/>
                <a:gd name="connsiteY8" fmla="*/ 0 h 4846926"/>
                <a:gd name="connsiteX0" fmla="*/ 2484014 w 4784889"/>
                <a:gd name="connsiteY0" fmla="*/ 0 h 4860980"/>
                <a:gd name="connsiteX1" fmla="*/ 3890904 w 4784889"/>
                <a:gd name="connsiteY1" fmla="*/ 437433 h 4860980"/>
                <a:gd name="connsiteX2" fmla="*/ 4759172 w 4784889"/>
                <a:gd name="connsiteY2" fmla="*/ 1773180 h 4860980"/>
                <a:gd name="connsiteX3" fmla="*/ 4474294 w 4784889"/>
                <a:gd name="connsiteY3" fmla="*/ 3676361 h 4860980"/>
                <a:gd name="connsiteX4" fmla="*/ 3343914 w 4784889"/>
                <a:gd name="connsiteY4" fmla="*/ 4712128 h 4860980"/>
                <a:gd name="connsiteX5" fmla="*/ 1097799 w 4784889"/>
                <a:gd name="connsiteY5" fmla="*/ 4524510 h 4860980"/>
                <a:gd name="connsiteX6" fmla="*/ 39717 w 4784889"/>
                <a:gd name="connsiteY6" fmla="*/ 3101178 h 4860980"/>
                <a:gd name="connsiteX7" fmla="*/ 506449 w 4784889"/>
                <a:gd name="connsiteY7" fmla="*/ 740383 h 4860980"/>
                <a:gd name="connsiteX8" fmla="*/ 2484014 w 4784889"/>
                <a:gd name="connsiteY8" fmla="*/ 0 h 4860980"/>
                <a:gd name="connsiteX0" fmla="*/ 2484014 w 4783308"/>
                <a:gd name="connsiteY0" fmla="*/ 0 h 4860981"/>
                <a:gd name="connsiteX1" fmla="*/ 3890904 w 4783308"/>
                <a:gd name="connsiteY1" fmla="*/ 437433 h 4860981"/>
                <a:gd name="connsiteX2" fmla="*/ 4759172 w 4783308"/>
                <a:gd name="connsiteY2" fmla="*/ 1773180 h 4860981"/>
                <a:gd name="connsiteX3" fmla="*/ 4474294 w 4783308"/>
                <a:gd name="connsiteY3" fmla="*/ 3676361 h 4860981"/>
                <a:gd name="connsiteX4" fmla="*/ 3443129 w 4783308"/>
                <a:gd name="connsiteY4" fmla="*/ 4712129 h 4860981"/>
                <a:gd name="connsiteX5" fmla="*/ 1097799 w 4783308"/>
                <a:gd name="connsiteY5" fmla="*/ 4524510 h 4860981"/>
                <a:gd name="connsiteX6" fmla="*/ 39717 w 4783308"/>
                <a:gd name="connsiteY6" fmla="*/ 3101178 h 4860981"/>
                <a:gd name="connsiteX7" fmla="*/ 506449 w 4783308"/>
                <a:gd name="connsiteY7" fmla="*/ 740383 h 4860981"/>
                <a:gd name="connsiteX8" fmla="*/ 2484014 w 4783308"/>
                <a:gd name="connsiteY8" fmla="*/ 0 h 4860981"/>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532073 w 4784141"/>
                <a:gd name="connsiteY0" fmla="*/ 0 h 4773425"/>
                <a:gd name="connsiteX1" fmla="*/ 3891737 w 4784141"/>
                <a:gd name="connsiteY1" fmla="*/ 389356 h 4773425"/>
                <a:gd name="connsiteX2" fmla="*/ 4760005 w 4784141"/>
                <a:gd name="connsiteY2" fmla="*/ 1725103 h 4773425"/>
                <a:gd name="connsiteX3" fmla="*/ 4475127 w 4784141"/>
                <a:gd name="connsiteY3" fmla="*/ 3628284 h 4773425"/>
                <a:gd name="connsiteX4" fmla="*/ 3443962 w 4784141"/>
                <a:gd name="connsiteY4" fmla="*/ 4664052 h 4773425"/>
                <a:gd name="connsiteX5" fmla="*/ 1098632 w 4784141"/>
                <a:gd name="connsiteY5" fmla="*/ 4476433 h 4773425"/>
                <a:gd name="connsiteX6" fmla="*/ 40550 w 4784141"/>
                <a:gd name="connsiteY6" fmla="*/ 3053101 h 4773425"/>
                <a:gd name="connsiteX7" fmla="*/ 507282 w 4784141"/>
                <a:gd name="connsiteY7" fmla="*/ 692306 h 4773425"/>
                <a:gd name="connsiteX8" fmla="*/ 2532073 w 4784141"/>
                <a:gd name="connsiteY8" fmla="*/ 0 h 4773425"/>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58783 w 4784614"/>
                <a:gd name="connsiteY0" fmla="*/ 525 h 4757924"/>
                <a:gd name="connsiteX1" fmla="*/ 3892210 w 4784614"/>
                <a:gd name="connsiteY1" fmla="*/ 373855 h 4757924"/>
                <a:gd name="connsiteX2" fmla="*/ 4760478 w 4784614"/>
                <a:gd name="connsiteY2" fmla="*/ 1709602 h 4757924"/>
                <a:gd name="connsiteX3" fmla="*/ 4475600 w 4784614"/>
                <a:gd name="connsiteY3" fmla="*/ 3612783 h 4757924"/>
                <a:gd name="connsiteX4" fmla="*/ 3444435 w 4784614"/>
                <a:gd name="connsiteY4" fmla="*/ 4648551 h 4757924"/>
                <a:gd name="connsiteX5" fmla="*/ 1099105 w 4784614"/>
                <a:gd name="connsiteY5" fmla="*/ 4460932 h 4757924"/>
                <a:gd name="connsiteX6" fmla="*/ 41023 w 4784614"/>
                <a:gd name="connsiteY6" fmla="*/ 3037600 h 4757924"/>
                <a:gd name="connsiteX7" fmla="*/ 507755 w 4784614"/>
                <a:gd name="connsiteY7" fmla="*/ 676805 h 4757924"/>
                <a:gd name="connsiteX8" fmla="*/ 2558783 w 4784614"/>
                <a:gd name="connsiteY8" fmla="*/ 525 h 4757924"/>
                <a:gd name="connsiteX0" fmla="*/ 2558783 w 4784614"/>
                <a:gd name="connsiteY0" fmla="*/ 408 h 4757807"/>
                <a:gd name="connsiteX1" fmla="*/ 3907953 w 4784614"/>
                <a:gd name="connsiteY1" fmla="*/ 443183 h 4757807"/>
                <a:gd name="connsiteX2" fmla="*/ 4760478 w 4784614"/>
                <a:gd name="connsiteY2" fmla="*/ 1709485 h 4757807"/>
                <a:gd name="connsiteX3" fmla="*/ 4475600 w 4784614"/>
                <a:gd name="connsiteY3" fmla="*/ 3612666 h 4757807"/>
                <a:gd name="connsiteX4" fmla="*/ 3444435 w 4784614"/>
                <a:gd name="connsiteY4" fmla="*/ 4648434 h 4757807"/>
                <a:gd name="connsiteX5" fmla="*/ 1099105 w 4784614"/>
                <a:gd name="connsiteY5" fmla="*/ 4460815 h 4757807"/>
                <a:gd name="connsiteX6" fmla="*/ 41023 w 4784614"/>
                <a:gd name="connsiteY6" fmla="*/ 3037483 h 4757807"/>
                <a:gd name="connsiteX7" fmla="*/ 507755 w 4784614"/>
                <a:gd name="connsiteY7" fmla="*/ 676688 h 4757807"/>
                <a:gd name="connsiteX8" fmla="*/ 2558783 w 4784614"/>
                <a:gd name="connsiteY8" fmla="*/ 408 h 4757807"/>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90 h 4954518"/>
                <a:gd name="connsiteX1" fmla="*/ 3910127 w 4786788"/>
                <a:gd name="connsiteY1" fmla="*/ 639894 h 4954518"/>
                <a:gd name="connsiteX2" fmla="*/ 4762652 w 4786788"/>
                <a:gd name="connsiteY2" fmla="*/ 1906196 h 4954518"/>
                <a:gd name="connsiteX3" fmla="*/ 4477774 w 4786788"/>
                <a:gd name="connsiteY3" fmla="*/ 3809377 h 4954518"/>
                <a:gd name="connsiteX4" fmla="*/ 3446609 w 4786788"/>
                <a:gd name="connsiteY4" fmla="*/ 4845145 h 4954518"/>
                <a:gd name="connsiteX5" fmla="*/ 1101279 w 4786788"/>
                <a:gd name="connsiteY5" fmla="*/ 4657526 h 4954518"/>
                <a:gd name="connsiteX6" fmla="*/ 43197 w 4786788"/>
                <a:gd name="connsiteY6" fmla="*/ 3234194 h 4954518"/>
                <a:gd name="connsiteX7" fmla="*/ 509929 w 4786788"/>
                <a:gd name="connsiteY7" fmla="*/ 873399 h 4954518"/>
                <a:gd name="connsiteX8" fmla="*/ 2675744 w 4786788"/>
                <a:gd name="connsiteY8" fmla="*/ 290 h 4954518"/>
                <a:gd name="connsiteX0" fmla="*/ 2675744 w 4786788"/>
                <a:gd name="connsiteY0" fmla="*/ 326 h 4954554"/>
                <a:gd name="connsiteX1" fmla="*/ 3990884 w 4786788"/>
                <a:gd name="connsiteY1" fmla="*/ 591130 h 4954554"/>
                <a:gd name="connsiteX2" fmla="*/ 4762652 w 4786788"/>
                <a:gd name="connsiteY2" fmla="*/ 1906232 h 4954554"/>
                <a:gd name="connsiteX3" fmla="*/ 4477774 w 4786788"/>
                <a:gd name="connsiteY3" fmla="*/ 3809413 h 4954554"/>
                <a:gd name="connsiteX4" fmla="*/ 3446609 w 4786788"/>
                <a:gd name="connsiteY4" fmla="*/ 4845181 h 4954554"/>
                <a:gd name="connsiteX5" fmla="*/ 1101279 w 4786788"/>
                <a:gd name="connsiteY5" fmla="*/ 4657562 h 4954554"/>
                <a:gd name="connsiteX6" fmla="*/ 43197 w 4786788"/>
                <a:gd name="connsiteY6" fmla="*/ 3234230 h 4954554"/>
                <a:gd name="connsiteX7" fmla="*/ 509929 w 4786788"/>
                <a:gd name="connsiteY7" fmla="*/ 873435 h 4954554"/>
                <a:gd name="connsiteX8" fmla="*/ 2675744 w 4786788"/>
                <a:gd name="connsiteY8" fmla="*/ 326 h 4954554"/>
                <a:gd name="connsiteX0" fmla="*/ 2662196 w 4773240"/>
                <a:gd name="connsiteY0" fmla="*/ 326 h 4954554"/>
                <a:gd name="connsiteX1" fmla="*/ 3977336 w 4773240"/>
                <a:gd name="connsiteY1" fmla="*/ 591130 h 4954554"/>
                <a:gd name="connsiteX2" fmla="*/ 4749104 w 4773240"/>
                <a:gd name="connsiteY2" fmla="*/ 1906232 h 4954554"/>
                <a:gd name="connsiteX3" fmla="*/ 4464226 w 4773240"/>
                <a:gd name="connsiteY3" fmla="*/ 3809413 h 4954554"/>
                <a:gd name="connsiteX4" fmla="*/ 3433061 w 4773240"/>
                <a:gd name="connsiteY4" fmla="*/ 4845181 h 4954554"/>
                <a:gd name="connsiteX5" fmla="*/ 1087731 w 4773240"/>
                <a:gd name="connsiteY5" fmla="*/ 4657562 h 4954554"/>
                <a:gd name="connsiteX6" fmla="*/ 29649 w 4773240"/>
                <a:gd name="connsiteY6" fmla="*/ 3234230 h 4954554"/>
                <a:gd name="connsiteX7" fmla="*/ 640977 w 4773240"/>
                <a:gd name="connsiteY7" fmla="*/ 730117 h 4954554"/>
                <a:gd name="connsiteX8" fmla="*/ 2662196 w 4773240"/>
                <a:gd name="connsiteY8" fmla="*/ 326 h 4954554"/>
                <a:gd name="connsiteX0" fmla="*/ 2664762 w 4775806"/>
                <a:gd name="connsiteY0" fmla="*/ 326 h 4954554"/>
                <a:gd name="connsiteX1" fmla="*/ 3979902 w 4775806"/>
                <a:gd name="connsiteY1" fmla="*/ 591130 h 4954554"/>
                <a:gd name="connsiteX2" fmla="*/ 4751670 w 4775806"/>
                <a:gd name="connsiteY2" fmla="*/ 1906232 h 4954554"/>
                <a:gd name="connsiteX3" fmla="*/ 4466792 w 4775806"/>
                <a:gd name="connsiteY3" fmla="*/ 3809413 h 4954554"/>
                <a:gd name="connsiteX4" fmla="*/ 3435627 w 4775806"/>
                <a:gd name="connsiteY4" fmla="*/ 4845181 h 4954554"/>
                <a:gd name="connsiteX5" fmla="*/ 1090297 w 4775806"/>
                <a:gd name="connsiteY5" fmla="*/ 4657562 h 4954554"/>
                <a:gd name="connsiteX6" fmla="*/ 32215 w 4775806"/>
                <a:gd name="connsiteY6" fmla="*/ 3234230 h 4954554"/>
                <a:gd name="connsiteX7" fmla="*/ 607899 w 4775806"/>
                <a:gd name="connsiteY7" fmla="*/ 806182 h 4954554"/>
                <a:gd name="connsiteX8" fmla="*/ 2664762 w 4775806"/>
                <a:gd name="connsiteY8" fmla="*/ 326 h 4954554"/>
                <a:gd name="connsiteX0" fmla="*/ 2673549 w 4784593"/>
                <a:gd name="connsiteY0" fmla="*/ 326 h 4954554"/>
                <a:gd name="connsiteX1" fmla="*/ 3988689 w 4784593"/>
                <a:gd name="connsiteY1" fmla="*/ 591130 h 4954554"/>
                <a:gd name="connsiteX2" fmla="*/ 4760457 w 4784593"/>
                <a:gd name="connsiteY2" fmla="*/ 1906232 h 4954554"/>
                <a:gd name="connsiteX3" fmla="*/ 4475579 w 4784593"/>
                <a:gd name="connsiteY3" fmla="*/ 3809413 h 4954554"/>
                <a:gd name="connsiteX4" fmla="*/ 3444414 w 4784593"/>
                <a:gd name="connsiteY4" fmla="*/ 4845181 h 4954554"/>
                <a:gd name="connsiteX5" fmla="*/ 1099084 w 4784593"/>
                <a:gd name="connsiteY5" fmla="*/ 4657562 h 4954554"/>
                <a:gd name="connsiteX6" fmla="*/ 41002 w 4784593"/>
                <a:gd name="connsiteY6" fmla="*/ 3234230 h 4954554"/>
                <a:gd name="connsiteX7" fmla="*/ 616686 w 4784593"/>
                <a:gd name="connsiteY7" fmla="*/ 806182 h 4954554"/>
                <a:gd name="connsiteX8" fmla="*/ 2673549 w 4784593"/>
                <a:gd name="connsiteY8" fmla="*/ 326 h 4954554"/>
                <a:gd name="connsiteX0" fmla="*/ 2649000 w 4760044"/>
                <a:gd name="connsiteY0" fmla="*/ 326 h 4964273"/>
                <a:gd name="connsiteX1" fmla="*/ 3964140 w 4760044"/>
                <a:gd name="connsiteY1" fmla="*/ 591130 h 4964273"/>
                <a:gd name="connsiteX2" fmla="*/ 4735908 w 4760044"/>
                <a:gd name="connsiteY2" fmla="*/ 1906232 h 4964273"/>
                <a:gd name="connsiteX3" fmla="*/ 4451030 w 4760044"/>
                <a:gd name="connsiteY3" fmla="*/ 3809413 h 4964273"/>
                <a:gd name="connsiteX4" fmla="*/ 3419865 w 4760044"/>
                <a:gd name="connsiteY4" fmla="*/ 4845181 h 4964273"/>
                <a:gd name="connsiteX5" fmla="*/ 1074535 w 4760044"/>
                <a:gd name="connsiteY5" fmla="*/ 4657562 h 4964273"/>
                <a:gd name="connsiteX6" fmla="*/ 33359 w 4760044"/>
                <a:gd name="connsiteY6" fmla="*/ 2995991 h 4964273"/>
                <a:gd name="connsiteX7" fmla="*/ 592137 w 4760044"/>
                <a:gd name="connsiteY7" fmla="*/ 806182 h 4964273"/>
                <a:gd name="connsiteX8" fmla="*/ 2649000 w 4760044"/>
                <a:gd name="connsiteY8" fmla="*/ 326 h 4964273"/>
                <a:gd name="connsiteX0" fmla="*/ 2649000 w 4760044"/>
                <a:gd name="connsiteY0" fmla="*/ 300 h 4964247"/>
                <a:gd name="connsiteX1" fmla="*/ 3813909 w 4760044"/>
                <a:gd name="connsiteY1" fmla="*/ 619239 h 4964247"/>
                <a:gd name="connsiteX2" fmla="*/ 4735908 w 4760044"/>
                <a:gd name="connsiteY2" fmla="*/ 1906206 h 4964247"/>
                <a:gd name="connsiteX3" fmla="*/ 4451030 w 4760044"/>
                <a:gd name="connsiteY3" fmla="*/ 3809387 h 4964247"/>
                <a:gd name="connsiteX4" fmla="*/ 3419865 w 4760044"/>
                <a:gd name="connsiteY4" fmla="*/ 4845155 h 4964247"/>
                <a:gd name="connsiteX5" fmla="*/ 1074535 w 4760044"/>
                <a:gd name="connsiteY5" fmla="*/ 4657536 h 4964247"/>
                <a:gd name="connsiteX6" fmla="*/ 33359 w 4760044"/>
                <a:gd name="connsiteY6" fmla="*/ 2995965 h 4964247"/>
                <a:gd name="connsiteX7" fmla="*/ 592137 w 4760044"/>
                <a:gd name="connsiteY7" fmla="*/ 806156 h 4964247"/>
                <a:gd name="connsiteX8" fmla="*/ 2649000 w 4760044"/>
                <a:gd name="connsiteY8" fmla="*/ 300 h 4964247"/>
                <a:gd name="connsiteX0" fmla="*/ 2649000 w 4849477"/>
                <a:gd name="connsiteY0" fmla="*/ -2 h 4963945"/>
                <a:gd name="connsiteX1" fmla="*/ 4735908 w 4849477"/>
                <a:gd name="connsiteY1" fmla="*/ 1905904 h 4963945"/>
                <a:gd name="connsiteX2" fmla="*/ 4451030 w 4849477"/>
                <a:gd name="connsiteY2" fmla="*/ 3809085 h 4963945"/>
                <a:gd name="connsiteX3" fmla="*/ 3419865 w 4849477"/>
                <a:gd name="connsiteY3" fmla="*/ 4844853 h 4963945"/>
                <a:gd name="connsiteX4" fmla="*/ 1074535 w 4849477"/>
                <a:gd name="connsiteY4" fmla="*/ 4657234 h 4963945"/>
                <a:gd name="connsiteX5" fmla="*/ 33359 w 4849477"/>
                <a:gd name="connsiteY5" fmla="*/ 2995663 h 4963945"/>
                <a:gd name="connsiteX6" fmla="*/ 592137 w 4849477"/>
                <a:gd name="connsiteY6" fmla="*/ 805854 h 4963945"/>
                <a:gd name="connsiteX7" fmla="*/ 2649000 w 4849477"/>
                <a:gd name="connsiteY7" fmla="*/ -2 h 4963945"/>
                <a:gd name="connsiteX0" fmla="*/ 2649000 w 4859466"/>
                <a:gd name="connsiteY0" fmla="*/ -2 h 5536260"/>
                <a:gd name="connsiteX1" fmla="*/ 4735908 w 4859466"/>
                <a:gd name="connsiteY1" fmla="*/ 1905904 h 5536260"/>
                <a:gd name="connsiteX2" fmla="*/ 4451030 w 4859466"/>
                <a:gd name="connsiteY2" fmla="*/ 3809085 h 5536260"/>
                <a:gd name="connsiteX3" fmla="*/ 3067466 w 4859466"/>
                <a:gd name="connsiteY3" fmla="*/ 5491001 h 5536260"/>
                <a:gd name="connsiteX4" fmla="*/ 1074535 w 4859466"/>
                <a:gd name="connsiteY4" fmla="*/ 4657234 h 5536260"/>
                <a:gd name="connsiteX5" fmla="*/ 33359 w 4859466"/>
                <a:gd name="connsiteY5" fmla="*/ 2995663 h 5536260"/>
                <a:gd name="connsiteX6" fmla="*/ 592137 w 4859466"/>
                <a:gd name="connsiteY6" fmla="*/ 805854 h 5536260"/>
                <a:gd name="connsiteX7" fmla="*/ 2649000 w 4859466"/>
                <a:gd name="connsiteY7" fmla="*/ -2 h 5536260"/>
                <a:gd name="connsiteX0" fmla="*/ 2780481 w 4861205"/>
                <a:gd name="connsiteY0" fmla="*/ -2 h 5864449"/>
                <a:gd name="connsiteX1" fmla="*/ 4737647 w 4861205"/>
                <a:gd name="connsiteY1" fmla="*/ 2234093 h 5864449"/>
                <a:gd name="connsiteX2" fmla="*/ 4452769 w 4861205"/>
                <a:gd name="connsiteY2" fmla="*/ 4137274 h 5864449"/>
                <a:gd name="connsiteX3" fmla="*/ 3069205 w 4861205"/>
                <a:gd name="connsiteY3" fmla="*/ 5819190 h 5864449"/>
                <a:gd name="connsiteX4" fmla="*/ 1076274 w 4861205"/>
                <a:gd name="connsiteY4" fmla="*/ 4985423 h 5864449"/>
                <a:gd name="connsiteX5" fmla="*/ 35098 w 4861205"/>
                <a:gd name="connsiteY5" fmla="*/ 3323852 h 5864449"/>
                <a:gd name="connsiteX6" fmla="*/ 593876 w 4861205"/>
                <a:gd name="connsiteY6" fmla="*/ 1134043 h 5864449"/>
                <a:gd name="connsiteX7" fmla="*/ 2780481 w 4861205"/>
                <a:gd name="connsiteY7" fmla="*/ -2 h 5864449"/>
                <a:gd name="connsiteX0" fmla="*/ 2289077 w 4369801"/>
                <a:gd name="connsiteY0" fmla="*/ -2 h 5893101"/>
                <a:gd name="connsiteX1" fmla="*/ 4246243 w 4369801"/>
                <a:gd name="connsiteY1" fmla="*/ 2234093 h 5893101"/>
                <a:gd name="connsiteX2" fmla="*/ 3961365 w 4369801"/>
                <a:gd name="connsiteY2" fmla="*/ 4137274 h 5893101"/>
                <a:gd name="connsiteX3" fmla="*/ 2577801 w 4369801"/>
                <a:gd name="connsiteY3" fmla="*/ 5819190 h 5893101"/>
                <a:gd name="connsiteX4" fmla="*/ 584870 w 4369801"/>
                <a:gd name="connsiteY4" fmla="*/ 4985423 h 5893101"/>
                <a:gd name="connsiteX5" fmla="*/ 102472 w 4369801"/>
                <a:gd name="connsiteY5" fmla="*/ 1134043 h 5893101"/>
                <a:gd name="connsiteX6" fmla="*/ 2289077 w 4369801"/>
                <a:gd name="connsiteY6" fmla="*/ -2 h 5893101"/>
                <a:gd name="connsiteX0" fmla="*/ 2352777 w 4433501"/>
                <a:gd name="connsiteY0" fmla="*/ -2 h 5854124"/>
                <a:gd name="connsiteX1" fmla="*/ 4309943 w 4433501"/>
                <a:gd name="connsiteY1" fmla="*/ 2234093 h 5854124"/>
                <a:gd name="connsiteX2" fmla="*/ 4025065 w 4433501"/>
                <a:gd name="connsiteY2" fmla="*/ 4137274 h 5854124"/>
                <a:gd name="connsiteX3" fmla="*/ 2641501 w 4433501"/>
                <a:gd name="connsiteY3" fmla="*/ 5819190 h 5854124"/>
                <a:gd name="connsiteX4" fmla="*/ 430809 w 4433501"/>
                <a:gd name="connsiteY4" fmla="*/ 4389642 h 5854124"/>
                <a:gd name="connsiteX5" fmla="*/ 166172 w 4433501"/>
                <a:gd name="connsiteY5" fmla="*/ 1134043 h 5854124"/>
                <a:gd name="connsiteX6" fmla="*/ 2352777 w 4433501"/>
                <a:gd name="connsiteY6" fmla="*/ -2 h 5854124"/>
                <a:gd name="connsiteX0" fmla="*/ 2193618 w 4274342"/>
                <a:gd name="connsiteY0" fmla="*/ -2 h 5850779"/>
                <a:gd name="connsiteX1" fmla="*/ 4150784 w 4274342"/>
                <a:gd name="connsiteY1" fmla="*/ 2234093 h 5850779"/>
                <a:gd name="connsiteX2" fmla="*/ 3865906 w 4274342"/>
                <a:gd name="connsiteY2" fmla="*/ 4137274 h 5850779"/>
                <a:gd name="connsiteX3" fmla="*/ 2482342 w 4274342"/>
                <a:gd name="connsiteY3" fmla="*/ 5819190 h 5850779"/>
                <a:gd name="connsiteX4" fmla="*/ 271650 w 4274342"/>
                <a:gd name="connsiteY4" fmla="*/ 4389642 h 5850779"/>
                <a:gd name="connsiteX5" fmla="*/ 247914 w 4274342"/>
                <a:gd name="connsiteY5" fmla="*/ 1846756 h 5850779"/>
                <a:gd name="connsiteX6" fmla="*/ 2193618 w 4274342"/>
                <a:gd name="connsiteY6" fmla="*/ -2 h 5850779"/>
                <a:gd name="connsiteX0" fmla="*/ 1967294 w 4267345"/>
                <a:gd name="connsiteY0" fmla="*/ -3 h 5416782"/>
                <a:gd name="connsiteX1" fmla="*/ 4137681 w 4267345"/>
                <a:gd name="connsiteY1" fmla="*/ 1800096 h 5416782"/>
                <a:gd name="connsiteX2" fmla="*/ 3852803 w 4267345"/>
                <a:gd name="connsiteY2" fmla="*/ 3703277 h 5416782"/>
                <a:gd name="connsiteX3" fmla="*/ 2469239 w 4267345"/>
                <a:gd name="connsiteY3" fmla="*/ 5385193 h 5416782"/>
                <a:gd name="connsiteX4" fmla="*/ 258547 w 4267345"/>
                <a:gd name="connsiteY4" fmla="*/ 3955645 h 5416782"/>
                <a:gd name="connsiteX5" fmla="*/ 234811 w 4267345"/>
                <a:gd name="connsiteY5" fmla="*/ 1412759 h 5416782"/>
                <a:gd name="connsiteX6" fmla="*/ 1967294 w 4267345"/>
                <a:gd name="connsiteY6" fmla="*/ -3 h 5416782"/>
                <a:gd name="connsiteX0" fmla="*/ 1967294 w 3964997"/>
                <a:gd name="connsiteY0" fmla="*/ -3 h 5416782"/>
                <a:gd name="connsiteX1" fmla="*/ 3668011 w 3964997"/>
                <a:gd name="connsiteY1" fmla="*/ 1478862 h 5416782"/>
                <a:gd name="connsiteX2" fmla="*/ 3852803 w 3964997"/>
                <a:gd name="connsiteY2" fmla="*/ 3703277 h 5416782"/>
                <a:gd name="connsiteX3" fmla="*/ 2469239 w 3964997"/>
                <a:gd name="connsiteY3" fmla="*/ 5385193 h 5416782"/>
                <a:gd name="connsiteX4" fmla="*/ 258547 w 3964997"/>
                <a:gd name="connsiteY4" fmla="*/ 3955645 h 5416782"/>
                <a:gd name="connsiteX5" fmla="*/ 234811 w 3964997"/>
                <a:gd name="connsiteY5" fmla="*/ 1412759 h 5416782"/>
                <a:gd name="connsiteX6" fmla="*/ 1967294 w 3964997"/>
                <a:gd name="connsiteY6" fmla="*/ -3 h 5416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64997" h="5416782">
                  <a:moveTo>
                    <a:pt x="1967294" y="-3"/>
                  </a:moveTo>
                  <a:cubicBezTo>
                    <a:pt x="2657922" y="183339"/>
                    <a:pt x="3353760" y="861649"/>
                    <a:pt x="3668011" y="1478862"/>
                  </a:cubicBezTo>
                  <a:cubicBezTo>
                    <a:pt x="3982262" y="2096075"/>
                    <a:pt x="4052598" y="3052222"/>
                    <a:pt x="3852803" y="3703277"/>
                  </a:cubicBezTo>
                  <a:cubicBezTo>
                    <a:pt x="3653008" y="4354332"/>
                    <a:pt x="2782065" y="5270224"/>
                    <a:pt x="2469239" y="5385193"/>
                  </a:cubicBezTo>
                  <a:cubicBezTo>
                    <a:pt x="1758393" y="5606258"/>
                    <a:pt x="630952" y="4617717"/>
                    <a:pt x="258547" y="3955645"/>
                  </a:cubicBezTo>
                  <a:cubicBezTo>
                    <a:pt x="-113858" y="3293573"/>
                    <a:pt x="-49980" y="2072034"/>
                    <a:pt x="234811" y="1412759"/>
                  </a:cubicBezTo>
                  <a:cubicBezTo>
                    <a:pt x="519602" y="753484"/>
                    <a:pt x="1314621" y="30745"/>
                    <a:pt x="1967294" y="-3"/>
                  </a:cubicBezTo>
                  <a:close/>
                </a:path>
              </a:pathLst>
            </a:custGeom>
            <a:solidFill>
              <a:schemeClr val="accent3">
                <a:lumMod val="20000"/>
                <a:lumOff val="80000"/>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6335795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Pen placed on top of a signature line">
            <a:extLst>
              <a:ext uri="{FF2B5EF4-FFF2-40B4-BE49-F238E27FC236}">
                <a16:creationId xmlns:a16="http://schemas.microsoft.com/office/drawing/2014/main" id="{2E12DDA0-EB88-B520-5BC0-B28381A7810D}"/>
              </a:ext>
            </a:extLst>
          </p:cNvPr>
          <p:cNvPicPr>
            <a:picLocks noChangeAspect="1"/>
          </p:cNvPicPr>
          <p:nvPr/>
        </p:nvPicPr>
        <p:blipFill rotWithShape="1">
          <a:blip r:embed="rId2"/>
          <a:srcRect b="15586"/>
          <a:stretch/>
        </p:blipFill>
        <p:spPr>
          <a:xfrm>
            <a:off x="20" y="-11728"/>
            <a:ext cx="12191980" cy="6869728"/>
          </a:xfrm>
          <a:prstGeom prst="rect">
            <a:avLst/>
          </a:prstGeom>
        </p:spPr>
      </p:pic>
      <p:sp>
        <p:nvSpPr>
          <p:cNvPr id="9" name="Rectangle 8">
            <a:extLst>
              <a:ext uri="{FF2B5EF4-FFF2-40B4-BE49-F238E27FC236}">
                <a16:creationId xmlns:a16="http://schemas.microsoft.com/office/drawing/2014/main" id="{53306540-870A-7346-8CFF-A1B08DE50C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51563" y="-1474817"/>
            <a:ext cx="4488873" cy="12192000"/>
          </a:xfrm>
          <a:prstGeom prst="rect">
            <a:avLst/>
          </a:prstGeom>
          <a:gradFill>
            <a:gsLst>
              <a:gs pos="0">
                <a:srgbClr val="000000">
                  <a:alpha val="0"/>
                </a:srgbClr>
              </a:gs>
              <a:gs pos="98739">
                <a:srgbClr val="000000">
                  <a:alpha val="61000"/>
                </a:srgbClr>
              </a:gs>
              <a:gs pos="72000">
                <a:srgbClr val="000000">
                  <a:alpha val="43000"/>
                </a:srgbClr>
              </a:gs>
            </a:gsLst>
            <a:lin ang="108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C36419-FA77-C4E8-B94F-612FD234570A}"/>
              </a:ext>
            </a:extLst>
          </p:cNvPr>
          <p:cNvSpPr>
            <a:spLocks noGrp="1"/>
          </p:cNvSpPr>
          <p:nvPr>
            <p:ph type="title"/>
          </p:nvPr>
        </p:nvSpPr>
        <p:spPr>
          <a:xfrm>
            <a:off x="695694" y="-805176"/>
            <a:ext cx="8708241" cy="1914043"/>
          </a:xfrm>
        </p:spPr>
        <p:txBody>
          <a:bodyPr vert="horz" lIns="91440" tIns="45720" rIns="91440" bIns="45720" rtlCol="0" anchor="b">
            <a:normAutofit/>
          </a:bodyPr>
          <a:lstStyle/>
          <a:p>
            <a:r>
              <a:rPr lang="en-US" sz="3600" b="1" i="0" dirty="0">
                <a:solidFill>
                  <a:srgbClr val="FFFFFF"/>
                </a:solidFill>
                <a:effectLst/>
              </a:rPr>
              <a:t>CONCLUSION:</a:t>
            </a:r>
            <a:endParaRPr lang="en-US" sz="3600" dirty="0">
              <a:solidFill>
                <a:srgbClr val="FFFFFF"/>
              </a:solidFill>
            </a:endParaRPr>
          </a:p>
        </p:txBody>
      </p:sp>
      <p:grpSp>
        <p:nvGrpSpPr>
          <p:cNvPr id="11" name="Group 10">
            <a:extLst>
              <a:ext uri="{FF2B5EF4-FFF2-40B4-BE49-F238E27FC236}">
                <a16:creationId xmlns:a16="http://schemas.microsoft.com/office/drawing/2014/main" id="{A6A79260-DC16-1E89-E412-78DBD431A1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84227" y="4514"/>
            <a:ext cx="2506801" cy="1683387"/>
            <a:chOff x="9534627" y="4514"/>
            <a:chExt cx="2884678" cy="1937143"/>
          </a:xfrm>
        </p:grpSpPr>
        <p:sp>
          <p:nvSpPr>
            <p:cNvPr id="12" name="Freeform: Shape 11">
              <a:extLst>
                <a:ext uri="{FF2B5EF4-FFF2-40B4-BE49-F238E27FC236}">
                  <a16:creationId xmlns:a16="http://schemas.microsoft.com/office/drawing/2014/main" id="{121D6409-0F5D-2C86-7C2D-CD581A700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248279" flipH="1">
              <a:off x="11002552" y="1096525"/>
              <a:ext cx="1416753" cy="845132"/>
            </a:xfrm>
            <a:custGeom>
              <a:avLst/>
              <a:gdLst>
                <a:gd name="connsiteX0" fmla="*/ 0 w 1416753"/>
                <a:gd name="connsiteY0" fmla="*/ 623770 h 845132"/>
                <a:gd name="connsiteX1" fmla="*/ 375766 w 1416753"/>
                <a:gd name="connsiteY1" fmla="*/ 720266 h 845132"/>
                <a:gd name="connsiteX2" fmla="*/ 979113 w 1416753"/>
                <a:gd name="connsiteY2" fmla="*/ 845132 h 845132"/>
                <a:gd name="connsiteX3" fmla="*/ 1416753 w 1416753"/>
                <a:gd name="connsiteY3" fmla="*/ 338205 h 845132"/>
                <a:gd name="connsiteX4" fmla="*/ 1382623 w 1416753"/>
                <a:gd name="connsiteY4" fmla="*/ 291276 h 845132"/>
                <a:gd name="connsiteX5" fmla="*/ 1205515 w 1416753"/>
                <a:gd name="connsiteY5" fmla="*/ 112415 h 845132"/>
                <a:gd name="connsiteX6" fmla="*/ 867275 w 1416753"/>
                <a:gd name="connsiteY6" fmla="*/ 157 h 845132"/>
                <a:gd name="connsiteX7" fmla="*/ 386071 w 1416753"/>
                <a:gd name="connsiteY7" fmla="*/ 95930 h 845132"/>
                <a:gd name="connsiteX8" fmla="*/ 107879 w 1416753"/>
                <a:gd name="connsiteY8" fmla="*/ 390877 h 845132"/>
                <a:gd name="connsiteX9" fmla="*/ 0 w 1416753"/>
                <a:gd name="connsiteY9" fmla="*/ 623770 h 845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16753" h="845132">
                  <a:moveTo>
                    <a:pt x="0" y="623770"/>
                  </a:moveTo>
                  <a:cubicBezTo>
                    <a:pt x="121532" y="654592"/>
                    <a:pt x="234160" y="689669"/>
                    <a:pt x="375766" y="720266"/>
                  </a:cubicBezTo>
                  <a:lnTo>
                    <a:pt x="979113" y="845132"/>
                  </a:lnTo>
                  <a:lnTo>
                    <a:pt x="1416753" y="338205"/>
                  </a:lnTo>
                  <a:lnTo>
                    <a:pt x="1382623" y="291276"/>
                  </a:lnTo>
                  <a:cubicBezTo>
                    <a:pt x="1332671" y="227450"/>
                    <a:pt x="1275038" y="165108"/>
                    <a:pt x="1205515" y="112415"/>
                  </a:cubicBezTo>
                  <a:cubicBezTo>
                    <a:pt x="1159167" y="77287"/>
                    <a:pt x="1003849" y="2905"/>
                    <a:pt x="867275" y="157"/>
                  </a:cubicBezTo>
                  <a:cubicBezTo>
                    <a:pt x="730700" y="-2591"/>
                    <a:pt x="512636" y="30810"/>
                    <a:pt x="386071" y="95930"/>
                  </a:cubicBezTo>
                  <a:cubicBezTo>
                    <a:pt x="259506" y="161051"/>
                    <a:pt x="165229" y="266255"/>
                    <a:pt x="107879" y="390877"/>
                  </a:cubicBezTo>
                  <a:cubicBezTo>
                    <a:pt x="85997" y="439158"/>
                    <a:pt x="10951" y="584952"/>
                    <a:pt x="0" y="623770"/>
                  </a:cubicBezTo>
                  <a:close/>
                </a:path>
              </a:pathLst>
            </a:custGeom>
            <a:solidFill>
              <a:schemeClr val="accent3">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27FEF39C-B200-AB91-50E5-AA69C04620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248279" flipH="1">
              <a:off x="11002552" y="1096525"/>
              <a:ext cx="1416753" cy="845132"/>
            </a:xfrm>
            <a:custGeom>
              <a:avLst/>
              <a:gdLst>
                <a:gd name="connsiteX0" fmla="*/ 0 w 1416753"/>
                <a:gd name="connsiteY0" fmla="*/ 623770 h 845132"/>
                <a:gd name="connsiteX1" fmla="*/ 375767 w 1416753"/>
                <a:gd name="connsiteY1" fmla="*/ 720266 h 845132"/>
                <a:gd name="connsiteX2" fmla="*/ 979113 w 1416753"/>
                <a:gd name="connsiteY2" fmla="*/ 845132 h 845132"/>
                <a:gd name="connsiteX3" fmla="*/ 1416753 w 1416753"/>
                <a:gd name="connsiteY3" fmla="*/ 338205 h 845132"/>
                <a:gd name="connsiteX4" fmla="*/ 1382623 w 1416753"/>
                <a:gd name="connsiteY4" fmla="*/ 291276 h 845132"/>
                <a:gd name="connsiteX5" fmla="*/ 1205515 w 1416753"/>
                <a:gd name="connsiteY5" fmla="*/ 112415 h 845132"/>
                <a:gd name="connsiteX6" fmla="*/ 867275 w 1416753"/>
                <a:gd name="connsiteY6" fmla="*/ 157 h 845132"/>
                <a:gd name="connsiteX7" fmla="*/ 386071 w 1416753"/>
                <a:gd name="connsiteY7" fmla="*/ 95930 h 845132"/>
                <a:gd name="connsiteX8" fmla="*/ 107879 w 1416753"/>
                <a:gd name="connsiteY8" fmla="*/ 390877 h 845132"/>
                <a:gd name="connsiteX9" fmla="*/ 0 w 1416753"/>
                <a:gd name="connsiteY9" fmla="*/ 623770 h 845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16753" h="845132">
                  <a:moveTo>
                    <a:pt x="0" y="623770"/>
                  </a:moveTo>
                  <a:cubicBezTo>
                    <a:pt x="121532" y="654592"/>
                    <a:pt x="234160" y="689669"/>
                    <a:pt x="375767" y="720266"/>
                  </a:cubicBezTo>
                  <a:lnTo>
                    <a:pt x="979113" y="845132"/>
                  </a:lnTo>
                  <a:lnTo>
                    <a:pt x="1416753" y="338205"/>
                  </a:lnTo>
                  <a:lnTo>
                    <a:pt x="1382623" y="291276"/>
                  </a:lnTo>
                  <a:cubicBezTo>
                    <a:pt x="1332671" y="227450"/>
                    <a:pt x="1275038" y="165108"/>
                    <a:pt x="1205515" y="112415"/>
                  </a:cubicBezTo>
                  <a:cubicBezTo>
                    <a:pt x="1159167" y="77287"/>
                    <a:pt x="1003849" y="2905"/>
                    <a:pt x="867275" y="157"/>
                  </a:cubicBezTo>
                  <a:cubicBezTo>
                    <a:pt x="730700" y="-2591"/>
                    <a:pt x="512637" y="30809"/>
                    <a:pt x="386071" y="95930"/>
                  </a:cubicBezTo>
                  <a:cubicBezTo>
                    <a:pt x="259506" y="161051"/>
                    <a:pt x="165229" y="266254"/>
                    <a:pt x="107879" y="390877"/>
                  </a:cubicBezTo>
                  <a:cubicBezTo>
                    <a:pt x="85997" y="439158"/>
                    <a:pt x="10951" y="584952"/>
                    <a:pt x="0" y="623770"/>
                  </a:cubicBezTo>
                  <a:close/>
                </a:path>
              </a:pathLst>
            </a:custGeom>
            <a:solidFill>
              <a:schemeClr val="accent4">
                <a:lumMod val="40000"/>
                <a:lumOff val="60000"/>
                <a:alpha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C0F57CAB-3859-C6CD-2A74-2FE32FF2C5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5061467">
              <a:off x="10003253" y="-464112"/>
              <a:ext cx="1000157" cy="1937410"/>
            </a:xfrm>
            <a:custGeom>
              <a:avLst/>
              <a:gdLst>
                <a:gd name="connsiteX0" fmla="*/ 1000157 w 1000157"/>
                <a:gd name="connsiteY0" fmla="*/ 1102232 h 1937410"/>
                <a:gd name="connsiteX1" fmla="*/ 890809 w 1000157"/>
                <a:gd name="connsiteY1" fmla="*/ 1420244 h 1937410"/>
                <a:gd name="connsiteX2" fmla="*/ 830886 w 1000157"/>
                <a:gd name="connsiteY2" fmla="*/ 1430049 h 1937410"/>
                <a:gd name="connsiteX3" fmla="*/ 625381 w 1000157"/>
                <a:gd name="connsiteY3" fmla="*/ 1421725 h 1937410"/>
                <a:gd name="connsiteX4" fmla="*/ 394115 w 1000157"/>
                <a:gd name="connsiteY4" fmla="*/ 1353020 h 1937410"/>
                <a:gd name="connsiteX5" fmla="*/ 227806 w 1000157"/>
                <a:gd name="connsiteY5" fmla="*/ 1262595 h 1937410"/>
                <a:gd name="connsiteX6" fmla="*/ 222077 w 1000157"/>
                <a:gd name="connsiteY6" fmla="*/ 1293937 h 1937410"/>
                <a:gd name="connsiteX7" fmla="*/ 257021 w 1000157"/>
                <a:gd name="connsiteY7" fmla="*/ 1521425 h 1937410"/>
                <a:gd name="connsiteX8" fmla="*/ 329718 w 1000157"/>
                <a:gd name="connsiteY8" fmla="*/ 1788932 h 1937410"/>
                <a:gd name="connsiteX9" fmla="*/ 358171 w 1000157"/>
                <a:gd name="connsiteY9" fmla="*/ 1866810 h 1937410"/>
                <a:gd name="connsiteX10" fmla="*/ 162274 w 1000157"/>
                <a:gd name="connsiteY10" fmla="*/ 1937410 h 1937410"/>
                <a:gd name="connsiteX11" fmla="*/ 40999 w 1000157"/>
                <a:gd name="connsiteY11" fmla="*/ 1530780 h 1937410"/>
                <a:gd name="connsiteX12" fmla="*/ 130 w 1000157"/>
                <a:gd name="connsiteY12" fmla="*/ 1094879 h 1937410"/>
                <a:gd name="connsiteX13" fmla="*/ 77747 w 1000157"/>
                <a:gd name="connsiteY13" fmla="*/ 588060 h 1937410"/>
                <a:gd name="connsiteX14" fmla="*/ 199588 w 1000157"/>
                <a:gd name="connsiteY14" fmla="*/ 280523 h 1937410"/>
                <a:gd name="connsiteX15" fmla="*/ 306776 w 1000157"/>
                <a:gd name="connsiteY15" fmla="*/ 111727 h 1937410"/>
                <a:gd name="connsiteX16" fmla="*/ 416130 w 1000157"/>
                <a:gd name="connsiteY16" fmla="*/ 0 h 1937410"/>
                <a:gd name="connsiteX17" fmla="*/ 493343 w 1000157"/>
                <a:gd name="connsiteY17" fmla="*/ 215052 h 1937410"/>
                <a:gd name="connsiteX18" fmla="*/ 488736 w 1000157"/>
                <a:gd name="connsiteY18" fmla="*/ 439153 h 1937410"/>
                <a:gd name="connsiteX19" fmla="*/ 374038 w 1000157"/>
                <a:gd name="connsiteY19" fmla="*/ 651386 h 1937410"/>
                <a:gd name="connsiteX20" fmla="*/ 375640 w 1000157"/>
                <a:gd name="connsiteY20" fmla="*/ 679923 h 1937410"/>
                <a:gd name="connsiteX21" fmla="*/ 646830 w 1000157"/>
                <a:gd name="connsiteY21" fmla="*/ 526786 h 1937410"/>
                <a:gd name="connsiteX22" fmla="*/ 965722 w 1000157"/>
                <a:gd name="connsiteY22" fmla="*/ 454195 h 1937410"/>
                <a:gd name="connsiteX23" fmla="*/ 973884 w 1000157"/>
                <a:gd name="connsiteY23" fmla="*/ 458787 h 1937410"/>
                <a:gd name="connsiteX24" fmla="*/ 933346 w 1000157"/>
                <a:gd name="connsiteY24" fmla="*/ 595705 h 1937410"/>
                <a:gd name="connsiteX25" fmla="*/ 790087 w 1000157"/>
                <a:gd name="connsiteY25" fmla="*/ 785667 h 1937410"/>
                <a:gd name="connsiteX26" fmla="*/ 608178 w 1000157"/>
                <a:gd name="connsiteY26" fmla="*/ 939447 h 1937410"/>
                <a:gd name="connsiteX27" fmla="*/ 386518 w 1000157"/>
                <a:gd name="connsiteY27" fmla="*/ 1057102 h 1937410"/>
                <a:gd name="connsiteX28" fmla="*/ 496842 w 1000157"/>
                <a:gd name="connsiteY28" fmla="*/ 1070816 h 1937410"/>
                <a:gd name="connsiteX29" fmla="*/ 845020 w 1000157"/>
                <a:gd name="connsiteY29" fmla="*/ 1072001 h 1937410"/>
                <a:gd name="connsiteX30" fmla="*/ 985924 w 1000157"/>
                <a:gd name="connsiteY30" fmla="*/ 1097986 h 1937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0157" h="1937410">
                  <a:moveTo>
                    <a:pt x="1000157" y="1102232"/>
                  </a:moveTo>
                  <a:lnTo>
                    <a:pt x="890809" y="1420244"/>
                  </a:lnTo>
                  <a:lnTo>
                    <a:pt x="830886" y="1430049"/>
                  </a:lnTo>
                  <a:cubicBezTo>
                    <a:pt x="753449" y="1439654"/>
                    <a:pt x="698175" y="1434563"/>
                    <a:pt x="625381" y="1421725"/>
                  </a:cubicBezTo>
                  <a:cubicBezTo>
                    <a:pt x="552586" y="1408887"/>
                    <a:pt x="460377" y="1379541"/>
                    <a:pt x="394115" y="1353020"/>
                  </a:cubicBezTo>
                  <a:cubicBezTo>
                    <a:pt x="327853" y="1326498"/>
                    <a:pt x="238957" y="1270351"/>
                    <a:pt x="227806" y="1262595"/>
                  </a:cubicBezTo>
                  <a:cubicBezTo>
                    <a:pt x="216655" y="1254837"/>
                    <a:pt x="217208" y="1250799"/>
                    <a:pt x="222077" y="1293937"/>
                  </a:cubicBezTo>
                  <a:cubicBezTo>
                    <a:pt x="226946" y="1337076"/>
                    <a:pt x="239081" y="1438925"/>
                    <a:pt x="257021" y="1521425"/>
                  </a:cubicBezTo>
                  <a:cubicBezTo>
                    <a:pt x="274961" y="1603924"/>
                    <a:pt x="302922" y="1709752"/>
                    <a:pt x="329718" y="1788932"/>
                  </a:cubicBezTo>
                  <a:lnTo>
                    <a:pt x="358171" y="1866810"/>
                  </a:lnTo>
                  <a:cubicBezTo>
                    <a:pt x="306835" y="1903850"/>
                    <a:pt x="211687" y="1922195"/>
                    <a:pt x="162274" y="1937410"/>
                  </a:cubicBezTo>
                  <a:cubicBezTo>
                    <a:pt x="110713" y="1802684"/>
                    <a:pt x="68023" y="1671202"/>
                    <a:pt x="40999" y="1530780"/>
                  </a:cubicBezTo>
                  <a:cubicBezTo>
                    <a:pt x="13975" y="1390358"/>
                    <a:pt x="-1594" y="1249608"/>
                    <a:pt x="130" y="1094879"/>
                  </a:cubicBezTo>
                  <a:cubicBezTo>
                    <a:pt x="1852" y="940150"/>
                    <a:pt x="44504" y="723786"/>
                    <a:pt x="77747" y="588060"/>
                  </a:cubicBezTo>
                  <a:cubicBezTo>
                    <a:pt x="110990" y="452334"/>
                    <a:pt x="161416" y="359911"/>
                    <a:pt x="199588" y="280523"/>
                  </a:cubicBezTo>
                  <a:cubicBezTo>
                    <a:pt x="237760" y="201134"/>
                    <a:pt x="268654" y="158777"/>
                    <a:pt x="306776" y="111727"/>
                  </a:cubicBezTo>
                  <a:cubicBezTo>
                    <a:pt x="340133" y="70559"/>
                    <a:pt x="385416" y="11405"/>
                    <a:pt x="416130" y="0"/>
                  </a:cubicBezTo>
                  <a:cubicBezTo>
                    <a:pt x="459534" y="74707"/>
                    <a:pt x="477949" y="136046"/>
                    <a:pt x="493343" y="215052"/>
                  </a:cubicBezTo>
                  <a:cubicBezTo>
                    <a:pt x="505787" y="309500"/>
                    <a:pt x="505983" y="354742"/>
                    <a:pt x="488736" y="439153"/>
                  </a:cubicBezTo>
                  <a:cubicBezTo>
                    <a:pt x="471153" y="525202"/>
                    <a:pt x="392887" y="611257"/>
                    <a:pt x="374038" y="651386"/>
                  </a:cubicBezTo>
                  <a:cubicBezTo>
                    <a:pt x="355188" y="691514"/>
                    <a:pt x="330175" y="700690"/>
                    <a:pt x="375640" y="679923"/>
                  </a:cubicBezTo>
                  <a:cubicBezTo>
                    <a:pt x="421105" y="659158"/>
                    <a:pt x="548483" y="564408"/>
                    <a:pt x="646830" y="526786"/>
                  </a:cubicBezTo>
                  <a:cubicBezTo>
                    <a:pt x="745176" y="489165"/>
                    <a:pt x="936630" y="451491"/>
                    <a:pt x="965722" y="454195"/>
                  </a:cubicBezTo>
                  <a:cubicBezTo>
                    <a:pt x="969359" y="454533"/>
                    <a:pt x="972038" y="456135"/>
                    <a:pt x="973884" y="458787"/>
                  </a:cubicBezTo>
                  <a:cubicBezTo>
                    <a:pt x="986811" y="477348"/>
                    <a:pt x="958960" y="547365"/>
                    <a:pt x="933346" y="595705"/>
                  </a:cubicBezTo>
                  <a:cubicBezTo>
                    <a:pt x="904074" y="650950"/>
                    <a:pt x="844282" y="728377"/>
                    <a:pt x="790087" y="785667"/>
                  </a:cubicBezTo>
                  <a:cubicBezTo>
                    <a:pt x="735893" y="842958"/>
                    <a:pt x="675440" y="894207"/>
                    <a:pt x="608178" y="939447"/>
                  </a:cubicBezTo>
                  <a:cubicBezTo>
                    <a:pt x="540917" y="984686"/>
                    <a:pt x="392691" y="1049620"/>
                    <a:pt x="386518" y="1057102"/>
                  </a:cubicBezTo>
                  <a:cubicBezTo>
                    <a:pt x="380344" y="1064584"/>
                    <a:pt x="420424" y="1068334"/>
                    <a:pt x="496842" y="1070816"/>
                  </a:cubicBezTo>
                  <a:cubicBezTo>
                    <a:pt x="573259" y="1073299"/>
                    <a:pt x="743805" y="1061595"/>
                    <a:pt x="845020" y="1072001"/>
                  </a:cubicBezTo>
                  <a:cubicBezTo>
                    <a:pt x="895627" y="1077203"/>
                    <a:pt x="942667" y="1086821"/>
                    <a:pt x="985924" y="1097986"/>
                  </a:cubicBezTo>
                  <a:close/>
                </a:path>
              </a:pathLst>
            </a:cu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3647B7B6-B12B-DDFA-E170-0805D756F2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0478977">
              <a:off x="10058270" y="1322265"/>
              <a:ext cx="351312" cy="354664"/>
            </a:xfrm>
            <a:custGeom>
              <a:avLst/>
              <a:gdLst>
                <a:gd name="connsiteX0" fmla="*/ 2531073 w 4828010"/>
                <a:gd name="connsiteY0" fmla="*/ 0 h 4873559"/>
                <a:gd name="connsiteX1" fmla="*/ 3937963 w 4828010"/>
                <a:gd name="connsiteY1" fmla="*/ 437433 h 4873559"/>
                <a:gd name="connsiteX2" fmla="*/ 4806231 w 4828010"/>
                <a:gd name="connsiteY2" fmla="*/ 1773180 h 4873559"/>
                <a:gd name="connsiteX3" fmla="*/ 4448644 w 4828010"/>
                <a:gd name="connsiteY3" fmla="*/ 3933235 h 4873559"/>
                <a:gd name="connsiteX4" fmla="*/ 3192542 w 4828010"/>
                <a:gd name="connsiteY4" fmla="*/ 4716168 h 4873559"/>
                <a:gd name="connsiteX5" fmla="*/ 937448 w 4828010"/>
                <a:gd name="connsiteY5" fmla="*/ 4547691 h 4873559"/>
                <a:gd name="connsiteX6" fmla="*/ 12348 w 4828010"/>
                <a:gd name="connsiteY6" fmla="*/ 3026750 h 4873559"/>
                <a:gd name="connsiteX7" fmla="*/ 553508 w 4828010"/>
                <a:gd name="connsiteY7" fmla="*/ 740383 h 4873559"/>
                <a:gd name="connsiteX8" fmla="*/ 2531073 w 4828010"/>
                <a:gd name="connsiteY8" fmla="*/ 0 h 4873559"/>
                <a:gd name="connsiteX0" fmla="*/ 2531073 w 4828010"/>
                <a:gd name="connsiteY0" fmla="*/ 0 h 4853896"/>
                <a:gd name="connsiteX1" fmla="*/ 3937963 w 4828010"/>
                <a:gd name="connsiteY1" fmla="*/ 437433 h 4853896"/>
                <a:gd name="connsiteX2" fmla="*/ 4806231 w 4828010"/>
                <a:gd name="connsiteY2" fmla="*/ 1773180 h 4853896"/>
                <a:gd name="connsiteX3" fmla="*/ 4448644 w 4828010"/>
                <a:gd name="connsiteY3" fmla="*/ 3933235 h 4853896"/>
                <a:gd name="connsiteX4" fmla="*/ 3192542 w 4828010"/>
                <a:gd name="connsiteY4" fmla="*/ 4716168 h 4853896"/>
                <a:gd name="connsiteX5" fmla="*/ 1075671 w 4828010"/>
                <a:gd name="connsiteY5" fmla="*/ 4473263 h 4853896"/>
                <a:gd name="connsiteX6" fmla="*/ 12348 w 4828010"/>
                <a:gd name="connsiteY6" fmla="*/ 3026750 h 4853896"/>
                <a:gd name="connsiteX7" fmla="*/ 553508 w 4828010"/>
                <a:gd name="connsiteY7" fmla="*/ 740383 h 4853896"/>
                <a:gd name="connsiteX8" fmla="*/ 2531073 w 4828010"/>
                <a:gd name="connsiteY8" fmla="*/ 0 h 4853896"/>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84014 w 4780951"/>
                <a:gd name="connsiteY0" fmla="*/ 0 h 4850182"/>
                <a:gd name="connsiteX1" fmla="*/ 3890904 w 4780951"/>
                <a:gd name="connsiteY1" fmla="*/ 437433 h 4850182"/>
                <a:gd name="connsiteX2" fmla="*/ 4759172 w 4780951"/>
                <a:gd name="connsiteY2" fmla="*/ 1773180 h 4850182"/>
                <a:gd name="connsiteX3" fmla="*/ 4401585 w 4780951"/>
                <a:gd name="connsiteY3" fmla="*/ 3933235 h 4850182"/>
                <a:gd name="connsiteX4" fmla="*/ 3145483 w 4780951"/>
                <a:gd name="connsiteY4" fmla="*/ 4716168 h 4850182"/>
                <a:gd name="connsiteX5" fmla="*/ 1113673 w 4780951"/>
                <a:gd name="connsiteY5" fmla="*/ 4467947 h 4850182"/>
                <a:gd name="connsiteX6" fmla="*/ 39717 w 4780951"/>
                <a:gd name="connsiteY6" fmla="*/ 3101178 h 4850182"/>
                <a:gd name="connsiteX7" fmla="*/ 506449 w 4780951"/>
                <a:gd name="connsiteY7" fmla="*/ 740383 h 4850182"/>
                <a:gd name="connsiteX8" fmla="*/ 2484014 w 4780951"/>
                <a:gd name="connsiteY8" fmla="*/ 0 h 4850182"/>
                <a:gd name="connsiteX0" fmla="*/ 2484014 w 4780127"/>
                <a:gd name="connsiteY0" fmla="*/ 0 h 4850182"/>
                <a:gd name="connsiteX1" fmla="*/ 3890904 w 4780127"/>
                <a:gd name="connsiteY1" fmla="*/ 437433 h 4850182"/>
                <a:gd name="connsiteX2" fmla="*/ 4759172 w 4780127"/>
                <a:gd name="connsiteY2" fmla="*/ 1773180 h 4850182"/>
                <a:gd name="connsiteX3" fmla="*/ 4390953 w 4780127"/>
                <a:gd name="connsiteY3" fmla="*/ 3805644 h 4850182"/>
                <a:gd name="connsiteX4" fmla="*/ 3145483 w 4780127"/>
                <a:gd name="connsiteY4" fmla="*/ 4716168 h 4850182"/>
                <a:gd name="connsiteX5" fmla="*/ 1113673 w 4780127"/>
                <a:gd name="connsiteY5" fmla="*/ 4467947 h 4850182"/>
                <a:gd name="connsiteX6" fmla="*/ 39717 w 4780127"/>
                <a:gd name="connsiteY6" fmla="*/ 3101178 h 4850182"/>
                <a:gd name="connsiteX7" fmla="*/ 506449 w 4780127"/>
                <a:gd name="connsiteY7" fmla="*/ 740383 h 4850182"/>
                <a:gd name="connsiteX8" fmla="*/ 2484014 w 4780127"/>
                <a:gd name="connsiteY8" fmla="*/ 0 h 4850182"/>
                <a:gd name="connsiteX0" fmla="*/ 2484014 w 4778010"/>
                <a:gd name="connsiteY0" fmla="*/ 0 h 4846926"/>
                <a:gd name="connsiteX1" fmla="*/ 3890904 w 4778010"/>
                <a:gd name="connsiteY1" fmla="*/ 437433 h 4846926"/>
                <a:gd name="connsiteX2" fmla="*/ 4759172 w 4778010"/>
                <a:gd name="connsiteY2" fmla="*/ 1773180 h 4846926"/>
                <a:gd name="connsiteX3" fmla="*/ 4390953 w 4778010"/>
                <a:gd name="connsiteY3" fmla="*/ 3805644 h 4846926"/>
                <a:gd name="connsiteX4" fmla="*/ 3343914 w 4778010"/>
                <a:gd name="connsiteY4" fmla="*/ 4712128 h 4846926"/>
                <a:gd name="connsiteX5" fmla="*/ 1113673 w 4778010"/>
                <a:gd name="connsiteY5" fmla="*/ 4467947 h 4846926"/>
                <a:gd name="connsiteX6" fmla="*/ 39717 w 4778010"/>
                <a:gd name="connsiteY6" fmla="*/ 3101178 h 4846926"/>
                <a:gd name="connsiteX7" fmla="*/ 506449 w 4778010"/>
                <a:gd name="connsiteY7" fmla="*/ 740383 h 4846926"/>
                <a:gd name="connsiteX8" fmla="*/ 2484014 w 4778010"/>
                <a:gd name="connsiteY8" fmla="*/ 0 h 4846926"/>
                <a:gd name="connsiteX0" fmla="*/ 2484014 w 4782503"/>
                <a:gd name="connsiteY0" fmla="*/ 0 h 4846926"/>
                <a:gd name="connsiteX1" fmla="*/ 3890904 w 4782503"/>
                <a:gd name="connsiteY1" fmla="*/ 437433 h 4846926"/>
                <a:gd name="connsiteX2" fmla="*/ 4759172 w 4782503"/>
                <a:gd name="connsiteY2" fmla="*/ 1773180 h 4846926"/>
                <a:gd name="connsiteX3" fmla="*/ 4450482 w 4782503"/>
                <a:gd name="connsiteY3" fmla="*/ 3688481 h 4846926"/>
                <a:gd name="connsiteX4" fmla="*/ 3343914 w 4782503"/>
                <a:gd name="connsiteY4" fmla="*/ 4712128 h 4846926"/>
                <a:gd name="connsiteX5" fmla="*/ 1113673 w 4782503"/>
                <a:gd name="connsiteY5" fmla="*/ 4467947 h 4846926"/>
                <a:gd name="connsiteX6" fmla="*/ 39717 w 4782503"/>
                <a:gd name="connsiteY6" fmla="*/ 3101178 h 4846926"/>
                <a:gd name="connsiteX7" fmla="*/ 506449 w 4782503"/>
                <a:gd name="connsiteY7" fmla="*/ 740383 h 4846926"/>
                <a:gd name="connsiteX8" fmla="*/ 2484014 w 4782503"/>
                <a:gd name="connsiteY8" fmla="*/ 0 h 4846926"/>
                <a:gd name="connsiteX0" fmla="*/ 2484014 w 4784889"/>
                <a:gd name="connsiteY0" fmla="*/ 0 h 4846926"/>
                <a:gd name="connsiteX1" fmla="*/ 3890904 w 4784889"/>
                <a:gd name="connsiteY1" fmla="*/ 437433 h 4846926"/>
                <a:gd name="connsiteX2" fmla="*/ 4759172 w 4784889"/>
                <a:gd name="connsiteY2" fmla="*/ 1773180 h 4846926"/>
                <a:gd name="connsiteX3" fmla="*/ 4474294 w 4784889"/>
                <a:gd name="connsiteY3" fmla="*/ 3676361 h 4846926"/>
                <a:gd name="connsiteX4" fmla="*/ 3343914 w 4784889"/>
                <a:gd name="connsiteY4" fmla="*/ 4712128 h 4846926"/>
                <a:gd name="connsiteX5" fmla="*/ 1113673 w 4784889"/>
                <a:gd name="connsiteY5" fmla="*/ 4467947 h 4846926"/>
                <a:gd name="connsiteX6" fmla="*/ 39717 w 4784889"/>
                <a:gd name="connsiteY6" fmla="*/ 3101178 h 4846926"/>
                <a:gd name="connsiteX7" fmla="*/ 506449 w 4784889"/>
                <a:gd name="connsiteY7" fmla="*/ 740383 h 4846926"/>
                <a:gd name="connsiteX8" fmla="*/ 2484014 w 4784889"/>
                <a:gd name="connsiteY8" fmla="*/ 0 h 4846926"/>
                <a:gd name="connsiteX0" fmla="*/ 2484014 w 4784889"/>
                <a:gd name="connsiteY0" fmla="*/ 0 h 4860980"/>
                <a:gd name="connsiteX1" fmla="*/ 3890904 w 4784889"/>
                <a:gd name="connsiteY1" fmla="*/ 437433 h 4860980"/>
                <a:gd name="connsiteX2" fmla="*/ 4759172 w 4784889"/>
                <a:gd name="connsiteY2" fmla="*/ 1773180 h 4860980"/>
                <a:gd name="connsiteX3" fmla="*/ 4474294 w 4784889"/>
                <a:gd name="connsiteY3" fmla="*/ 3676361 h 4860980"/>
                <a:gd name="connsiteX4" fmla="*/ 3343914 w 4784889"/>
                <a:gd name="connsiteY4" fmla="*/ 4712128 h 4860980"/>
                <a:gd name="connsiteX5" fmla="*/ 1097799 w 4784889"/>
                <a:gd name="connsiteY5" fmla="*/ 4524510 h 4860980"/>
                <a:gd name="connsiteX6" fmla="*/ 39717 w 4784889"/>
                <a:gd name="connsiteY6" fmla="*/ 3101178 h 4860980"/>
                <a:gd name="connsiteX7" fmla="*/ 506449 w 4784889"/>
                <a:gd name="connsiteY7" fmla="*/ 740383 h 4860980"/>
                <a:gd name="connsiteX8" fmla="*/ 2484014 w 4784889"/>
                <a:gd name="connsiteY8" fmla="*/ 0 h 4860980"/>
                <a:gd name="connsiteX0" fmla="*/ 2484014 w 4783308"/>
                <a:gd name="connsiteY0" fmla="*/ 0 h 4860981"/>
                <a:gd name="connsiteX1" fmla="*/ 3890904 w 4783308"/>
                <a:gd name="connsiteY1" fmla="*/ 437433 h 4860981"/>
                <a:gd name="connsiteX2" fmla="*/ 4759172 w 4783308"/>
                <a:gd name="connsiteY2" fmla="*/ 1773180 h 4860981"/>
                <a:gd name="connsiteX3" fmla="*/ 4474294 w 4783308"/>
                <a:gd name="connsiteY3" fmla="*/ 3676361 h 4860981"/>
                <a:gd name="connsiteX4" fmla="*/ 3443129 w 4783308"/>
                <a:gd name="connsiteY4" fmla="*/ 4712129 h 4860981"/>
                <a:gd name="connsiteX5" fmla="*/ 1097799 w 4783308"/>
                <a:gd name="connsiteY5" fmla="*/ 4524510 h 4860981"/>
                <a:gd name="connsiteX6" fmla="*/ 39717 w 4783308"/>
                <a:gd name="connsiteY6" fmla="*/ 3101178 h 4860981"/>
                <a:gd name="connsiteX7" fmla="*/ 506449 w 4783308"/>
                <a:gd name="connsiteY7" fmla="*/ 740383 h 4860981"/>
                <a:gd name="connsiteX8" fmla="*/ 2484014 w 4783308"/>
                <a:gd name="connsiteY8" fmla="*/ 0 h 4860981"/>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532073 w 4784141"/>
                <a:gd name="connsiteY0" fmla="*/ 0 h 4773425"/>
                <a:gd name="connsiteX1" fmla="*/ 3891737 w 4784141"/>
                <a:gd name="connsiteY1" fmla="*/ 389356 h 4773425"/>
                <a:gd name="connsiteX2" fmla="*/ 4760005 w 4784141"/>
                <a:gd name="connsiteY2" fmla="*/ 1725103 h 4773425"/>
                <a:gd name="connsiteX3" fmla="*/ 4475127 w 4784141"/>
                <a:gd name="connsiteY3" fmla="*/ 3628284 h 4773425"/>
                <a:gd name="connsiteX4" fmla="*/ 3443962 w 4784141"/>
                <a:gd name="connsiteY4" fmla="*/ 4664052 h 4773425"/>
                <a:gd name="connsiteX5" fmla="*/ 1098632 w 4784141"/>
                <a:gd name="connsiteY5" fmla="*/ 4476433 h 4773425"/>
                <a:gd name="connsiteX6" fmla="*/ 40550 w 4784141"/>
                <a:gd name="connsiteY6" fmla="*/ 3053101 h 4773425"/>
                <a:gd name="connsiteX7" fmla="*/ 507282 w 4784141"/>
                <a:gd name="connsiteY7" fmla="*/ 692306 h 4773425"/>
                <a:gd name="connsiteX8" fmla="*/ 2532073 w 4784141"/>
                <a:gd name="connsiteY8" fmla="*/ 0 h 4773425"/>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58783 w 4784614"/>
                <a:gd name="connsiteY0" fmla="*/ 525 h 4757924"/>
                <a:gd name="connsiteX1" fmla="*/ 3892210 w 4784614"/>
                <a:gd name="connsiteY1" fmla="*/ 373855 h 4757924"/>
                <a:gd name="connsiteX2" fmla="*/ 4760478 w 4784614"/>
                <a:gd name="connsiteY2" fmla="*/ 1709602 h 4757924"/>
                <a:gd name="connsiteX3" fmla="*/ 4475600 w 4784614"/>
                <a:gd name="connsiteY3" fmla="*/ 3612783 h 4757924"/>
                <a:gd name="connsiteX4" fmla="*/ 3444435 w 4784614"/>
                <a:gd name="connsiteY4" fmla="*/ 4648551 h 4757924"/>
                <a:gd name="connsiteX5" fmla="*/ 1099105 w 4784614"/>
                <a:gd name="connsiteY5" fmla="*/ 4460932 h 4757924"/>
                <a:gd name="connsiteX6" fmla="*/ 41023 w 4784614"/>
                <a:gd name="connsiteY6" fmla="*/ 3037600 h 4757924"/>
                <a:gd name="connsiteX7" fmla="*/ 507755 w 4784614"/>
                <a:gd name="connsiteY7" fmla="*/ 676805 h 4757924"/>
                <a:gd name="connsiteX8" fmla="*/ 2558783 w 4784614"/>
                <a:gd name="connsiteY8" fmla="*/ 525 h 4757924"/>
                <a:gd name="connsiteX0" fmla="*/ 2558783 w 4784614"/>
                <a:gd name="connsiteY0" fmla="*/ 408 h 4757807"/>
                <a:gd name="connsiteX1" fmla="*/ 3907953 w 4784614"/>
                <a:gd name="connsiteY1" fmla="*/ 443183 h 4757807"/>
                <a:gd name="connsiteX2" fmla="*/ 4760478 w 4784614"/>
                <a:gd name="connsiteY2" fmla="*/ 1709485 h 4757807"/>
                <a:gd name="connsiteX3" fmla="*/ 4475600 w 4784614"/>
                <a:gd name="connsiteY3" fmla="*/ 3612666 h 4757807"/>
                <a:gd name="connsiteX4" fmla="*/ 3444435 w 4784614"/>
                <a:gd name="connsiteY4" fmla="*/ 4648434 h 4757807"/>
                <a:gd name="connsiteX5" fmla="*/ 1099105 w 4784614"/>
                <a:gd name="connsiteY5" fmla="*/ 4460815 h 4757807"/>
                <a:gd name="connsiteX6" fmla="*/ 41023 w 4784614"/>
                <a:gd name="connsiteY6" fmla="*/ 3037483 h 4757807"/>
                <a:gd name="connsiteX7" fmla="*/ 507755 w 4784614"/>
                <a:gd name="connsiteY7" fmla="*/ 676688 h 4757807"/>
                <a:gd name="connsiteX8" fmla="*/ 2558783 w 4784614"/>
                <a:gd name="connsiteY8" fmla="*/ 408 h 4757807"/>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90 h 4954518"/>
                <a:gd name="connsiteX1" fmla="*/ 3910127 w 4786788"/>
                <a:gd name="connsiteY1" fmla="*/ 639894 h 4954518"/>
                <a:gd name="connsiteX2" fmla="*/ 4762652 w 4786788"/>
                <a:gd name="connsiteY2" fmla="*/ 1906196 h 4954518"/>
                <a:gd name="connsiteX3" fmla="*/ 4477774 w 4786788"/>
                <a:gd name="connsiteY3" fmla="*/ 3809377 h 4954518"/>
                <a:gd name="connsiteX4" fmla="*/ 3446609 w 4786788"/>
                <a:gd name="connsiteY4" fmla="*/ 4845145 h 4954518"/>
                <a:gd name="connsiteX5" fmla="*/ 1101279 w 4786788"/>
                <a:gd name="connsiteY5" fmla="*/ 4657526 h 4954518"/>
                <a:gd name="connsiteX6" fmla="*/ 43197 w 4786788"/>
                <a:gd name="connsiteY6" fmla="*/ 3234194 h 4954518"/>
                <a:gd name="connsiteX7" fmla="*/ 509929 w 4786788"/>
                <a:gd name="connsiteY7" fmla="*/ 873399 h 4954518"/>
                <a:gd name="connsiteX8" fmla="*/ 2675744 w 4786788"/>
                <a:gd name="connsiteY8" fmla="*/ 290 h 4954518"/>
                <a:gd name="connsiteX0" fmla="*/ 2675744 w 4786788"/>
                <a:gd name="connsiteY0" fmla="*/ 326 h 4954554"/>
                <a:gd name="connsiteX1" fmla="*/ 3990884 w 4786788"/>
                <a:gd name="connsiteY1" fmla="*/ 591130 h 4954554"/>
                <a:gd name="connsiteX2" fmla="*/ 4762652 w 4786788"/>
                <a:gd name="connsiteY2" fmla="*/ 1906232 h 4954554"/>
                <a:gd name="connsiteX3" fmla="*/ 4477774 w 4786788"/>
                <a:gd name="connsiteY3" fmla="*/ 3809413 h 4954554"/>
                <a:gd name="connsiteX4" fmla="*/ 3446609 w 4786788"/>
                <a:gd name="connsiteY4" fmla="*/ 4845181 h 4954554"/>
                <a:gd name="connsiteX5" fmla="*/ 1101279 w 4786788"/>
                <a:gd name="connsiteY5" fmla="*/ 4657562 h 4954554"/>
                <a:gd name="connsiteX6" fmla="*/ 43197 w 4786788"/>
                <a:gd name="connsiteY6" fmla="*/ 3234230 h 4954554"/>
                <a:gd name="connsiteX7" fmla="*/ 509929 w 4786788"/>
                <a:gd name="connsiteY7" fmla="*/ 873435 h 4954554"/>
                <a:gd name="connsiteX8" fmla="*/ 2675744 w 4786788"/>
                <a:gd name="connsiteY8" fmla="*/ 326 h 4954554"/>
                <a:gd name="connsiteX0" fmla="*/ 2662196 w 4773240"/>
                <a:gd name="connsiteY0" fmla="*/ 326 h 4954554"/>
                <a:gd name="connsiteX1" fmla="*/ 3977336 w 4773240"/>
                <a:gd name="connsiteY1" fmla="*/ 591130 h 4954554"/>
                <a:gd name="connsiteX2" fmla="*/ 4749104 w 4773240"/>
                <a:gd name="connsiteY2" fmla="*/ 1906232 h 4954554"/>
                <a:gd name="connsiteX3" fmla="*/ 4464226 w 4773240"/>
                <a:gd name="connsiteY3" fmla="*/ 3809413 h 4954554"/>
                <a:gd name="connsiteX4" fmla="*/ 3433061 w 4773240"/>
                <a:gd name="connsiteY4" fmla="*/ 4845181 h 4954554"/>
                <a:gd name="connsiteX5" fmla="*/ 1087731 w 4773240"/>
                <a:gd name="connsiteY5" fmla="*/ 4657562 h 4954554"/>
                <a:gd name="connsiteX6" fmla="*/ 29649 w 4773240"/>
                <a:gd name="connsiteY6" fmla="*/ 3234230 h 4954554"/>
                <a:gd name="connsiteX7" fmla="*/ 640977 w 4773240"/>
                <a:gd name="connsiteY7" fmla="*/ 730117 h 4954554"/>
                <a:gd name="connsiteX8" fmla="*/ 2662196 w 4773240"/>
                <a:gd name="connsiteY8" fmla="*/ 326 h 4954554"/>
                <a:gd name="connsiteX0" fmla="*/ 2664762 w 4775806"/>
                <a:gd name="connsiteY0" fmla="*/ 326 h 4954554"/>
                <a:gd name="connsiteX1" fmla="*/ 3979902 w 4775806"/>
                <a:gd name="connsiteY1" fmla="*/ 591130 h 4954554"/>
                <a:gd name="connsiteX2" fmla="*/ 4751670 w 4775806"/>
                <a:gd name="connsiteY2" fmla="*/ 1906232 h 4954554"/>
                <a:gd name="connsiteX3" fmla="*/ 4466792 w 4775806"/>
                <a:gd name="connsiteY3" fmla="*/ 3809413 h 4954554"/>
                <a:gd name="connsiteX4" fmla="*/ 3435627 w 4775806"/>
                <a:gd name="connsiteY4" fmla="*/ 4845181 h 4954554"/>
                <a:gd name="connsiteX5" fmla="*/ 1090297 w 4775806"/>
                <a:gd name="connsiteY5" fmla="*/ 4657562 h 4954554"/>
                <a:gd name="connsiteX6" fmla="*/ 32215 w 4775806"/>
                <a:gd name="connsiteY6" fmla="*/ 3234230 h 4954554"/>
                <a:gd name="connsiteX7" fmla="*/ 607899 w 4775806"/>
                <a:gd name="connsiteY7" fmla="*/ 806182 h 4954554"/>
                <a:gd name="connsiteX8" fmla="*/ 2664762 w 4775806"/>
                <a:gd name="connsiteY8" fmla="*/ 326 h 4954554"/>
                <a:gd name="connsiteX0" fmla="*/ 2673549 w 4784593"/>
                <a:gd name="connsiteY0" fmla="*/ 326 h 4954554"/>
                <a:gd name="connsiteX1" fmla="*/ 3988689 w 4784593"/>
                <a:gd name="connsiteY1" fmla="*/ 591130 h 4954554"/>
                <a:gd name="connsiteX2" fmla="*/ 4760457 w 4784593"/>
                <a:gd name="connsiteY2" fmla="*/ 1906232 h 4954554"/>
                <a:gd name="connsiteX3" fmla="*/ 4475579 w 4784593"/>
                <a:gd name="connsiteY3" fmla="*/ 3809413 h 4954554"/>
                <a:gd name="connsiteX4" fmla="*/ 3444414 w 4784593"/>
                <a:gd name="connsiteY4" fmla="*/ 4845181 h 4954554"/>
                <a:gd name="connsiteX5" fmla="*/ 1099084 w 4784593"/>
                <a:gd name="connsiteY5" fmla="*/ 4657562 h 4954554"/>
                <a:gd name="connsiteX6" fmla="*/ 41002 w 4784593"/>
                <a:gd name="connsiteY6" fmla="*/ 3234230 h 4954554"/>
                <a:gd name="connsiteX7" fmla="*/ 616686 w 4784593"/>
                <a:gd name="connsiteY7" fmla="*/ 806182 h 4954554"/>
                <a:gd name="connsiteX8" fmla="*/ 2673549 w 4784593"/>
                <a:gd name="connsiteY8" fmla="*/ 326 h 4954554"/>
                <a:gd name="connsiteX0" fmla="*/ 2649000 w 4760044"/>
                <a:gd name="connsiteY0" fmla="*/ 326 h 4964273"/>
                <a:gd name="connsiteX1" fmla="*/ 3964140 w 4760044"/>
                <a:gd name="connsiteY1" fmla="*/ 591130 h 4964273"/>
                <a:gd name="connsiteX2" fmla="*/ 4735908 w 4760044"/>
                <a:gd name="connsiteY2" fmla="*/ 1906232 h 4964273"/>
                <a:gd name="connsiteX3" fmla="*/ 4451030 w 4760044"/>
                <a:gd name="connsiteY3" fmla="*/ 3809413 h 4964273"/>
                <a:gd name="connsiteX4" fmla="*/ 3419865 w 4760044"/>
                <a:gd name="connsiteY4" fmla="*/ 4845181 h 4964273"/>
                <a:gd name="connsiteX5" fmla="*/ 1074535 w 4760044"/>
                <a:gd name="connsiteY5" fmla="*/ 4657562 h 4964273"/>
                <a:gd name="connsiteX6" fmla="*/ 33359 w 4760044"/>
                <a:gd name="connsiteY6" fmla="*/ 2995991 h 4964273"/>
                <a:gd name="connsiteX7" fmla="*/ 592137 w 4760044"/>
                <a:gd name="connsiteY7" fmla="*/ 806182 h 4964273"/>
                <a:gd name="connsiteX8" fmla="*/ 2649000 w 4760044"/>
                <a:gd name="connsiteY8" fmla="*/ 326 h 4964273"/>
                <a:gd name="connsiteX0" fmla="*/ 2649000 w 4760044"/>
                <a:gd name="connsiteY0" fmla="*/ 300 h 4964247"/>
                <a:gd name="connsiteX1" fmla="*/ 3813909 w 4760044"/>
                <a:gd name="connsiteY1" fmla="*/ 619239 h 4964247"/>
                <a:gd name="connsiteX2" fmla="*/ 4735908 w 4760044"/>
                <a:gd name="connsiteY2" fmla="*/ 1906206 h 4964247"/>
                <a:gd name="connsiteX3" fmla="*/ 4451030 w 4760044"/>
                <a:gd name="connsiteY3" fmla="*/ 3809387 h 4964247"/>
                <a:gd name="connsiteX4" fmla="*/ 3419865 w 4760044"/>
                <a:gd name="connsiteY4" fmla="*/ 4845155 h 4964247"/>
                <a:gd name="connsiteX5" fmla="*/ 1074535 w 4760044"/>
                <a:gd name="connsiteY5" fmla="*/ 4657536 h 4964247"/>
                <a:gd name="connsiteX6" fmla="*/ 33359 w 4760044"/>
                <a:gd name="connsiteY6" fmla="*/ 2995965 h 4964247"/>
                <a:gd name="connsiteX7" fmla="*/ 592137 w 4760044"/>
                <a:gd name="connsiteY7" fmla="*/ 806156 h 4964247"/>
                <a:gd name="connsiteX8" fmla="*/ 2649000 w 4760044"/>
                <a:gd name="connsiteY8" fmla="*/ 300 h 4964247"/>
                <a:gd name="connsiteX0" fmla="*/ 2649000 w 4849477"/>
                <a:gd name="connsiteY0" fmla="*/ -2 h 4963945"/>
                <a:gd name="connsiteX1" fmla="*/ 4735908 w 4849477"/>
                <a:gd name="connsiteY1" fmla="*/ 1905904 h 4963945"/>
                <a:gd name="connsiteX2" fmla="*/ 4451030 w 4849477"/>
                <a:gd name="connsiteY2" fmla="*/ 3809085 h 4963945"/>
                <a:gd name="connsiteX3" fmla="*/ 3419865 w 4849477"/>
                <a:gd name="connsiteY3" fmla="*/ 4844853 h 4963945"/>
                <a:gd name="connsiteX4" fmla="*/ 1074535 w 4849477"/>
                <a:gd name="connsiteY4" fmla="*/ 4657234 h 4963945"/>
                <a:gd name="connsiteX5" fmla="*/ 33359 w 4849477"/>
                <a:gd name="connsiteY5" fmla="*/ 2995663 h 4963945"/>
                <a:gd name="connsiteX6" fmla="*/ 592137 w 4849477"/>
                <a:gd name="connsiteY6" fmla="*/ 805854 h 4963945"/>
                <a:gd name="connsiteX7" fmla="*/ 2649000 w 4849477"/>
                <a:gd name="connsiteY7" fmla="*/ -2 h 4963945"/>
                <a:gd name="connsiteX0" fmla="*/ 2649000 w 4859466"/>
                <a:gd name="connsiteY0" fmla="*/ -2 h 5536260"/>
                <a:gd name="connsiteX1" fmla="*/ 4735908 w 4859466"/>
                <a:gd name="connsiteY1" fmla="*/ 1905904 h 5536260"/>
                <a:gd name="connsiteX2" fmla="*/ 4451030 w 4859466"/>
                <a:gd name="connsiteY2" fmla="*/ 3809085 h 5536260"/>
                <a:gd name="connsiteX3" fmla="*/ 3067466 w 4859466"/>
                <a:gd name="connsiteY3" fmla="*/ 5491001 h 5536260"/>
                <a:gd name="connsiteX4" fmla="*/ 1074535 w 4859466"/>
                <a:gd name="connsiteY4" fmla="*/ 4657234 h 5536260"/>
                <a:gd name="connsiteX5" fmla="*/ 33359 w 4859466"/>
                <a:gd name="connsiteY5" fmla="*/ 2995663 h 5536260"/>
                <a:gd name="connsiteX6" fmla="*/ 592137 w 4859466"/>
                <a:gd name="connsiteY6" fmla="*/ 805854 h 5536260"/>
                <a:gd name="connsiteX7" fmla="*/ 2649000 w 4859466"/>
                <a:gd name="connsiteY7" fmla="*/ -2 h 5536260"/>
                <a:gd name="connsiteX0" fmla="*/ 2780481 w 4861205"/>
                <a:gd name="connsiteY0" fmla="*/ -2 h 5864449"/>
                <a:gd name="connsiteX1" fmla="*/ 4737647 w 4861205"/>
                <a:gd name="connsiteY1" fmla="*/ 2234093 h 5864449"/>
                <a:gd name="connsiteX2" fmla="*/ 4452769 w 4861205"/>
                <a:gd name="connsiteY2" fmla="*/ 4137274 h 5864449"/>
                <a:gd name="connsiteX3" fmla="*/ 3069205 w 4861205"/>
                <a:gd name="connsiteY3" fmla="*/ 5819190 h 5864449"/>
                <a:gd name="connsiteX4" fmla="*/ 1076274 w 4861205"/>
                <a:gd name="connsiteY4" fmla="*/ 4985423 h 5864449"/>
                <a:gd name="connsiteX5" fmla="*/ 35098 w 4861205"/>
                <a:gd name="connsiteY5" fmla="*/ 3323852 h 5864449"/>
                <a:gd name="connsiteX6" fmla="*/ 593876 w 4861205"/>
                <a:gd name="connsiteY6" fmla="*/ 1134043 h 5864449"/>
                <a:gd name="connsiteX7" fmla="*/ 2780481 w 4861205"/>
                <a:gd name="connsiteY7" fmla="*/ -2 h 5864449"/>
                <a:gd name="connsiteX0" fmla="*/ 2289077 w 4369801"/>
                <a:gd name="connsiteY0" fmla="*/ -2 h 5893101"/>
                <a:gd name="connsiteX1" fmla="*/ 4246243 w 4369801"/>
                <a:gd name="connsiteY1" fmla="*/ 2234093 h 5893101"/>
                <a:gd name="connsiteX2" fmla="*/ 3961365 w 4369801"/>
                <a:gd name="connsiteY2" fmla="*/ 4137274 h 5893101"/>
                <a:gd name="connsiteX3" fmla="*/ 2577801 w 4369801"/>
                <a:gd name="connsiteY3" fmla="*/ 5819190 h 5893101"/>
                <a:gd name="connsiteX4" fmla="*/ 584870 w 4369801"/>
                <a:gd name="connsiteY4" fmla="*/ 4985423 h 5893101"/>
                <a:gd name="connsiteX5" fmla="*/ 102472 w 4369801"/>
                <a:gd name="connsiteY5" fmla="*/ 1134043 h 5893101"/>
                <a:gd name="connsiteX6" fmla="*/ 2289077 w 4369801"/>
                <a:gd name="connsiteY6" fmla="*/ -2 h 5893101"/>
                <a:gd name="connsiteX0" fmla="*/ 2352777 w 4433501"/>
                <a:gd name="connsiteY0" fmla="*/ -2 h 5854124"/>
                <a:gd name="connsiteX1" fmla="*/ 4309943 w 4433501"/>
                <a:gd name="connsiteY1" fmla="*/ 2234093 h 5854124"/>
                <a:gd name="connsiteX2" fmla="*/ 4025065 w 4433501"/>
                <a:gd name="connsiteY2" fmla="*/ 4137274 h 5854124"/>
                <a:gd name="connsiteX3" fmla="*/ 2641501 w 4433501"/>
                <a:gd name="connsiteY3" fmla="*/ 5819190 h 5854124"/>
                <a:gd name="connsiteX4" fmla="*/ 430809 w 4433501"/>
                <a:gd name="connsiteY4" fmla="*/ 4389642 h 5854124"/>
                <a:gd name="connsiteX5" fmla="*/ 166172 w 4433501"/>
                <a:gd name="connsiteY5" fmla="*/ 1134043 h 5854124"/>
                <a:gd name="connsiteX6" fmla="*/ 2352777 w 4433501"/>
                <a:gd name="connsiteY6" fmla="*/ -2 h 5854124"/>
                <a:gd name="connsiteX0" fmla="*/ 2193618 w 4274342"/>
                <a:gd name="connsiteY0" fmla="*/ -2 h 5850779"/>
                <a:gd name="connsiteX1" fmla="*/ 4150784 w 4274342"/>
                <a:gd name="connsiteY1" fmla="*/ 2234093 h 5850779"/>
                <a:gd name="connsiteX2" fmla="*/ 3865906 w 4274342"/>
                <a:gd name="connsiteY2" fmla="*/ 4137274 h 5850779"/>
                <a:gd name="connsiteX3" fmla="*/ 2482342 w 4274342"/>
                <a:gd name="connsiteY3" fmla="*/ 5819190 h 5850779"/>
                <a:gd name="connsiteX4" fmla="*/ 271650 w 4274342"/>
                <a:gd name="connsiteY4" fmla="*/ 4389642 h 5850779"/>
                <a:gd name="connsiteX5" fmla="*/ 247914 w 4274342"/>
                <a:gd name="connsiteY5" fmla="*/ 1846756 h 5850779"/>
                <a:gd name="connsiteX6" fmla="*/ 2193618 w 4274342"/>
                <a:gd name="connsiteY6" fmla="*/ -2 h 5850779"/>
                <a:gd name="connsiteX0" fmla="*/ 1967294 w 4267345"/>
                <a:gd name="connsiteY0" fmla="*/ -3 h 5416782"/>
                <a:gd name="connsiteX1" fmla="*/ 4137681 w 4267345"/>
                <a:gd name="connsiteY1" fmla="*/ 1800096 h 5416782"/>
                <a:gd name="connsiteX2" fmla="*/ 3852803 w 4267345"/>
                <a:gd name="connsiteY2" fmla="*/ 3703277 h 5416782"/>
                <a:gd name="connsiteX3" fmla="*/ 2469239 w 4267345"/>
                <a:gd name="connsiteY3" fmla="*/ 5385193 h 5416782"/>
                <a:gd name="connsiteX4" fmla="*/ 258547 w 4267345"/>
                <a:gd name="connsiteY4" fmla="*/ 3955645 h 5416782"/>
                <a:gd name="connsiteX5" fmla="*/ 234811 w 4267345"/>
                <a:gd name="connsiteY5" fmla="*/ 1412759 h 5416782"/>
                <a:gd name="connsiteX6" fmla="*/ 1967294 w 4267345"/>
                <a:gd name="connsiteY6" fmla="*/ -3 h 5416782"/>
                <a:gd name="connsiteX0" fmla="*/ 1967294 w 3964997"/>
                <a:gd name="connsiteY0" fmla="*/ -3 h 5416782"/>
                <a:gd name="connsiteX1" fmla="*/ 3668011 w 3964997"/>
                <a:gd name="connsiteY1" fmla="*/ 1478862 h 5416782"/>
                <a:gd name="connsiteX2" fmla="*/ 3852803 w 3964997"/>
                <a:gd name="connsiteY2" fmla="*/ 3703277 h 5416782"/>
                <a:gd name="connsiteX3" fmla="*/ 2469239 w 3964997"/>
                <a:gd name="connsiteY3" fmla="*/ 5385193 h 5416782"/>
                <a:gd name="connsiteX4" fmla="*/ 258547 w 3964997"/>
                <a:gd name="connsiteY4" fmla="*/ 3955645 h 5416782"/>
                <a:gd name="connsiteX5" fmla="*/ 234811 w 3964997"/>
                <a:gd name="connsiteY5" fmla="*/ 1412759 h 5416782"/>
                <a:gd name="connsiteX6" fmla="*/ 1967294 w 3964997"/>
                <a:gd name="connsiteY6" fmla="*/ -3 h 5416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64997" h="5416782">
                  <a:moveTo>
                    <a:pt x="1967294" y="-3"/>
                  </a:moveTo>
                  <a:cubicBezTo>
                    <a:pt x="2657922" y="183339"/>
                    <a:pt x="3353760" y="861649"/>
                    <a:pt x="3668011" y="1478862"/>
                  </a:cubicBezTo>
                  <a:cubicBezTo>
                    <a:pt x="3982262" y="2096075"/>
                    <a:pt x="4052598" y="3052222"/>
                    <a:pt x="3852803" y="3703277"/>
                  </a:cubicBezTo>
                  <a:cubicBezTo>
                    <a:pt x="3653008" y="4354332"/>
                    <a:pt x="2782065" y="5270224"/>
                    <a:pt x="2469239" y="5385193"/>
                  </a:cubicBezTo>
                  <a:cubicBezTo>
                    <a:pt x="1758393" y="5606258"/>
                    <a:pt x="630952" y="4617717"/>
                    <a:pt x="258547" y="3955645"/>
                  </a:cubicBezTo>
                  <a:cubicBezTo>
                    <a:pt x="-113858" y="3293573"/>
                    <a:pt x="-49980" y="2072034"/>
                    <a:pt x="234811" y="1412759"/>
                  </a:cubicBezTo>
                  <a:cubicBezTo>
                    <a:pt x="519602" y="753484"/>
                    <a:pt x="1314621" y="30745"/>
                    <a:pt x="1967294" y="-3"/>
                  </a:cubicBezTo>
                  <a:close/>
                </a:path>
              </a:pathLst>
            </a:cu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 name="TextBox 3">
            <a:extLst>
              <a:ext uri="{FF2B5EF4-FFF2-40B4-BE49-F238E27FC236}">
                <a16:creationId xmlns:a16="http://schemas.microsoft.com/office/drawing/2014/main" id="{579A76DC-53C7-7769-84CD-EF3A67BA8A66}"/>
              </a:ext>
            </a:extLst>
          </p:cNvPr>
          <p:cNvSpPr txBox="1"/>
          <p:nvPr/>
        </p:nvSpPr>
        <p:spPr>
          <a:xfrm>
            <a:off x="413359" y="1498630"/>
            <a:ext cx="11411211" cy="4983589"/>
          </a:xfrm>
          <a:prstGeom prst="rect">
            <a:avLst/>
          </a:prstGeom>
          <a:noFill/>
        </p:spPr>
        <p:txBody>
          <a:bodyPr wrap="square" rtlCol="0">
            <a:spAutoFit/>
          </a:bodyPr>
          <a:lstStyle/>
          <a:p>
            <a:endParaRPr lang="en-PH"/>
          </a:p>
        </p:txBody>
      </p:sp>
    </p:spTree>
    <p:extLst>
      <p:ext uri="{BB962C8B-B14F-4D97-AF65-F5344CB8AC3E}">
        <p14:creationId xmlns:p14="http://schemas.microsoft.com/office/powerpoint/2010/main" val="1641559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4" descr="Many question marks on black background">
            <a:extLst>
              <a:ext uri="{FF2B5EF4-FFF2-40B4-BE49-F238E27FC236}">
                <a16:creationId xmlns:a16="http://schemas.microsoft.com/office/drawing/2014/main" id="{8AF2C68D-3374-175F-0621-EC45725AF4B3}"/>
              </a:ext>
            </a:extLst>
          </p:cNvPr>
          <p:cNvPicPr>
            <a:picLocks noChangeAspect="1"/>
          </p:cNvPicPr>
          <p:nvPr/>
        </p:nvPicPr>
        <p:blipFill rotWithShape="1">
          <a:blip r:embed="rId2"/>
          <a:srcRect l="51877" r="2" b="2"/>
          <a:stretch/>
        </p:blipFill>
        <p:spPr>
          <a:xfrm>
            <a:off x="-1" y="-2"/>
            <a:ext cx="5410198" cy="6858002"/>
          </a:xfrm>
          <a:prstGeom prst="rect">
            <a:avLst/>
          </a:prstGeom>
        </p:spPr>
      </p:pic>
      <p:sp useBgFill="1">
        <p:nvSpPr>
          <p:cNvPr id="28"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19DAFB-97BE-F8CF-AD5D-530DD3C4E67C}"/>
              </a:ext>
            </a:extLst>
          </p:cNvPr>
          <p:cNvSpPr>
            <a:spLocks noGrp="1"/>
          </p:cNvSpPr>
          <p:nvPr>
            <p:ph type="title"/>
          </p:nvPr>
        </p:nvSpPr>
        <p:spPr>
          <a:xfrm>
            <a:off x="6115317" y="405685"/>
            <a:ext cx="5464968" cy="1559301"/>
          </a:xfrm>
        </p:spPr>
        <p:txBody>
          <a:bodyPr>
            <a:normAutofit/>
          </a:bodyPr>
          <a:lstStyle/>
          <a:p>
            <a:r>
              <a:rPr lang="en-US" sz="4000" dirty="0"/>
              <a:t>Problem Statement</a:t>
            </a:r>
          </a:p>
        </p:txBody>
      </p:sp>
      <p:sp>
        <p:nvSpPr>
          <p:cNvPr id="29" name="Content Placeholder 2">
            <a:extLst>
              <a:ext uri="{FF2B5EF4-FFF2-40B4-BE49-F238E27FC236}">
                <a16:creationId xmlns:a16="http://schemas.microsoft.com/office/drawing/2014/main" id="{FB0DDF96-5EF0-830C-F39E-DEC7937864E8}"/>
              </a:ext>
            </a:extLst>
          </p:cNvPr>
          <p:cNvSpPr>
            <a:spLocks noGrp="1"/>
          </p:cNvSpPr>
          <p:nvPr>
            <p:ph idx="1"/>
          </p:nvPr>
        </p:nvSpPr>
        <p:spPr>
          <a:xfrm>
            <a:off x="6115317" y="2285999"/>
            <a:ext cx="5247340" cy="3496878"/>
          </a:xfrm>
        </p:spPr>
        <p:txBody>
          <a:bodyPr anchor="ctr">
            <a:normAutofit/>
          </a:bodyPr>
          <a:lstStyle/>
          <a:p>
            <a:r>
              <a:rPr lang="en-US" sz="2000" dirty="0"/>
              <a:t>We are given a data set about trains and travelers from the Spanish rail system and we want to remove null values, manipulate the data, and make plots so that we can predict/ determine the Price/ cost of the trains.</a:t>
            </a:r>
          </a:p>
        </p:txBody>
      </p:sp>
    </p:spTree>
    <p:extLst>
      <p:ext uri="{BB962C8B-B14F-4D97-AF65-F5344CB8AC3E}">
        <p14:creationId xmlns:p14="http://schemas.microsoft.com/office/powerpoint/2010/main" val="618101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Researcher examining growth in a petrie dish">
            <a:extLst>
              <a:ext uri="{FF2B5EF4-FFF2-40B4-BE49-F238E27FC236}">
                <a16:creationId xmlns:a16="http://schemas.microsoft.com/office/drawing/2014/main" id="{79181FB1-B7DB-325B-1EDF-A14B3F0FC07F}"/>
              </a:ext>
            </a:extLst>
          </p:cNvPr>
          <p:cNvPicPr>
            <a:picLocks noChangeAspect="1"/>
          </p:cNvPicPr>
          <p:nvPr/>
        </p:nvPicPr>
        <p:blipFill rotWithShape="1">
          <a:blip r:embed="rId2">
            <a:alphaModFix amt="50000"/>
          </a:blip>
          <a:srcRect t="6407" b="9323"/>
          <a:stretch/>
        </p:blipFill>
        <p:spPr>
          <a:xfrm>
            <a:off x="20" y="1"/>
            <a:ext cx="12191980" cy="6857999"/>
          </a:xfrm>
          <a:prstGeom prst="rect">
            <a:avLst/>
          </a:prstGeom>
        </p:spPr>
      </p:pic>
      <p:sp>
        <p:nvSpPr>
          <p:cNvPr id="2" name="Title 1">
            <a:extLst>
              <a:ext uri="{FF2B5EF4-FFF2-40B4-BE49-F238E27FC236}">
                <a16:creationId xmlns:a16="http://schemas.microsoft.com/office/drawing/2014/main" id="{1704EAA6-D8B7-32BE-6E8A-A075581B2B83}"/>
              </a:ext>
            </a:extLst>
          </p:cNvPr>
          <p:cNvSpPr>
            <a:spLocks noGrp="1"/>
          </p:cNvSpPr>
          <p:nvPr>
            <p:ph type="title"/>
          </p:nvPr>
        </p:nvSpPr>
        <p:spPr>
          <a:xfrm>
            <a:off x="838200" y="-1798392"/>
            <a:ext cx="10515600" cy="2900518"/>
          </a:xfrm>
        </p:spPr>
        <p:txBody>
          <a:bodyPr vert="horz" lIns="91440" tIns="45720" rIns="91440" bIns="45720" rtlCol="0" anchor="b">
            <a:normAutofit/>
          </a:bodyPr>
          <a:lstStyle/>
          <a:p>
            <a:pPr algn="ctr"/>
            <a:r>
              <a:rPr lang="en-US" dirty="0">
                <a:solidFill>
                  <a:srgbClr val="FFFFFF"/>
                </a:solidFill>
              </a:rPr>
              <a:t>Analysis on Acquiring and </a:t>
            </a:r>
            <a:r>
              <a:rPr lang="en-US" dirty="0" err="1">
                <a:solidFill>
                  <a:srgbClr val="FFFFFF"/>
                </a:solidFill>
              </a:rPr>
              <a:t>Injestion</a:t>
            </a:r>
            <a:r>
              <a:rPr lang="en-US" dirty="0">
                <a:solidFill>
                  <a:srgbClr val="FFFFFF"/>
                </a:solidFill>
              </a:rPr>
              <a:t>/ETL</a:t>
            </a:r>
          </a:p>
        </p:txBody>
      </p:sp>
      <p:sp>
        <p:nvSpPr>
          <p:cNvPr id="3" name="TextBox 2">
            <a:extLst>
              <a:ext uri="{FF2B5EF4-FFF2-40B4-BE49-F238E27FC236}">
                <a16:creationId xmlns:a16="http://schemas.microsoft.com/office/drawing/2014/main" id="{0BA3F157-ADC8-6E5C-9B6B-F0BFEC4F74F8}"/>
              </a:ext>
            </a:extLst>
          </p:cNvPr>
          <p:cNvSpPr txBox="1"/>
          <p:nvPr/>
        </p:nvSpPr>
        <p:spPr>
          <a:xfrm>
            <a:off x="1821402" y="2325950"/>
            <a:ext cx="8549196" cy="3139321"/>
          </a:xfrm>
          <a:prstGeom prst="rect">
            <a:avLst/>
          </a:prstGeom>
          <a:noFill/>
        </p:spPr>
        <p:txBody>
          <a:bodyPr wrap="square" rtlCol="0">
            <a:spAutoFit/>
          </a:bodyPr>
          <a:lstStyle/>
          <a:p>
            <a:r>
              <a:rPr lang="en-PH" dirty="0">
                <a:solidFill>
                  <a:schemeClr val="bg1"/>
                </a:solidFill>
              </a:rPr>
              <a:t>Acquisition </a:t>
            </a:r>
            <a:r>
              <a:rPr lang="en-GB" dirty="0">
                <a:solidFill>
                  <a:schemeClr val="bg1"/>
                </a:solidFill>
              </a:rPr>
              <a:t>is when you gather raw data from various sources (from databases). It’s important to make sure the data is useful, accurate, and in the right format for analysis.</a:t>
            </a:r>
            <a:endParaRPr lang="en-PH" dirty="0">
              <a:solidFill>
                <a:schemeClr val="bg1"/>
              </a:solidFill>
            </a:endParaRPr>
          </a:p>
          <a:p>
            <a:endParaRPr lang="en-PH" dirty="0">
              <a:solidFill>
                <a:schemeClr val="bg1"/>
              </a:solidFill>
            </a:endParaRPr>
          </a:p>
          <a:p>
            <a:r>
              <a:rPr lang="en-GB" dirty="0">
                <a:solidFill>
                  <a:schemeClr val="bg1"/>
                </a:solidFill>
              </a:rPr>
              <a:t>Ingestion is moving the data into a central system like a data warehouse or cloud storage. This can be done in batches (all at once) or streams (in real-time).</a:t>
            </a:r>
            <a:endParaRPr lang="en-PH" dirty="0">
              <a:solidFill>
                <a:schemeClr val="bg1"/>
              </a:solidFill>
            </a:endParaRPr>
          </a:p>
          <a:p>
            <a:endParaRPr lang="en-PH" dirty="0">
              <a:solidFill>
                <a:schemeClr val="bg1"/>
              </a:solidFill>
            </a:endParaRPr>
          </a:p>
          <a:p>
            <a:r>
              <a:rPr lang="en-PH" dirty="0">
                <a:solidFill>
                  <a:schemeClr val="bg1"/>
                </a:solidFill>
              </a:rPr>
              <a:t>ETL stands for Extract, Transform, Load </a:t>
            </a:r>
            <a:r>
              <a:rPr lang="en-GB" dirty="0">
                <a:solidFill>
                  <a:schemeClr val="bg1"/>
                </a:solidFill>
              </a:rPr>
              <a:t>which is the process of gathering data from multiple sources, transforming it into a usable format, and loading it into a destination system like a database or data warehouse.</a:t>
            </a:r>
          </a:p>
          <a:p>
            <a:r>
              <a:rPr lang="en-GB" dirty="0">
                <a:solidFill>
                  <a:schemeClr val="bg1"/>
                </a:solidFill>
              </a:rPr>
              <a:t>ETL helps make data easier to </a:t>
            </a:r>
            <a:r>
              <a:rPr lang="en-GB" dirty="0" err="1">
                <a:solidFill>
                  <a:schemeClr val="bg1"/>
                </a:solidFill>
              </a:rPr>
              <a:t>analyze</a:t>
            </a:r>
            <a:r>
              <a:rPr lang="en-GB" dirty="0">
                <a:solidFill>
                  <a:schemeClr val="bg1"/>
                </a:solidFill>
              </a:rPr>
              <a:t> by cleaning and organizing it, so you can get better insights.</a:t>
            </a:r>
          </a:p>
        </p:txBody>
      </p:sp>
    </p:spTree>
    <p:extLst>
      <p:ext uri="{BB962C8B-B14F-4D97-AF65-F5344CB8AC3E}">
        <p14:creationId xmlns:p14="http://schemas.microsoft.com/office/powerpoint/2010/main" val="1391784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Graphs and plots layered on a blue digital screen">
            <a:extLst>
              <a:ext uri="{FF2B5EF4-FFF2-40B4-BE49-F238E27FC236}">
                <a16:creationId xmlns:a16="http://schemas.microsoft.com/office/drawing/2014/main" id="{479E6B99-1956-3753-AB5C-9C8BD6112AE7}"/>
              </a:ext>
            </a:extLst>
          </p:cNvPr>
          <p:cNvPicPr>
            <a:picLocks noChangeAspect="1"/>
          </p:cNvPicPr>
          <p:nvPr/>
        </p:nvPicPr>
        <p:blipFill rotWithShape="1">
          <a:blip r:embed="rId2">
            <a:alphaModFix amt="50000"/>
          </a:blip>
          <a:srcRect t="6893" b="18107"/>
          <a:stretch/>
        </p:blipFill>
        <p:spPr>
          <a:xfrm>
            <a:off x="20" y="1"/>
            <a:ext cx="12191980" cy="6857999"/>
          </a:xfrm>
          <a:prstGeom prst="rect">
            <a:avLst/>
          </a:prstGeom>
        </p:spPr>
      </p:pic>
      <p:sp>
        <p:nvSpPr>
          <p:cNvPr id="2" name="Title 1">
            <a:extLst>
              <a:ext uri="{FF2B5EF4-FFF2-40B4-BE49-F238E27FC236}">
                <a16:creationId xmlns:a16="http://schemas.microsoft.com/office/drawing/2014/main" id="{73C36419-FA77-C4E8-B94F-612FD234570A}"/>
              </a:ext>
            </a:extLst>
          </p:cNvPr>
          <p:cNvSpPr>
            <a:spLocks noGrp="1"/>
          </p:cNvSpPr>
          <p:nvPr>
            <p:ph type="title"/>
          </p:nvPr>
        </p:nvSpPr>
        <p:spPr>
          <a:xfrm>
            <a:off x="935855" y="-1718492"/>
            <a:ext cx="10515600" cy="2900518"/>
          </a:xfrm>
        </p:spPr>
        <p:txBody>
          <a:bodyPr vert="horz" lIns="91440" tIns="45720" rIns="91440" bIns="45720" rtlCol="0" anchor="b">
            <a:normAutofit/>
          </a:bodyPr>
          <a:lstStyle/>
          <a:p>
            <a:pPr algn="ctr"/>
            <a:r>
              <a:rPr lang="en-US" dirty="0">
                <a:solidFill>
                  <a:srgbClr val="FFFFFF"/>
                </a:solidFill>
              </a:rPr>
              <a:t>Exploratory Data Analysis</a:t>
            </a:r>
          </a:p>
        </p:txBody>
      </p:sp>
      <p:sp>
        <p:nvSpPr>
          <p:cNvPr id="3" name="Content Placeholder 2">
            <a:extLst>
              <a:ext uri="{FF2B5EF4-FFF2-40B4-BE49-F238E27FC236}">
                <a16:creationId xmlns:a16="http://schemas.microsoft.com/office/drawing/2014/main" id="{B0B84781-7F75-D6DD-B953-2F72EFCABF93}"/>
              </a:ext>
            </a:extLst>
          </p:cNvPr>
          <p:cNvSpPr>
            <a:spLocks noGrp="1"/>
          </p:cNvSpPr>
          <p:nvPr>
            <p:ph idx="1"/>
          </p:nvPr>
        </p:nvSpPr>
        <p:spPr>
          <a:xfrm>
            <a:off x="935855" y="1638144"/>
            <a:ext cx="10515600" cy="4398672"/>
          </a:xfrm>
        </p:spPr>
        <p:txBody>
          <a:bodyPr vert="horz" lIns="91440" tIns="45720" rIns="91440" bIns="45720" rtlCol="0">
            <a:normAutofit/>
          </a:bodyPr>
          <a:lstStyle/>
          <a:p>
            <a:pPr marL="0" indent="0" algn="ctr">
              <a:buNone/>
            </a:pPr>
            <a:r>
              <a:rPr lang="en-US" sz="2000" dirty="0">
                <a:solidFill>
                  <a:srgbClr val="FFFFFF"/>
                </a:solidFill>
              </a:rPr>
              <a:t>DATA WRANGLING</a:t>
            </a:r>
          </a:p>
          <a:p>
            <a:pPr marL="0" indent="0" algn="ctr">
              <a:buNone/>
            </a:pPr>
            <a:endParaRPr lang="en-US" sz="2000" dirty="0">
              <a:solidFill>
                <a:srgbClr val="FFFFFF"/>
              </a:solidFill>
            </a:endParaRPr>
          </a:p>
          <a:p>
            <a:pPr marL="0" indent="0">
              <a:buNone/>
            </a:pPr>
            <a:r>
              <a:rPr lang="en-US" sz="1700" dirty="0">
                <a:solidFill>
                  <a:srgbClr val="FFFFFF"/>
                </a:solidFill>
              </a:rPr>
              <a:t>EDA is </a:t>
            </a:r>
            <a:r>
              <a:rPr lang="en-GB" sz="1700" dirty="0">
                <a:solidFill>
                  <a:schemeClr val="bg1"/>
                </a:solidFill>
              </a:rPr>
              <a:t>exploring the dataset to understand patterns, trends, and key characteristics through visualizations and statistics. This helps identify what’s important or needs cleaning.</a:t>
            </a:r>
          </a:p>
          <a:p>
            <a:pPr marL="0" indent="0">
              <a:buNone/>
            </a:pPr>
            <a:endParaRPr lang="en-US" sz="1700" dirty="0">
              <a:solidFill>
                <a:schemeClr val="bg1"/>
              </a:solidFill>
            </a:endParaRPr>
          </a:p>
          <a:p>
            <a:pPr marL="0" indent="0">
              <a:buNone/>
            </a:pPr>
            <a:r>
              <a:rPr lang="en-US" sz="1700" dirty="0">
                <a:solidFill>
                  <a:schemeClr val="bg1"/>
                </a:solidFill>
              </a:rPr>
              <a:t>Data wrangling is </a:t>
            </a:r>
            <a:r>
              <a:rPr lang="en-GB" sz="1700" dirty="0">
                <a:solidFill>
                  <a:schemeClr val="bg1"/>
                </a:solidFill>
              </a:rPr>
              <a:t>cleaning and transforming raw data into a usable format. It’s fixing issues found during EDA, like removing duplicates, filling missing values, and formatting data properly.</a:t>
            </a:r>
          </a:p>
          <a:p>
            <a:pPr marL="0" indent="0">
              <a:buNone/>
            </a:pPr>
            <a:endParaRPr lang="en-GB" sz="1700" dirty="0">
              <a:solidFill>
                <a:schemeClr val="bg1"/>
              </a:solidFill>
            </a:endParaRPr>
          </a:p>
          <a:p>
            <a:pPr marL="0" indent="0">
              <a:buNone/>
            </a:pPr>
            <a:r>
              <a:rPr lang="en-GB" sz="1700" dirty="0">
                <a:solidFill>
                  <a:schemeClr val="bg1"/>
                </a:solidFill>
              </a:rPr>
              <a:t>EDA and data wrangling are very important as they help you make sense of messy data and prepare it for deeper analysis. Without these steps, you could miss important insights or make wrong conclusions.</a:t>
            </a:r>
          </a:p>
          <a:p>
            <a:pPr marL="0" indent="0">
              <a:buNone/>
            </a:pPr>
            <a:endParaRPr lang="en-GB" sz="1700" dirty="0">
              <a:solidFill>
                <a:schemeClr val="bg1"/>
              </a:solidFill>
            </a:endParaRPr>
          </a:p>
          <a:p>
            <a:pPr marL="0" indent="0">
              <a:buNone/>
            </a:pPr>
            <a:r>
              <a:rPr lang="en-GB" sz="1500" dirty="0">
                <a:solidFill>
                  <a:schemeClr val="bg1"/>
                </a:solidFill>
              </a:rPr>
              <a:t>Python libraries like </a:t>
            </a:r>
            <a:r>
              <a:rPr lang="en-GB" sz="1500" b="1" dirty="0">
                <a:solidFill>
                  <a:schemeClr val="bg1"/>
                </a:solidFill>
              </a:rPr>
              <a:t>Pandas</a:t>
            </a:r>
            <a:r>
              <a:rPr lang="en-GB" sz="1500" dirty="0">
                <a:solidFill>
                  <a:schemeClr val="bg1"/>
                </a:solidFill>
              </a:rPr>
              <a:t>, </a:t>
            </a:r>
            <a:r>
              <a:rPr lang="en-GB" sz="1500" b="1" dirty="0">
                <a:solidFill>
                  <a:schemeClr val="bg1"/>
                </a:solidFill>
              </a:rPr>
              <a:t>Matplotlib</a:t>
            </a:r>
            <a:r>
              <a:rPr lang="en-GB" sz="1500" dirty="0">
                <a:solidFill>
                  <a:schemeClr val="bg1"/>
                </a:solidFill>
              </a:rPr>
              <a:t>, and </a:t>
            </a:r>
            <a:r>
              <a:rPr lang="en-GB" sz="1500" b="1" dirty="0">
                <a:solidFill>
                  <a:schemeClr val="bg1"/>
                </a:solidFill>
              </a:rPr>
              <a:t>Seaborn</a:t>
            </a:r>
            <a:r>
              <a:rPr lang="en-GB" sz="1500" dirty="0">
                <a:solidFill>
                  <a:schemeClr val="bg1"/>
                </a:solidFill>
              </a:rPr>
              <a:t> make EDA and data wrangling faster and easier.</a:t>
            </a:r>
            <a:endParaRPr lang="en-US" sz="1500" dirty="0">
              <a:solidFill>
                <a:schemeClr val="bg1"/>
              </a:solidFill>
            </a:endParaRPr>
          </a:p>
        </p:txBody>
      </p:sp>
    </p:spTree>
    <p:extLst>
      <p:ext uri="{BB962C8B-B14F-4D97-AF65-F5344CB8AC3E}">
        <p14:creationId xmlns:p14="http://schemas.microsoft.com/office/powerpoint/2010/main" val="2507637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gital financial graph">
            <a:extLst>
              <a:ext uri="{FF2B5EF4-FFF2-40B4-BE49-F238E27FC236}">
                <a16:creationId xmlns:a16="http://schemas.microsoft.com/office/drawing/2014/main" id="{57BF1A32-ADCE-B836-12EE-A72EF920DB33}"/>
              </a:ext>
            </a:extLst>
          </p:cNvPr>
          <p:cNvPicPr>
            <a:picLocks noChangeAspect="1"/>
          </p:cNvPicPr>
          <p:nvPr/>
        </p:nvPicPr>
        <p:blipFill rotWithShape="1">
          <a:blip r:embed="rId2">
            <a:alphaModFix amt="50000"/>
          </a:blip>
          <a:srcRect/>
          <a:stretch/>
        </p:blipFill>
        <p:spPr>
          <a:xfrm>
            <a:off x="20" y="1"/>
            <a:ext cx="12191980" cy="6857999"/>
          </a:xfrm>
          <a:prstGeom prst="rect">
            <a:avLst/>
          </a:prstGeom>
        </p:spPr>
      </p:pic>
      <p:sp>
        <p:nvSpPr>
          <p:cNvPr id="2" name="Title 1">
            <a:extLst>
              <a:ext uri="{FF2B5EF4-FFF2-40B4-BE49-F238E27FC236}">
                <a16:creationId xmlns:a16="http://schemas.microsoft.com/office/drawing/2014/main" id="{73C36419-FA77-C4E8-B94F-612FD234570A}"/>
              </a:ext>
            </a:extLst>
          </p:cNvPr>
          <p:cNvSpPr>
            <a:spLocks noGrp="1"/>
          </p:cNvSpPr>
          <p:nvPr>
            <p:ph type="title"/>
          </p:nvPr>
        </p:nvSpPr>
        <p:spPr>
          <a:xfrm>
            <a:off x="1392476" y="-1207479"/>
            <a:ext cx="9144000" cy="2900518"/>
          </a:xfrm>
        </p:spPr>
        <p:txBody>
          <a:bodyPr vert="horz" lIns="91440" tIns="45720" rIns="91440" bIns="45720" rtlCol="0" anchor="b">
            <a:normAutofit/>
          </a:bodyPr>
          <a:lstStyle/>
          <a:p>
            <a:pPr algn="ctr"/>
            <a:r>
              <a:rPr lang="en-US" sz="6000" dirty="0">
                <a:solidFill>
                  <a:srgbClr val="FFFFFF"/>
                </a:solidFill>
              </a:rPr>
              <a:t>Exploratory Data Analysis</a:t>
            </a:r>
          </a:p>
        </p:txBody>
      </p:sp>
      <p:sp>
        <p:nvSpPr>
          <p:cNvPr id="3" name="Content Placeholder 2">
            <a:extLst>
              <a:ext uri="{FF2B5EF4-FFF2-40B4-BE49-F238E27FC236}">
                <a16:creationId xmlns:a16="http://schemas.microsoft.com/office/drawing/2014/main" id="{B0B84781-7F75-D6DD-B953-2F72EFCABF93}"/>
              </a:ext>
            </a:extLst>
          </p:cNvPr>
          <p:cNvSpPr>
            <a:spLocks noGrp="1"/>
          </p:cNvSpPr>
          <p:nvPr>
            <p:ph idx="1"/>
          </p:nvPr>
        </p:nvSpPr>
        <p:spPr>
          <a:xfrm>
            <a:off x="1448844" y="1848352"/>
            <a:ext cx="9144000" cy="4108565"/>
          </a:xfrm>
        </p:spPr>
        <p:txBody>
          <a:bodyPr vert="horz" lIns="91440" tIns="45720" rIns="91440" bIns="45720" rtlCol="0">
            <a:normAutofit/>
          </a:bodyPr>
          <a:lstStyle/>
          <a:p>
            <a:pPr marL="0" indent="0" algn="ctr">
              <a:buNone/>
            </a:pPr>
            <a:r>
              <a:rPr lang="en-US" sz="2400" dirty="0">
                <a:solidFill>
                  <a:srgbClr val="FFFFFF"/>
                </a:solidFill>
              </a:rPr>
              <a:t>VISUALIZATION</a:t>
            </a:r>
          </a:p>
          <a:p>
            <a:pPr marL="0" indent="0">
              <a:buNone/>
            </a:pPr>
            <a:r>
              <a:rPr lang="en-GB" sz="1600" dirty="0"/>
              <a:t>A key part of Exploratory Data Analysis (EDA), where you use charts and graphs to understand patterns, trends, and relationships in data. </a:t>
            </a:r>
            <a:r>
              <a:rPr lang="en-GB" sz="1500" dirty="0"/>
              <a:t>Visualisation is important as it makes it easier to spot trends, outliers, and correlations that might be hard to see in raw numbers. It helps turn complex data into clear, actionable insights.</a:t>
            </a:r>
          </a:p>
          <a:p>
            <a:pPr marL="0" indent="0">
              <a:buNone/>
            </a:pPr>
            <a:r>
              <a:rPr lang="en-GB" sz="1400" u="sng" dirty="0"/>
              <a:t>Common Types of Visualizations:</a:t>
            </a:r>
          </a:p>
          <a:p>
            <a:pPr>
              <a:buFont typeface="Arial" panose="020B0604020202020204" pitchFamily="34" charset="0"/>
              <a:buChar char="•"/>
            </a:pPr>
            <a:r>
              <a:rPr lang="en-GB" sz="1400" b="1" dirty="0"/>
              <a:t>Histograms</a:t>
            </a:r>
            <a:r>
              <a:rPr lang="en-GB" sz="1400" dirty="0"/>
              <a:t>: Show the distribution of a single variable (e.g., age distribution).</a:t>
            </a:r>
          </a:p>
          <a:p>
            <a:pPr>
              <a:buFont typeface="Arial" panose="020B0604020202020204" pitchFamily="34" charset="0"/>
              <a:buChar char="•"/>
            </a:pPr>
            <a:r>
              <a:rPr lang="en-GB" sz="1400" b="1" dirty="0"/>
              <a:t>Box Plots</a:t>
            </a:r>
            <a:r>
              <a:rPr lang="en-GB" sz="1400" dirty="0"/>
              <a:t>: Highlight the spread and outliers in data.</a:t>
            </a:r>
          </a:p>
          <a:p>
            <a:pPr>
              <a:buFont typeface="Arial" panose="020B0604020202020204" pitchFamily="34" charset="0"/>
              <a:buChar char="•"/>
            </a:pPr>
            <a:r>
              <a:rPr lang="en-GB" sz="1400" b="1" dirty="0"/>
              <a:t>Scatter Plots</a:t>
            </a:r>
            <a:r>
              <a:rPr lang="en-GB" sz="1400" dirty="0"/>
              <a:t>: Show relationships between two variables (e.g., height vs weight).</a:t>
            </a:r>
          </a:p>
          <a:p>
            <a:pPr>
              <a:buFont typeface="Arial" panose="020B0604020202020204" pitchFamily="34" charset="0"/>
              <a:buChar char="•"/>
            </a:pPr>
            <a:r>
              <a:rPr lang="en-GB" sz="1400" b="1" dirty="0"/>
              <a:t>Bar Charts</a:t>
            </a:r>
            <a:r>
              <a:rPr lang="en-GB" sz="1400" dirty="0"/>
              <a:t>: Compare categories or groups (e.g., sales by region).</a:t>
            </a:r>
          </a:p>
          <a:p>
            <a:pPr>
              <a:buFont typeface="Arial" panose="020B0604020202020204" pitchFamily="34" charset="0"/>
              <a:buChar char="•"/>
            </a:pPr>
            <a:r>
              <a:rPr lang="en-GB" sz="1200" b="1" dirty="0"/>
              <a:t>Heatmaps</a:t>
            </a:r>
            <a:r>
              <a:rPr lang="en-GB" sz="1200" dirty="0"/>
              <a:t>: Show correlations or patterns in large datasets.</a:t>
            </a:r>
          </a:p>
          <a:p>
            <a:pPr marL="0" indent="0">
              <a:buNone/>
            </a:pPr>
            <a:r>
              <a:rPr lang="en-GB" sz="1500" dirty="0"/>
              <a:t>Visualization helps you quickly identify trends, outliers, and patterns, guiding decisions on what to explore or clean further in the data</a:t>
            </a:r>
          </a:p>
          <a:p>
            <a:pPr marL="0" indent="0">
              <a:buNone/>
            </a:pPr>
            <a:r>
              <a:rPr lang="en-GB" sz="1500" dirty="0"/>
              <a:t>Libraries like Matplotlib and Seaborn in Python are popular for creating clear, informative visualizations.</a:t>
            </a:r>
            <a:endParaRPr lang="en-GB" sz="1500" dirty="0">
              <a:solidFill>
                <a:srgbClr val="FFFFFF"/>
              </a:solidFill>
            </a:endParaRPr>
          </a:p>
          <a:p>
            <a:pPr marL="0" indent="0">
              <a:buNone/>
            </a:pPr>
            <a:endParaRPr lang="en-US" sz="1500" dirty="0">
              <a:solidFill>
                <a:srgbClr val="FFFFFF"/>
              </a:solidFill>
            </a:endParaRPr>
          </a:p>
          <a:p>
            <a:pPr marL="0" indent="0" algn="ctr">
              <a:buNone/>
            </a:pPr>
            <a:endParaRPr lang="en-US" sz="1500" dirty="0">
              <a:solidFill>
                <a:srgbClr val="FFFFFF"/>
              </a:solidFill>
            </a:endParaRPr>
          </a:p>
        </p:txBody>
      </p:sp>
    </p:spTree>
    <p:extLst>
      <p:ext uri="{BB962C8B-B14F-4D97-AF65-F5344CB8AC3E}">
        <p14:creationId xmlns:p14="http://schemas.microsoft.com/office/powerpoint/2010/main" val="87521168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gnifying glass showing decling performance">
            <a:extLst>
              <a:ext uri="{FF2B5EF4-FFF2-40B4-BE49-F238E27FC236}">
                <a16:creationId xmlns:a16="http://schemas.microsoft.com/office/drawing/2014/main" id="{037D1A62-4380-3482-CE26-8D07C8229636}"/>
              </a:ext>
            </a:extLst>
          </p:cNvPr>
          <p:cNvPicPr>
            <a:picLocks noChangeAspect="1"/>
          </p:cNvPicPr>
          <p:nvPr/>
        </p:nvPicPr>
        <p:blipFill rotWithShape="1">
          <a:blip r:embed="rId2">
            <a:alphaModFix amt="50000"/>
          </a:blip>
          <a:srcRect t="1220" b="14510"/>
          <a:stretch/>
        </p:blipFill>
        <p:spPr>
          <a:xfrm>
            <a:off x="20" y="1"/>
            <a:ext cx="12191980" cy="6857999"/>
          </a:xfrm>
          <a:prstGeom prst="rect">
            <a:avLst/>
          </a:prstGeom>
        </p:spPr>
      </p:pic>
      <p:sp>
        <p:nvSpPr>
          <p:cNvPr id="2" name="Title 1">
            <a:extLst>
              <a:ext uri="{FF2B5EF4-FFF2-40B4-BE49-F238E27FC236}">
                <a16:creationId xmlns:a16="http://schemas.microsoft.com/office/drawing/2014/main" id="{73C36419-FA77-C4E8-B94F-612FD234570A}"/>
              </a:ext>
            </a:extLst>
          </p:cNvPr>
          <p:cNvSpPr>
            <a:spLocks noGrp="1"/>
          </p:cNvSpPr>
          <p:nvPr>
            <p:ph type="title"/>
          </p:nvPr>
        </p:nvSpPr>
        <p:spPr>
          <a:xfrm>
            <a:off x="1336110" y="-380762"/>
            <a:ext cx="9144000" cy="2900518"/>
          </a:xfrm>
        </p:spPr>
        <p:txBody>
          <a:bodyPr vert="horz" lIns="91440" tIns="45720" rIns="91440" bIns="45720" rtlCol="0" anchor="b">
            <a:normAutofit/>
          </a:bodyPr>
          <a:lstStyle/>
          <a:p>
            <a:pPr algn="ctr"/>
            <a:r>
              <a:rPr lang="en-US" sz="6000" b="1" i="0" dirty="0">
                <a:solidFill>
                  <a:srgbClr val="FFFFFF"/>
                </a:solidFill>
                <a:effectLst/>
              </a:rPr>
              <a:t>Question 01: Explain the summary statistics for the data set</a:t>
            </a:r>
            <a:endParaRPr lang="en-US" sz="6000" dirty="0">
              <a:solidFill>
                <a:srgbClr val="FFFFFF"/>
              </a:solidFill>
            </a:endParaRPr>
          </a:p>
        </p:txBody>
      </p:sp>
      <p:sp>
        <p:nvSpPr>
          <p:cNvPr id="4" name="TextBox 3">
            <a:extLst>
              <a:ext uri="{FF2B5EF4-FFF2-40B4-BE49-F238E27FC236}">
                <a16:creationId xmlns:a16="http://schemas.microsoft.com/office/drawing/2014/main" id="{9B9342F3-CF8B-C180-1AD5-5E1A5A5E064A}"/>
              </a:ext>
            </a:extLst>
          </p:cNvPr>
          <p:cNvSpPr txBox="1"/>
          <p:nvPr/>
        </p:nvSpPr>
        <p:spPr>
          <a:xfrm>
            <a:off x="1108553" y="2642992"/>
            <a:ext cx="9670094" cy="923330"/>
          </a:xfrm>
          <a:prstGeom prst="rect">
            <a:avLst/>
          </a:prstGeom>
          <a:noFill/>
        </p:spPr>
        <p:txBody>
          <a:bodyPr wrap="square" rtlCol="0">
            <a:spAutoFit/>
          </a:bodyPr>
          <a:lstStyle/>
          <a:p>
            <a:r>
              <a:rPr lang="en-PH" dirty="0"/>
              <a:t>The data set shows where people are travelling to and from as well as the price of the ticket that they bought.  It also tells us the type of fare and the class of the train that the person went on. Most of this data was collected during April to June of 2019.</a:t>
            </a:r>
          </a:p>
        </p:txBody>
      </p:sp>
    </p:spTree>
    <p:extLst>
      <p:ext uri="{BB962C8B-B14F-4D97-AF65-F5344CB8AC3E}">
        <p14:creationId xmlns:p14="http://schemas.microsoft.com/office/powerpoint/2010/main" val="294218812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Financial graphs on a dark display">
            <a:extLst>
              <a:ext uri="{FF2B5EF4-FFF2-40B4-BE49-F238E27FC236}">
                <a16:creationId xmlns:a16="http://schemas.microsoft.com/office/drawing/2014/main" id="{5B56B1FE-B6E6-324D-6574-FC5B955DC793}"/>
              </a:ext>
            </a:extLst>
          </p:cNvPr>
          <p:cNvPicPr>
            <a:picLocks noChangeAspect="1"/>
          </p:cNvPicPr>
          <p:nvPr/>
        </p:nvPicPr>
        <p:blipFill rotWithShape="1">
          <a:blip r:embed="rId2">
            <a:alphaModFix amt="50000"/>
          </a:blip>
          <a:srcRect t="10000"/>
          <a:stretch/>
        </p:blipFill>
        <p:spPr>
          <a:xfrm>
            <a:off x="20" y="1"/>
            <a:ext cx="12191980" cy="6857999"/>
          </a:xfrm>
          <a:prstGeom prst="rect">
            <a:avLst/>
          </a:prstGeom>
        </p:spPr>
      </p:pic>
      <p:sp>
        <p:nvSpPr>
          <p:cNvPr id="2" name="Title 1">
            <a:extLst>
              <a:ext uri="{FF2B5EF4-FFF2-40B4-BE49-F238E27FC236}">
                <a16:creationId xmlns:a16="http://schemas.microsoft.com/office/drawing/2014/main" id="{73C36419-FA77-C4E8-B94F-612FD234570A}"/>
              </a:ext>
            </a:extLst>
          </p:cNvPr>
          <p:cNvSpPr>
            <a:spLocks noGrp="1"/>
          </p:cNvSpPr>
          <p:nvPr>
            <p:ph type="title"/>
          </p:nvPr>
        </p:nvSpPr>
        <p:spPr>
          <a:xfrm>
            <a:off x="1524000" y="0"/>
            <a:ext cx="9144000" cy="2900518"/>
          </a:xfrm>
        </p:spPr>
        <p:txBody>
          <a:bodyPr vert="horz" lIns="91440" tIns="45720" rIns="91440" bIns="45720" rtlCol="0" anchor="b">
            <a:normAutofit/>
          </a:bodyPr>
          <a:lstStyle/>
          <a:p>
            <a:pPr algn="ctr"/>
            <a:r>
              <a:rPr lang="en-US" sz="6000" b="1" i="0" dirty="0">
                <a:solidFill>
                  <a:srgbClr val="FFFFFF"/>
                </a:solidFill>
                <a:effectLst/>
              </a:rPr>
              <a:t>Question 02: What insights do you get from the above plot?</a:t>
            </a:r>
            <a:endParaRPr lang="en-US" sz="6000" dirty="0">
              <a:solidFill>
                <a:srgbClr val="FFFFFF"/>
              </a:solidFill>
            </a:endParaRPr>
          </a:p>
        </p:txBody>
      </p:sp>
      <p:sp>
        <p:nvSpPr>
          <p:cNvPr id="3" name="TextBox 2">
            <a:extLst>
              <a:ext uri="{FF2B5EF4-FFF2-40B4-BE49-F238E27FC236}">
                <a16:creationId xmlns:a16="http://schemas.microsoft.com/office/drawing/2014/main" id="{5109CCB9-4D39-58F3-4CBE-C3A141EB31F2}"/>
              </a:ext>
            </a:extLst>
          </p:cNvPr>
          <p:cNvSpPr txBox="1"/>
          <p:nvPr/>
        </p:nvSpPr>
        <p:spPr>
          <a:xfrm>
            <a:off x="1114815" y="3169085"/>
            <a:ext cx="9914351" cy="369332"/>
          </a:xfrm>
          <a:prstGeom prst="rect">
            <a:avLst/>
          </a:prstGeom>
          <a:noFill/>
        </p:spPr>
        <p:txBody>
          <a:bodyPr wrap="square" rtlCol="0">
            <a:spAutoFit/>
          </a:bodyPr>
          <a:lstStyle/>
          <a:p>
            <a:r>
              <a:rPr lang="en-PH" dirty="0"/>
              <a:t>From the pot, we can see that most people travel FROM Madrid.</a:t>
            </a:r>
          </a:p>
        </p:txBody>
      </p:sp>
    </p:spTree>
    <p:extLst>
      <p:ext uri="{BB962C8B-B14F-4D97-AF65-F5344CB8AC3E}">
        <p14:creationId xmlns:p14="http://schemas.microsoft.com/office/powerpoint/2010/main" val="1416905590"/>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gnifying glass showing decling performance">
            <a:extLst>
              <a:ext uri="{FF2B5EF4-FFF2-40B4-BE49-F238E27FC236}">
                <a16:creationId xmlns:a16="http://schemas.microsoft.com/office/drawing/2014/main" id="{531B751D-83C0-ECE0-EFFC-2687AA8F08D0}"/>
              </a:ext>
            </a:extLst>
          </p:cNvPr>
          <p:cNvPicPr>
            <a:picLocks noChangeAspect="1"/>
          </p:cNvPicPr>
          <p:nvPr/>
        </p:nvPicPr>
        <p:blipFill rotWithShape="1">
          <a:blip r:embed="rId2"/>
          <a:srcRect t="15730"/>
          <a:stretch/>
        </p:blipFill>
        <p:spPr>
          <a:xfrm>
            <a:off x="20" y="10"/>
            <a:ext cx="12191981" cy="6857990"/>
          </a:xfrm>
          <a:prstGeom prst="rect">
            <a:avLst/>
          </a:prstGeom>
        </p:spPr>
      </p:pic>
      <p:sp>
        <p:nvSpPr>
          <p:cNvPr id="11" name="Rectangle 10">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5" y="-1524511"/>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3C36419-FA77-C4E8-B94F-612FD234570A}"/>
              </a:ext>
            </a:extLst>
          </p:cNvPr>
          <p:cNvSpPr>
            <a:spLocks noGrp="1"/>
          </p:cNvSpPr>
          <p:nvPr>
            <p:ph type="title"/>
          </p:nvPr>
        </p:nvSpPr>
        <p:spPr>
          <a:xfrm>
            <a:off x="404553" y="3091928"/>
            <a:ext cx="9078562" cy="2387600"/>
          </a:xfrm>
        </p:spPr>
        <p:txBody>
          <a:bodyPr vert="horz" lIns="91440" tIns="45720" rIns="91440" bIns="45720" rtlCol="0" anchor="b">
            <a:normAutofit/>
          </a:bodyPr>
          <a:lstStyle/>
          <a:p>
            <a:r>
              <a:rPr lang="en-US" sz="6100" b="1" i="0">
                <a:solidFill>
                  <a:schemeClr val="bg1"/>
                </a:solidFill>
                <a:effectLst/>
              </a:rPr>
              <a:t>Question 03: What insights do you get from the graphs?</a:t>
            </a:r>
            <a:endParaRPr lang="en-US" sz="6100">
              <a:solidFill>
                <a:schemeClr val="bg1"/>
              </a:solidFill>
            </a:endParaRPr>
          </a:p>
        </p:txBody>
      </p:sp>
      <p:sp>
        <p:nvSpPr>
          <p:cNvPr id="13" name="Rectangle: Rounded Corners 12">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F14AAEE-B876-22BF-DF77-02145F5B61DC}"/>
              </a:ext>
            </a:extLst>
          </p:cNvPr>
          <p:cNvSpPr txBox="1"/>
          <p:nvPr/>
        </p:nvSpPr>
        <p:spPr>
          <a:xfrm>
            <a:off x="175364" y="5636712"/>
            <a:ext cx="9463414" cy="369332"/>
          </a:xfrm>
          <a:prstGeom prst="rect">
            <a:avLst/>
          </a:prstGeom>
          <a:noFill/>
        </p:spPr>
        <p:txBody>
          <a:bodyPr wrap="square" rtlCol="0">
            <a:spAutoFit/>
          </a:bodyPr>
          <a:lstStyle/>
          <a:p>
            <a:r>
              <a:rPr lang="en-PH" dirty="0"/>
              <a:t>Most people  are travelling TO Madrid (and some from Valencia and Barcelona)</a:t>
            </a:r>
          </a:p>
        </p:txBody>
      </p:sp>
    </p:spTree>
    <p:extLst>
      <p:ext uri="{BB962C8B-B14F-4D97-AF65-F5344CB8AC3E}">
        <p14:creationId xmlns:p14="http://schemas.microsoft.com/office/powerpoint/2010/main" val="1163364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railroad extending through the desert">
            <a:extLst>
              <a:ext uri="{FF2B5EF4-FFF2-40B4-BE49-F238E27FC236}">
                <a16:creationId xmlns:a16="http://schemas.microsoft.com/office/drawing/2014/main" id="{912625DA-145A-86C0-2F33-1E48FA267F24}"/>
              </a:ext>
            </a:extLst>
          </p:cNvPr>
          <p:cNvPicPr>
            <a:picLocks noChangeAspect="1"/>
          </p:cNvPicPr>
          <p:nvPr/>
        </p:nvPicPr>
        <p:blipFill rotWithShape="1">
          <a:blip r:embed="rId2"/>
          <a:srcRect t="55000"/>
          <a:stretch/>
        </p:blipFill>
        <p:spPr>
          <a:xfrm>
            <a:off x="20" y="10"/>
            <a:ext cx="12191981" cy="6857990"/>
          </a:xfrm>
          <a:prstGeom prst="rect">
            <a:avLst/>
          </a:prstGeom>
        </p:spPr>
      </p:pic>
      <p:sp>
        <p:nvSpPr>
          <p:cNvPr id="11" name="Rectangle 10">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5" y="-1524511"/>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3C36419-FA77-C4E8-B94F-612FD234570A}"/>
              </a:ext>
            </a:extLst>
          </p:cNvPr>
          <p:cNvSpPr>
            <a:spLocks noGrp="1"/>
          </p:cNvSpPr>
          <p:nvPr>
            <p:ph type="title"/>
          </p:nvPr>
        </p:nvSpPr>
        <p:spPr>
          <a:xfrm>
            <a:off x="404553" y="3091928"/>
            <a:ext cx="9078562" cy="2387600"/>
          </a:xfrm>
        </p:spPr>
        <p:txBody>
          <a:bodyPr vert="horz" lIns="91440" tIns="45720" rIns="91440" bIns="45720" rtlCol="0" anchor="b">
            <a:normAutofit/>
          </a:bodyPr>
          <a:lstStyle/>
          <a:p>
            <a:r>
              <a:rPr lang="en-US" sz="5100" b="1" i="0">
                <a:solidFill>
                  <a:schemeClr val="bg1"/>
                </a:solidFill>
                <a:effectLst/>
              </a:rPr>
              <a:t>Question 04: Which train runs the maximum in number as compared to other train types?</a:t>
            </a:r>
            <a:endParaRPr lang="en-US" sz="5100">
              <a:solidFill>
                <a:schemeClr val="bg1"/>
              </a:solidFill>
            </a:endParaRPr>
          </a:p>
        </p:txBody>
      </p:sp>
      <p:sp>
        <p:nvSpPr>
          <p:cNvPr id="13" name="Rectangle: Rounded Corners 12">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14517B6-51D0-DF73-6E3C-5957F3936FC1}"/>
              </a:ext>
            </a:extLst>
          </p:cNvPr>
          <p:cNvSpPr txBox="1"/>
          <p:nvPr/>
        </p:nvSpPr>
        <p:spPr>
          <a:xfrm>
            <a:off x="112734" y="5661764"/>
            <a:ext cx="9507255" cy="369332"/>
          </a:xfrm>
          <a:prstGeom prst="rect">
            <a:avLst/>
          </a:prstGeom>
          <a:noFill/>
        </p:spPr>
        <p:txBody>
          <a:bodyPr wrap="square" rtlCol="0">
            <a:spAutoFit/>
          </a:bodyPr>
          <a:lstStyle/>
          <a:p>
            <a:r>
              <a:rPr lang="en-PH" dirty="0"/>
              <a:t>The “AVE” train runs the most compared to other train types</a:t>
            </a:r>
          </a:p>
        </p:txBody>
      </p:sp>
    </p:spTree>
    <p:extLst>
      <p:ext uri="{BB962C8B-B14F-4D97-AF65-F5344CB8AC3E}">
        <p14:creationId xmlns:p14="http://schemas.microsoft.com/office/powerpoint/2010/main" val="21169019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72ba44a6-38fb-4bfa-b45c-c7bd94676fe1"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A42F1DC1FAAB2438D62AC352A807E4F" ma:contentTypeVersion="18" ma:contentTypeDescription="Create a new document." ma:contentTypeScope="" ma:versionID="6f27f0404319dbbd165cf11f8073ab18">
  <xsd:schema xmlns:xsd="http://www.w3.org/2001/XMLSchema" xmlns:xs="http://www.w3.org/2001/XMLSchema" xmlns:p="http://schemas.microsoft.com/office/2006/metadata/properties" xmlns:ns3="72ba44a6-38fb-4bfa-b45c-c7bd94676fe1" xmlns:ns4="0adbe34c-b040-4614-8a20-93857bddcdea" targetNamespace="http://schemas.microsoft.com/office/2006/metadata/properties" ma:root="true" ma:fieldsID="6c55a19686617966189072bb3606acf6" ns3:_="" ns4:_="">
    <xsd:import namespace="72ba44a6-38fb-4bfa-b45c-c7bd94676fe1"/>
    <xsd:import namespace="0adbe34c-b040-4614-8a20-93857bddcde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4:SharedWithUsers" minOccurs="0"/>
                <xsd:element ref="ns4:SharingHintHash" minOccurs="0"/>
                <xsd:element ref="ns4:SharedWithDetails" minOccurs="0"/>
                <xsd:element ref="ns3:MediaServiceOCR" minOccurs="0"/>
                <xsd:element ref="ns3:MediaServiceAutoKeyPoints" minOccurs="0"/>
                <xsd:element ref="ns3:MediaServiceKeyPoints" minOccurs="0"/>
                <xsd:element ref="ns3:MediaServiceDateTaken" minOccurs="0"/>
                <xsd:element ref="ns3:MediaServiceLocation" minOccurs="0"/>
                <xsd:element ref="ns3:MediaLengthInSeconds" minOccurs="0"/>
                <xsd:element ref="ns3:_activity" minOccurs="0"/>
                <xsd:element ref="ns3:MediaServiceObjectDetectorVersions" minOccurs="0"/>
                <xsd:element ref="ns3:MediaServiceSearchPropertie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ba44a6-38fb-4bfa-b45c-c7bd94676fe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element name="MediaServiceSystemTags" ma:index="25"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0adbe34c-b040-4614-8a20-93857bddcdea"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4" nillable="true" ma:displayName="Sharing Hint Hash" ma:hidden="true" ma:internalName="SharingHintHash" ma:readOnly="true">
      <xsd:simpleType>
        <xsd:restriction base="dms:Text"/>
      </xsd:simple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7BB57D1-DD01-429A-A56C-BADCA241C5E6}">
  <ds:schemaRefs>
    <ds:schemaRef ds:uri="http://schemas.microsoft.com/office/2006/metadata/properties"/>
    <ds:schemaRef ds:uri="http://purl.org/dc/terms/"/>
    <ds:schemaRef ds:uri="http://www.w3.org/XML/1998/namespace"/>
    <ds:schemaRef ds:uri="72ba44a6-38fb-4bfa-b45c-c7bd94676fe1"/>
    <ds:schemaRef ds:uri="http://schemas.microsoft.com/office/2006/documentManagement/types"/>
    <ds:schemaRef ds:uri="http://schemas.microsoft.com/office/infopath/2007/PartnerControls"/>
    <ds:schemaRef ds:uri="http://purl.org/dc/elements/1.1/"/>
    <ds:schemaRef ds:uri="http://purl.org/dc/dcmitype/"/>
    <ds:schemaRef ds:uri="http://schemas.openxmlformats.org/package/2006/metadata/core-properties"/>
    <ds:schemaRef ds:uri="0adbe34c-b040-4614-8a20-93857bddcdea"/>
  </ds:schemaRefs>
</ds:datastoreItem>
</file>

<file path=customXml/itemProps2.xml><?xml version="1.0" encoding="utf-8"?>
<ds:datastoreItem xmlns:ds="http://schemas.openxmlformats.org/officeDocument/2006/customXml" ds:itemID="{9778A7E5-FD3C-4527-8F06-E25DF9A07D98}">
  <ds:schemaRefs>
    <ds:schemaRef ds:uri="http://schemas.microsoft.com/sharepoint/v3/contenttype/forms"/>
  </ds:schemaRefs>
</ds:datastoreItem>
</file>

<file path=customXml/itemProps3.xml><?xml version="1.0" encoding="utf-8"?>
<ds:datastoreItem xmlns:ds="http://schemas.openxmlformats.org/officeDocument/2006/customXml" ds:itemID="{4D7FDBD1-FE12-48A0-B9CE-E510E232BC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ba44a6-38fb-4bfa-b45c-c7bd94676fe1"/>
    <ds:schemaRef ds:uri="0adbe34c-b040-4614-8a20-93857bddcde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759</Words>
  <Application>Microsoft Office PowerPoint</Application>
  <PresentationFormat>Widescreen</PresentationFormat>
  <Paragraphs>48</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DS &amp; ML Project</vt:lpstr>
      <vt:lpstr>Problem Statement</vt:lpstr>
      <vt:lpstr>Analysis on Acquiring and Injestion/ETL</vt:lpstr>
      <vt:lpstr>Exploratory Data Analysis</vt:lpstr>
      <vt:lpstr>Exploratory Data Analysis</vt:lpstr>
      <vt:lpstr>Question 01: Explain the summary statistics for the data set</vt:lpstr>
      <vt:lpstr>Question 02: What insights do you get from the above plot?</vt:lpstr>
      <vt:lpstr>Question 03: What insights do you get from the graphs?</vt:lpstr>
      <vt:lpstr>Question 04: Which train runs the maximum in number as compared to other train types?</vt:lpstr>
      <vt:lpstr>Question 05: Which the most common train class for traveling among people in general?</vt:lpstr>
      <vt:lpstr>Question 06: Which type of trains cost more as compared to others?</vt:lpstr>
      <vt:lpstr>Which model gives the best result for price prediction? Find out the complexity using R2 score and give your answer.</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 &amp; ML Project</dc:title>
  <dc:creator>سيد حمزه</dc:creator>
  <cp:lastModifiedBy>Leann Samantha Mendoza</cp:lastModifiedBy>
  <cp:revision>3</cp:revision>
  <dcterms:created xsi:type="dcterms:W3CDTF">2023-09-24T15:49:13Z</dcterms:created>
  <dcterms:modified xsi:type="dcterms:W3CDTF">2024-12-06T08:28:54Z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b46f0c7-1e5b-43db-99eb-3257df1e5bf6_Enabled">
    <vt:lpwstr>true</vt:lpwstr>
  </property>
  <property fmtid="{D5CDD505-2E9C-101B-9397-08002B2CF9AE}" pid="3" name="MSIP_Label_0b46f0c7-1e5b-43db-99eb-3257df1e5bf6_SetDate">
    <vt:lpwstr>2023-09-24T15:49:25Z</vt:lpwstr>
  </property>
  <property fmtid="{D5CDD505-2E9C-101B-9397-08002B2CF9AE}" pid="4" name="MSIP_Label_0b46f0c7-1e5b-43db-99eb-3257df1e5bf6_Method">
    <vt:lpwstr>Standard</vt:lpwstr>
  </property>
  <property fmtid="{D5CDD505-2E9C-101B-9397-08002B2CF9AE}" pid="5" name="MSIP_Label_0b46f0c7-1e5b-43db-99eb-3257df1e5bf6_Name">
    <vt:lpwstr>0b46f0c7-1e5b-43db-99eb-3257df1e5bf6</vt:lpwstr>
  </property>
  <property fmtid="{D5CDD505-2E9C-101B-9397-08002B2CF9AE}" pid="6" name="MSIP_Label_0b46f0c7-1e5b-43db-99eb-3257df1e5bf6_SiteId">
    <vt:lpwstr>2dcae639-d4a4-4454-82c7-592ab66fc7bd</vt:lpwstr>
  </property>
  <property fmtid="{D5CDD505-2E9C-101B-9397-08002B2CF9AE}" pid="7" name="MSIP_Label_0b46f0c7-1e5b-43db-99eb-3257df1e5bf6_ActionId">
    <vt:lpwstr>3f31575e-6173-47e7-a319-7ad42382cbad</vt:lpwstr>
  </property>
  <property fmtid="{D5CDD505-2E9C-101B-9397-08002B2CF9AE}" pid="8" name="MSIP_Label_0b46f0c7-1e5b-43db-99eb-3257df1e5bf6_ContentBits">
    <vt:lpwstr>0</vt:lpwstr>
  </property>
  <property fmtid="{D5CDD505-2E9C-101B-9397-08002B2CF9AE}" pid="9" name="ContentTypeId">
    <vt:lpwstr>0x010100CA42F1DC1FAAB2438D62AC352A807E4F</vt:lpwstr>
  </property>
</Properties>
</file>