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8" r:id="rId5"/>
    <p:sldId id="261"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78375A6-17FD-4943-A90B-251FB36FC73D}"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266543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8375A6-17FD-4943-A90B-251FB36FC73D}"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165428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8375A6-17FD-4943-A90B-251FB36FC73D}"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82856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8375A6-17FD-4943-A90B-251FB36FC73D}"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278168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375A6-17FD-4943-A90B-251FB36FC73D}"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262177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78375A6-17FD-4943-A90B-251FB36FC73D}"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153103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8375A6-17FD-4943-A90B-251FB36FC73D}" type="datetimeFigureOut">
              <a:rPr lang="en-IN" smtClean="0"/>
              <a:t>26-03-2019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29081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78375A6-17FD-4943-A90B-251FB36FC73D}" type="datetimeFigureOut">
              <a:rPr lang="en-IN" smtClean="0"/>
              <a:t>26-03-2019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61601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375A6-17FD-4943-A90B-251FB36FC73D}" type="datetimeFigureOut">
              <a:rPr lang="en-IN" smtClean="0"/>
              <a:t>26-03-2019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3567945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8375A6-17FD-4943-A90B-251FB36FC73D}"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165354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8375A6-17FD-4943-A90B-251FB36FC73D}"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E78F1-FEA2-4E4A-8F37-A76C8D005295}" type="slidenum">
              <a:rPr lang="en-IN" smtClean="0"/>
              <a:t>‹#›</a:t>
            </a:fld>
            <a:endParaRPr lang="en-IN"/>
          </a:p>
        </p:txBody>
      </p:sp>
    </p:spTree>
    <p:extLst>
      <p:ext uri="{BB962C8B-B14F-4D97-AF65-F5344CB8AC3E}">
        <p14:creationId xmlns:p14="http://schemas.microsoft.com/office/powerpoint/2010/main" val="135173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375A6-17FD-4943-A90B-251FB36FC73D}" type="datetimeFigureOut">
              <a:rPr lang="en-IN" smtClean="0"/>
              <a:t>26-03-2019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E78F1-FEA2-4E4A-8F37-A76C8D005295}" type="slidenum">
              <a:rPr lang="en-IN" smtClean="0"/>
              <a:t>‹#›</a:t>
            </a:fld>
            <a:endParaRPr lang="en-IN"/>
          </a:p>
        </p:txBody>
      </p:sp>
    </p:spTree>
    <p:extLst>
      <p:ext uri="{BB962C8B-B14F-4D97-AF65-F5344CB8AC3E}">
        <p14:creationId xmlns:p14="http://schemas.microsoft.com/office/powerpoint/2010/main" val="181712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92803"/>
          </a:xfrm>
        </p:spPr>
        <p:txBody>
          <a:bodyPr/>
          <a:lstStyle/>
          <a:p>
            <a:r>
              <a:rPr lang="en-US" dirty="0" smtClean="0"/>
              <a:t>Problem Statement:	</a:t>
            </a:r>
            <a:endParaRPr lang="en-IN" dirty="0"/>
          </a:p>
        </p:txBody>
      </p:sp>
      <p:sp>
        <p:nvSpPr>
          <p:cNvPr id="3" name="Subtitle 2"/>
          <p:cNvSpPr>
            <a:spLocks noGrp="1"/>
          </p:cNvSpPr>
          <p:nvPr>
            <p:ph type="subTitle" idx="1"/>
          </p:nvPr>
        </p:nvSpPr>
        <p:spPr>
          <a:xfrm>
            <a:off x="1395212" y="2790669"/>
            <a:ext cx="9144000" cy="1655762"/>
          </a:xfrm>
        </p:spPr>
        <p:txBody>
          <a:bodyPr/>
          <a:lstStyle/>
          <a:p>
            <a:r>
              <a:rPr lang="en-IN" dirty="0"/>
              <a:t>Write a program that shall take a multiple sentences (each sentence from different paragraph)  from </a:t>
            </a:r>
            <a:r>
              <a:rPr lang="en-IN" dirty="0" smtClean="0"/>
              <a:t>Wikipedia </a:t>
            </a:r>
            <a:r>
              <a:rPr lang="en-IN" dirty="0"/>
              <a:t>and determine the </a:t>
            </a:r>
            <a:r>
              <a:rPr lang="en-IN" dirty="0" smtClean="0"/>
              <a:t>Wikipedia </a:t>
            </a:r>
            <a:r>
              <a:rPr lang="en-IN" dirty="0"/>
              <a:t>entry (URL) that has all those sentences.</a:t>
            </a:r>
          </a:p>
        </p:txBody>
      </p:sp>
    </p:spTree>
    <p:extLst>
      <p:ext uri="{BB962C8B-B14F-4D97-AF65-F5344CB8AC3E}">
        <p14:creationId xmlns:p14="http://schemas.microsoft.com/office/powerpoint/2010/main" val="75049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Idea:</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Google search engine is used to find the </a:t>
            </a:r>
            <a:r>
              <a:rPr lang="en-US" dirty="0" err="1" smtClean="0"/>
              <a:t>url</a:t>
            </a:r>
            <a:r>
              <a:rPr lang="en-US" dirty="0" smtClean="0"/>
              <a:t> of Wikipedia for the input of the user .</a:t>
            </a:r>
          </a:p>
          <a:p>
            <a:r>
              <a:rPr lang="en-US" dirty="0" smtClean="0"/>
              <a:t>So we need to confine the search result of google to the </a:t>
            </a:r>
            <a:r>
              <a:rPr lang="en-US" dirty="0" err="1" smtClean="0"/>
              <a:t>wikpedia</a:t>
            </a:r>
            <a:r>
              <a:rPr lang="en-US" dirty="0" smtClean="0"/>
              <a:t>.</a:t>
            </a:r>
          </a:p>
          <a:p>
            <a:r>
              <a:rPr lang="en-US" dirty="0" smtClean="0"/>
              <a:t>For this we need to write </a:t>
            </a:r>
            <a:r>
              <a:rPr lang="en-US" i="1" dirty="0" err="1" smtClean="0"/>
              <a:t>site:en.Wikipedia.org</a:t>
            </a:r>
            <a:r>
              <a:rPr lang="en-US" i="1" dirty="0" smtClean="0"/>
              <a:t> </a:t>
            </a:r>
            <a:r>
              <a:rPr lang="en-US" dirty="0" smtClean="0"/>
              <a:t>in the search bar.</a:t>
            </a:r>
            <a:endParaRPr lang="en-US" i="1" dirty="0" smtClean="0"/>
          </a:p>
          <a:p>
            <a:r>
              <a:rPr lang="en-US" i="1" dirty="0" err="1" smtClean="0"/>
              <a:t>site:en.Wikipedia.org</a:t>
            </a:r>
            <a:r>
              <a:rPr lang="en-US" i="1" dirty="0" smtClean="0"/>
              <a:t> </a:t>
            </a:r>
            <a:r>
              <a:rPr lang="en-US" dirty="0" smtClean="0"/>
              <a:t>this statement </a:t>
            </a:r>
            <a:r>
              <a:rPr lang="en-US" b="1" dirty="0" smtClean="0"/>
              <a:t>must</a:t>
            </a:r>
            <a:r>
              <a:rPr lang="en-US" dirty="0" smtClean="0"/>
              <a:t> be written first followed by user input sentences because the google search bar takes maximum 32 words after that it ignore all the words. Here the user input may be more than 32 words. So, if we write the </a:t>
            </a:r>
            <a:r>
              <a:rPr lang="en-US" i="1" dirty="0" err="1" smtClean="0"/>
              <a:t>site:en.Wikipedia.org</a:t>
            </a:r>
            <a:r>
              <a:rPr lang="en-US" i="1" dirty="0" smtClean="0"/>
              <a:t> </a:t>
            </a:r>
            <a:r>
              <a:rPr lang="en-US" dirty="0" smtClean="0"/>
              <a:t>after the user input then it will be ignored thereby  our search result will not show the Wikipedia link.</a:t>
            </a:r>
          </a:p>
          <a:p>
            <a:r>
              <a:rPr lang="en-US" dirty="0" smtClean="0"/>
              <a:t>For searching a sentence in google we need to write the sentence in double quote(“ ”).</a:t>
            </a:r>
          </a:p>
          <a:p>
            <a:r>
              <a:rPr lang="en-US" dirty="0" smtClean="0"/>
              <a:t>For searching a multiple sentences ,it is first join by using “AND” with space between the two sentences, separated by “AND”.</a:t>
            </a:r>
          </a:p>
          <a:p>
            <a:r>
              <a:rPr lang="en-US" dirty="0" smtClean="0"/>
              <a:t>After getting result in google search engine, Wikipedia </a:t>
            </a:r>
            <a:r>
              <a:rPr lang="en-US" dirty="0" err="1" smtClean="0"/>
              <a:t>url</a:t>
            </a:r>
            <a:r>
              <a:rPr lang="en-US" dirty="0" smtClean="0"/>
              <a:t> link are extracted from the page. This is done by </a:t>
            </a:r>
            <a:r>
              <a:rPr lang="en-US" b="1" dirty="0" smtClean="0"/>
              <a:t>WEB SCRAPING</a:t>
            </a:r>
            <a:r>
              <a:rPr lang="en-US" dirty="0" smtClean="0"/>
              <a:t>.</a:t>
            </a:r>
          </a:p>
          <a:p>
            <a:r>
              <a:rPr lang="en-US" dirty="0" smtClean="0"/>
              <a:t>For doing WEB SCRAPING in google page, a </a:t>
            </a:r>
            <a:r>
              <a:rPr lang="en-US" dirty="0" err="1" smtClean="0"/>
              <a:t>googlesearch</a:t>
            </a:r>
            <a:r>
              <a:rPr lang="en-US" dirty="0" smtClean="0"/>
              <a:t> library will be used.</a:t>
            </a:r>
          </a:p>
          <a:p>
            <a:pPr marL="0" indent="0">
              <a:buNone/>
            </a:pPr>
            <a:endParaRPr lang="en-IN" dirty="0"/>
          </a:p>
        </p:txBody>
      </p:sp>
    </p:spTree>
    <p:extLst>
      <p:ext uri="{BB962C8B-B14F-4D97-AF65-F5344CB8AC3E}">
        <p14:creationId xmlns:p14="http://schemas.microsoft.com/office/powerpoint/2010/main" val="77769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Coding Implementation</a:t>
            </a:r>
            <a:endParaRPr lang="en-IN" dirty="0"/>
          </a:p>
        </p:txBody>
      </p:sp>
      <p:sp>
        <p:nvSpPr>
          <p:cNvPr id="3" name="Content Placeholder 2"/>
          <p:cNvSpPr>
            <a:spLocks noGrp="1"/>
          </p:cNvSpPr>
          <p:nvPr>
            <p:ph idx="1"/>
          </p:nvPr>
        </p:nvSpPr>
        <p:spPr/>
        <p:txBody>
          <a:bodyPr/>
          <a:lstStyle/>
          <a:p>
            <a:r>
              <a:rPr lang="en-US" dirty="0" smtClean="0"/>
              <a:t>Language Used:</a:t>
            </a:r>
          </a:p>
          <a:p>
            <a:pPr lvl="1"/>
            <a:r>
              <a:rPr lang="en-US" dirty="0" smtClean="0"/>
              <a:t>Python 3.7</a:t>
            </a:r>
          </a:p>
          <a:p>
            <a:r>
              <a:rPr lang="en-US" dirty="0" smtClean="0"/>
              <a:t>Pre-requisite Library:</a:t>
            </a:r>
          </a:p>
          <a:p>
            <a:pPr lvl="1"/>
            <a:r>
              <a:rPr lang="en-US" dirty="0" err="1" smtClean="0"/>
              <a:t>BeautifulSoup</a:t>
            </a:r>
            <a:endParaRPr lang="en-US" dirty="0" smtClean="0"/>
          </a:p>
          <a:p>
            <a:pPr lvl="1"/>
            <a:r>
              <a:rPr lang="en-US" dirty="0" err="1" smtClean="0"/>
              <a:t>googlesearch</a:t>
            </a:r>
            <a:r>
              <a:rPr lang="en-US" dirty="0" smtClean="0"/>
              <a:t> (https://github.com/MarioVilas/googlesearch)</a:t>
            </a:r>
          </a:p>
          <a:p>
            <a:r>
              <a:rPr lang="en-US" dirty="0" smtClean="0"/>
              <a:t>Pre-build Function:</a:t>
            </a:r>
          </a:p>
          <a:p>
            <a:pPr lvl="1"/>
            <a:r>
              <a:rPr lang="en-US" dirty="0"/>
              <a:t>s</a:t>
            </a:r>
            <a:r>
              <a:rPr lang="en-US" dirty="0" smtClean="0"/>
              <a:t>earch()</a:t>
            </a:r>
          </a:p>
          <a:p>
            <a:pPr lvl="1"/>
            <a:r>
              <a:rPr lang="en-US" dirty="0" err="1" smtClean="0"/>
              <a:t>len</a:t>
            </a:r>
            <a:r>
              <a:rPr lang="en-US" dirty="0" smtClean="0"/>
              <a:t>()</a:t>
            </a:r>
          </a:p>
          <a:p>
            <a:pPr lvl="1"/>
            <a:r>
              <a:rPr lang="en-US" dirty="0" smtClean="0"/>
              <a:t>Remove()</a:t>
            </a:r>
          </a:p>
          <a:p>
            <a:pPr lvl="1"/>
            <a:r>
              <a:rPr lang="en-US" dirty="0" smtClean="0"/>
              <a:t>Split()</a:t>
            </a:r>
          </a:p>
        </p:txBody>
      </p:sp>
    </p:spTree>
    <p:extLst>
      <p:ext uri="{BB962C8B-B14F-4D97-AF65-F5344CB8AC3E}">
        <p14:creationId xmlns:p14="http://schemas.microsoft.com/office/powerpoint/2010/main" val="340625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pPr algn="ctr"/>
            <a:r>
              <a:rPr lang="en-US" dirty="0" smtClean="0"/>
              <a:t>Algorithm</a:t>
            </a:r>
            <a:endParaRPr lang="en-IN" dirty="0"/>
          </a:p>
        </p:txBody>
      </p:sp>
      <p:sp>
        <p:nvSpPr>
          <p:cNvPr id="3" name="Content Placeholder 2"/>
          <p:cNvSpPr>
            <a:spLocks noGrp="1"/>
          </p:cNvSpPr>
          <p:nvPr>
            <p:ph idx="1"/>
          </p:nvPr>
        </p:nvSpPr>
        <p:spPr>
          <a:xfrm>
            <a:off x="540913" y="1120462"/>
            <a:ext cx="10812887" cy="5056501"/>
          </a:xfrm>
        </p:spPr>
        <p:txBody>
          <a:bodyPr>
            <a:noAutofit/>
          </a:bodyPr>
          <a:lstStyle/>
          <a:p>
            <a:pPr marL="0" indent="0">
              <a:buNone/>
            </a:pPr>
            <a:r>
              <a:rPr lang="en-US" sz="1050" dirty="0" smtClean="0"/>
              <a:t/>
            </a:r>
            <a:br>
              <a:rPr lang="en-US" sz="1050" dirty="0" smtClean="0"/>
            </a:br>
            <a:r>
              <a:rPr lang="en-US" sz="1400" b="1" dirty="0" err="1" smtClean="0"/>
              <a:t>user_input</a:t>
            </a:r>
            <a:r>
              <a:rPr lang="en-US" sz="1400" b="1" dirty="0" smtClean="0"/>
              <a:t> </a:t>
            </a:r>
            <a:r>
              <a:rPr lang="en-US" sz="1400" b="1" dirty="0" smtClean="0"/>
              <a:t>:= </a:t>
            </a:r>
            <a:r>
              <a:rPr lang="en-US" sz="1400" b="1" dirty="0" smtClean="0"/>
              <a:t>input()</a:t>
            </a: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#split </a:t>
            </a:r>
            <a:r>
              <a:rPr lang="en-US" sz="1400" dirty="0" smtClean="0"/>
              <a:t>the sentence where  dot (.) is present</a:t>
            </a:r>
            <a:br>
              <a:rPr lang="en-US" sz="1400" dirty="0" smtClean="0"/>
            </a:br>
            <a:r>
              <a:rPr lang="en-US" sz="1400" dirty="0" smtClean="0"/>
              <a:t/>
            </a:r>
            <a:br>
              <a:rPr lang="en-US" sz="1400" dirty="0" smtClean="0"/>
            </a:br>
            <a:r>
              <a:rPr lang="en-US" sz="1400" b="1" dirty="0" err="1" smtClean="0"/>
              <a:t>user_input</a:t>
            </a:r>
            <a:r>
              <a:rPr lang="en-US" sz="1400" b="1" dirty="0" smtClean="0"/>
              <a:t> </a:t>
            </a:r>
            <a:r>
              <a:rPr lang="en-US" sz="1400" b="1" dirty="0" smtClean="0"/>
              <a:t>:= </a:t>
            </a:r>
            <a:r>
              <a:rPr lang="en-US" sz="1400" b="1" dirty="0" err="1" smtClean="0"/>
              <a:t>user_input.split</a:t>
            </a:r>
            <a:r>
              <a:rPr lang="en-US" sz="1400" b="1" dirty="0" smtClean="0"/>
              <a:t>('.')</a:t>
            </a:r>
            <a:r>
              <a:rPr lang="en-US" sz="1400" dirty="0" smtClean="0"/>
              <a:t/>
            </a:r>
            <a:br>
              <a:rPr lang="en-US" sz="1400" dirty="0" smtClean="0"/>
            </a:br>
            <a:r>
              <a:rPr lang="en-US" sz="1400" dirty="0" smtClean="0"/>
              <a:t/>
            </a:r>
            <a:br>
              <a:rPr lang="en-US" sz="1400" dirty="0" smtClean="0"/>
            </a:br>
            <a:r>
              <a:rPr lang="en-US" sz="1400" dirty="0" smtClean="0"/>
              <a:t>#remove the null character present in the list due to </a:t>
            </a:r>
            <a:r>
              <a:rPr lang="en-US" sz="1400" dirty="0" err="1" smtClean="0"/>
              <a:t>spliting</a:t>
            </a:r>
            <a:r>
              <a:rPr lang="en-US" sz="1400" dirty="0" smtClean="0"/>
              <a:t> of last sentence </a:t>
            </a:r>
            <a:br>
              <a:rPr lang="en-US" sz="1400" dirty="0" smtClean="0"/>
            </a:br>
            <a:endParaRPr lang="en-US" sz="1400" dirty="0" smtClean="0"/>
          </a:p>
          <a:p>
            <a:pPr marL="0" indent="0">
              <a:buNone/>
            </a:pPr>
            <a:r>
              <a:rPr lang="en-US" sz="1400" b="1" dirty="0" err="1" smtClean="0"/>
              <a:t>user_input.remove</a:t>
            </a:r>
            <a:r>
              <a:rPr lang="en-US" sz="1400" b="1" dirty="0" smtClean="0"/>
              <a:t>('')</a:t>
            </a:r>
            <a:r>
              <a:rPr lang="en-US" sz="1400" dirty="0" smtClean="0"/>
              <a:t/>
            </a:r>
            <a:br>
              <a:rPr lang="en-US" sz="1400" dirty="0" smtClean="0"/>
            </a:br>
            <a:r>
              <a:rPr lang="en-US" sz="1400" dirty="0" smtClean="0"/>
              <a:t/>
            </a:r>
            <a:br>
              <a:rPr lang="en-US" sz="1400" dirty="0" smtClean="0"/>
            </a:br>
            <a:r>
              <a:rPr lang="en-US" sz="1400" b="1" dirty="0" smtClean="0"/>
              <a:t/>
            </a:r>
            <a:br>
              <a:rPr lang="en-US" sz="1400" b="1" dirty="0" smtClean="0"/>
            </a:br>
            <a:r>
              <a:rPr lang="en-US" sz="1400" b="1" dirty="0" smtClean="0"/>
              <a:t>size </a:t>
            </a:r>
            <a:r>
              <a:rPr lang="en-US" sz="1400" b="1" dirty="0" smtClean="0"/>
              <a:t>:= </a:t>
            </a:r>
            <a:r>
              <a:rPr lang="en-US" sz="1400" b="1" dirty="0" err="1" smtClean="0"/>
              <a:t>len</a:t>
            </a:r>
            <a:r>
              <a:rPr lang="en-US" sz="1400" b="1" dirty="0" smtClean="0"/>
              <a:t>(</a:t>
            </a:r>
            <a:r>
              <a:rPr lang="en-US" sz="1400" b="1" dirty="0" err="1" smtClean="0"/>
              <a:t>user_input</a:t>
            </a:r>
            <a:r>
              <a:rPr lang="en-US" sz="1400" b="1" dirty="0" smtClean="0"/>
              <a:t>)</a:t>
            </a:r>
            <a:r>
              <a:rPr lang="en-US" sz="1400" dirty="0" smtClean="0"/>
              <a:t/>
            </a:r>
            <a:br>
              <a:rPr lang="en-US" sz="1400" dirty="0" smtClean="0"/>
            </a:br>
            <a:endParaRPr lang="en-US" sz="1400" dirty="0" smtClean="0"/>
          </a:p>
          <a:p>
            <a:pPr marL="0" indent="0">
              <a:buNone/>
            </a:pPr>
            <a:r>
              <a:rPr lang="en-US" sz="1400" dirty="0" smtClean="0"/>
              <a:t>#</a:t>
            </a:r>
            <a:r>
              <a:rPr lang="en-US" sz="1400" dirty="0" err="1" smtClean="0"/>
              <a:t>get_query</a:t>
            </a:r>
            <a:r>
              <a:rPr lang="en-US" sz="1400" dirty="0" smtClean="0"/>
              <a:t> function return the query to search </a:t>
            </a:r>
          </a:p>
          <a:p>
            <a:pPr marL="0" indent="0">
              <a:buNone/>
            </a:pPr>
            <a:r>
              <a:rPr lang="en-US" sz="1400" dirty="0" smtClean="0"/>
              <a:t/>
            </a:r>
            <a:br>
              <a:rPr lang="en-US" sz="1400" dirty="0" smtClean="0"/>
            </a:br>
            <a:r>
              <a:rPr lang="en-US" sz="1400" b="1" dirty="0" smtClean="0"/>
              <a:t>query </a:t>
            </a:r>
            <a:r>
              <a:rPr lang="en-US" sz="1400" b="1" dirty="0" smtClean="0"/>
              <a:t>:= </a:t>
            </a:r>
            <a:r>
              <a:rPr lang="en-US" sz="1400" b="1" dirty="0" err="1" smtClean="0"/>
              <a:t>get_query</a:t>
            </a:r>
            <a:r>
              <a:rPr lang="en-US" sz="1400" b="1" dirty="0" smtClean="0"/>
              <a:t>(</a:t>
            </a:r>
            <a:r>
              <a:rPr lang="en-US" sz="1400" b="1" dirty="0" err="1" smtClean="0"/>
              <a:t>user_input,size</a:t>
            </a:r>
            <a:r>
              <a:rPr lang="en-US" sz="1400" b="1" dirty="0" smtClean="0"/>
              <a:t>)</a:t>
            </a:r>
            <a:r>
              <a:rPr lang="en-US" sz="1400" dirty="0" smtClean="0"/>
              <a:t>	</a:t>
            </a:r>
          </a:p>
          <a:p>
            <a:pPr marL="0" indent="0">
              <a:buNone/>
            </a:pPr>
            <a:endParaRPr lang="en-US" sz="1400" dirty="0" smtClean="0"/>
          </a:p>
          <a:p>
            <a:pPr marL="0" indent="0">
              <a:buNone/>
            </a:pPr>
            <a:r>
              <a:rPr lang="en-US" sz="1400" dirty="0" smtClean="0"/>
              <a:t>#search function search the query in the Wikipedia website  and print the </a:t>
            </a:r>
            <a:r>
              <a:rPr lang="en-US" sz="1400" dirty="0" err="1" smtClean="0"/>
              <a:t>url</a:t>
            </a:r>
            <a:r>
              <a:rPr lang="en-US" sz="1400" dirty="0" smtClean="0"/>
              <a:t> which have this query</a:t>
            </a:r>
            <a:br>
              <a:rPr lang="en-US" sz="1400" dirty="0" smtClean="0"/>
            </a:br>
            <a:endParaRPr lang="en-US" sz="1400" dirty="0"/>
          </a:p>
          <a:p>
            <a:pPr marL="0" indent="0">
              <a:buNone/>
            </a:pPr>
            <a:r>
              <a:rPr lang="en-US" sz="1400" b="1" dirty="0" err="1" smtClean="0"/>
              <a:t>search_wiki</a:t>
            </a:r>
            <a:r>
              <a:rPr lang="en-US" sz="1400" b="1" dirty="0" smtClean="0"/>
              <a:t>(query)</a:t>
            </a:r>
            <a:r>
              <a:rPr lang="en-US" sz="1050" dirty="0" smtClean="0"/>
              <a:t>			</a:t>
            </a:r>
            <a:endParaRPr lang="en-IN" sz="1050" dirty="0" smtClean="0"/>
          </a:p>
          <a:p>
            <a:endParaRPr lang="en-IN" sz="1050" dirty="0"/>
          </a:p>
        </p:txBody>
      </p:sp>
    </p:spTree>
    <p:extLst>
      <p:ext uri="{BB962C8B-B14F-4D97-AF65-F5344CB8AC3E}">
        <p14:creationId xmlns:p14="http://schemas.microsoft.com/office/powerpoint/2010/main" val="160568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normAutofit fontScale="47500" lnSpcReduction="20000"/>
          </a:bodyPr>
          <a:lstStyle/>
          <a:p>
            <a:pPr marL="0" indent="0">
              <a:buNone/>
            </a:pPr>
            <a:r>
              <a:rPr lang="en-US" sz="4300" b="1" dirty="0" err="1" smtClean="0"/>
              <a:t>def</a:t>
            </a:r>
            <a:r>
              <a:rPr lang="en-US" sz="4300" b="1" dirty="0" smtClean="0"/>
              <a:t> </a:t>
            </a:r>
            <a:r>
              <a:rPr lang="en-US" sz="4300" b="1" dirty="0" err="1" smtClean="0"/>
              <a:t>get_query</a:t>
            </a:r>
            <a:r>
              <a:rPr lang="en-US" sz="4300" b="1" dirty="0" smtClean="0"/>
              <a:t> (</a:t>
            </a:r>
            <a:r>
              <a:rPr lang="en-US" sz="4300" b="1" dirty="0" err="1" smtClean="0"/>
              <a:t>user_input,size</a:t>
            </a:r>
            <a:r>
              <a:rPr lang="en-US" sz="4300" b="1" dirty="0" smtClean="0"/>
              <a:t>):</a:t>
            </a:r>
          </a:p>
          <a:p>
            <a:pPr marL="0" indent="0">
              <a:buNone/>
            </a:pPr>
            <a:r>
              <a:rPr lang="en-US" sz="4300" dirty="0" smtClean="0"/>
              <a:t>	#</a:t>
            </a:r>
            <a:r>
              <a:rPr lang="en-US" sz="4300" dirty="0" err="1" smtClean="0"/>
              <a:t>user_input</a:t>
            </a:r>
            <a:r>
              <a:rPr lang="en-US" sz="4300" dirty="0" smtClean="0"/>
              <a:t> is list of multiple sentences.</a:t>
            </a:r>
          </a:p>
          <a:p>
            <a:pPr marL="0" indent="0">
              <a:buNone/>
            </a:pPr>
            <a:r>
              <a:rPr lang="en-US" sz="4300" dirty="0" smtClean="0"/>
              <a:t>	#size is the number of sentence present in the list.</a:t>
            </a:r>
          </a:p>
          <a:p>
            <a:pPr marL="0" indent="0">
              <a:buNone/>
            </a:pPr>
            <a:endParaRPr lang="en-US" sz="4300" dirty="0" smtClean="0"/>
          </a:p>
          <a:p>
            <a:pPr marL="0" indent="0">
              <a:buNone/>
            </a:pPr>
            <a:r>
              <a:rPr lang="en-US" sz="4300" dirty="0"/>
              <a:t>	</a:t>
            </a:r>
            <a:r>
              <a:rPr lang="en-US" sz="4300" b="1" dirty="0" smtClean="0"/>
              <a:t>i:=</a:t>
            </a:r>
            <a:r>
              <a:rPr lang="en-US" sz="4300" b="1" dirty="0" smtClean="0"/>
              <a:t>1</a:t>
            </a:r>
          </a:p>
          <a:p>
            <a:pPr marL="0" indent="0">
              <a:buNone/>
            </a:pPr>
            <a:r>
              <a:rPr lang="en-IN" sz="4300" b="1" dirty="0" smtClean="0"/>
              <a:t>	query </a:t>
            </a:r>
            <a:r>
              <a:rPr lang="en-IN" sz="4300" b="1" dirty="0" smtClean="0"/>
              <a:t>:= </a:t>
            </a:r>
            <a:r>
              <a:rPr lang="en-IN" sz="4300" b="1" dirty="0" smtClean="0"/>
              <a:t>""</a:t>
            </a:r>
          </a:p>
          <a:p>
            <a:pPr marL="0" indent="0">
              <a:buNone/>
            </a:pPr>
            <a:endParaRPr lang="en-IN" sz="4300" dirty="0" smtClean="0"/>
          </a:p>
          <a:p>
            <a:pPr marL="0" indent="0">
              <a:buNone/>
            </a:pPr>
            <a:r>
              <a:rPr lang="en-IN" sz="4300" dirty="0" smtClean="0"/>
              <a:t>	#append the </a:t>
            </a:r>
            <a:r>
              <a:rPr lang="en-IN" sz="4300" dirty="0" err="1" smtClean="0"/>
              <a:t>user_input</a:t>
            </a:r>
            <a:r>
              <a:rPr lang="en-IN" sz="4300" dirty="0" smtClean="0"/>
              <a:t> list item by double </a:t>
            </a:r>
            <a:r>
              <a:rPr lang="en-IN" sz="4300" dirty="0" err="1" smtClean="0"/>
              <a:t>qoute</a:t>
            </a:r>
            <a:r>
              <a:rPr lang="en-IN" sz="4300" dirty="0" smtClean="0"/>
              <a:t> at first and last of each sentence</a:t>
            </a:r>
          </a:p>
          <a:p>
            <a:pPr marL="0" indent="0">
              <a:buNone/>
            </a:pPr>
            <a:r>
              <a:rPr lang="en-IN" sz="4300" dirty="0" smtClean="0"/>
              <a:t>	#and append the list item by AND</a:t>
            </a:r>
          </a:p>
          <a:p>
            <a:pPr marL="0" indent="0">
              <a:buNone/>
            </a:pPr>
            <a:r>
              <a:rPr lang="en-IN" sz="4300" dirty="0" smtClean="0"/>
              <a:t>	#if it is not the last sentence then add AND or else not</a:t>
            </a:r>
          </a:p>
          <a:p>
            <a:pPr marL="0" indent="0">
              <a:buNone/>
            </a:pPr>
            <a:endParaRPr lang="en-IN" sz="4300" dirty="0" smtClean="0"/>
          </a:p>
          <a:p>
            <a:pPr marL="0" indent="0">
              <a:buNone/>
            </a:pPr>
            <a:r>
              <a:rPr lang="en-IN" sz="4300" dirty="0" smtClean="0"/>
              <a:t>	</a:t>
            </a:r>
            <a:r>
              <a:rPr lang="en-IN" sz="4300" b="1" dirty="0" smtClean="0"/>
              <a:t>for sentence in </a:t>
            </a:r>
            <a:r>
              <a:rPr lang="en-IN" sz="4300" b="1" dirty="0" err="1" smtClean="0"/>
              <a:t>user_input</a:t>
            </a:r>
            <a:r>
              <a:rPr lang="en-IN" sz="4300" b="1" dirty="0" smtClean="0"/>
              <a:t>:</a:t>
            </a:r>
          </a:p>
          <a:p>
            <a:pPr marL="0" indent="0">
              <a:buNone/>
            </a:pPr>
            <a:r>
              <a:rPr lang="en-IN" sz="4300" b="1" dirty="0" smtClean="0"/>
              <a:t>    		If(</a:t>
            </a:r>
            <a:r>
              <a:rPr lang="en-IN" sz="4300" b="1" dirty="0" err="1" smtClean="0"/>
              <a:t>i</a:t>
            </a:r>
            <a:r>
              <a:rPr lang="en-IN" sz="4300" b="1" dirty="0" smtClean="0"/>
              <a:t>&lt;size): </a:t>
            </a:r>
          </a:p>
          <a:p>
            <a:pPr marL="0" indent="0">
              <a:buNone/>
            </a:pPr>
            <a:r>
              <a:rPr lang="en-IN" sz="4300" b="1" dirty="0" smtClean="0"/>
              <a:t>        			query </a:t>
            </a:r>
            <a:r>
              <a:rPr lang="en-IN" sz="4300" b="1" dirty="0" smtClean="0"/>
              <a:t>:= </a:t>
            </a:r>
            <a:r>
              <a:rPr lang="en-IN" sz="4300" b="1" dirty="0" smtClean="0"/>
              <a:t>query + '"' + sentence + '"' + ' AND '</a:t>
            </a:r>
          </a:p>
          <a:p>
            <a:pPr marL="0" indent="0">
              <a:buNone/>
            </a:pPr>
            <a:r>
              <a:rPr lang="en-IN" sz="4300" b="1" dirty="0" smtClean="0"/>
              <a:t>    		else:</a:t>
            </a:r>
          </a:p>
          <a:p>
            <a:pPr marL="0" indent="0">
              <a:buNone/>
            </a:pPr>
            <a:r>
              <a:rPr lang="en-IN" sz="4300" b="1" dirty="0" smtClean="0"/>
              <a:t>        			query </a:t>
            </a:r>
            <a:r>
              <a:rPr lang="en-IN" sz="4300" b="1" dirty="0" smtClean="0"/>
              <a:t>:= </a:t>
            </a:r>
            <a:r>
              <a:rPr lang="en-IN" sz="4300" b="1" dirty="0" smtClean="0"/>
              <a:t>query + '"' + sentence + '"'</a:t>
            </a:r>
          </a:p>
          <a:p>
            <a:pPr marL="0" indent="0">
              <a:buNone/>
            </a:pPr>
            <a:r>
              <a:rPr lang="en-IN" sz="4300" b="1" dirty="0" smtClean="0"/>
              <a:t>    	</a:t>
            </a:r>
            <a:r>
              <a:rPr lang="en-IN" sz="4300" b="1" dirty="0" smtClean="0"/>
              <a:t>i:=</a:t>
            </a:r>
            <a:r>
              <a:rPr lang="en-IN" sz="4300" b="1" dirty="0" smtClean="0"/>
              <a:t>i+1</a:t>
            </a:r>
            <a:endParaRPr lang="en-US" sz="4300" b="1" dirty="0" smtClean="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66369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017" y="872588"/>
            <a:ext cx="10515600" cy="5502454"/>
          </a:xfrm>
        </p:spPr>
        <p:txBody>
          <a:bodyPr>
            <a:normAutofit fontScale="92500" lnSpcReduction="10000"/>
          </a:bodyPr>
          <a:lstStyle/>
          <a:p>
            <a:pPr marL="0" indent="0">
              <a:buNone/>
            </a:pPr>
            <a:r>
              <a:rPr lang="en-US" sz="2000" b="1" dirty="0" err="1"/>
              <a:t>def</a:t>
            </a:r>
            <a:r>
              <a:rPr lang="en-US" sz="2000" b="1" dirty="0"/>
              <a:t> </a:t>
            </a:r>
            <a:r>
              <a:rPr lang="en-US" sz="2000" b="1" dirty="0" err="1" smtClean="0"/>
              <a:t>search_wiki</a:t>
            </a:r>
            <a:r>
              <a:rPr lang="en-US" sz="2000" b="1" dirty="0" smtClean="0"/>
              <a:t>(query</a:t>
            </a:r>
            <a:r>
              <a:rPr lang="en-US" sz="2000" b="1" dirty="0"/>
              <a:t>):</a:t>
            </a:r>
            <a:r>
              <a:rPr lang="en-US" sz="2000" dirty="0"/>
              <a:t/>
            </a:r>
            <a:br>
              <a:rPr lang="en-US" sz="2000" dirty="0"/>
            </a:br>
            <a:r>
              <a:rPr lang="en-US" sz="2000" dirty="0" smtClean="0"/>
              <a:t>	</a:t>
            </a:r>
          </a:p>
          <a:p>
            <a:pPr marL="0" indent="0">
              <a:buNone/>
            </a:pPr>
            <a:r>
              <a:rPr lang="en-US" sz="2000" dirty="0"/>
              <a:t>	</a:t>
            </a:r>
            <a:r>
              <a:rPr lang="en-US" sz="2000" b="1" dirty="0" smtClean="0"/>
              <a:t>from </a:t>
            </a:r>
            <a:r>
              <a:rPr lang="en-US" sz="2000" b="1" dirty="0" err="1" smtClean="0"/>
              <a:t>googlesearch</a:t>
            </a:r>
            <a:r>
              <a:rPr lang="en-US" sz="2000" b="1" dirty="0" smtClean="0"/>
              <a:t> import search </a:t>
            </a:r>
            <a:r>
              <a:rPr lang="en-US" sz="2000" dirty="0" smtClean="0"/>
              <a:t/>
            </a:r>
            <a:br>
              <a:rPr lang="en-US" sz="2000" dirty="0" smtClean="0"/>
            </a:br>
            <a:endParaRPr lang="en-US" sz="2000" dirty="0" smtClean="0"/>
          </a:p>
          <a:p>
            <a:pPr marL="0" indent="0">
              <a:buNone/>
            </a:pPr>
            <a:r>
              <a:rPr lang="en-US" sz="2000" dirty="0" smtClean="0"/>
              <a:t>#site parameter is add with query to confined the result</a:t>
            </a:r>
          </a:p>
          <a:p>
            <a:pPr marL="0" indent="0">
              <a:buNone/>
            </a:pPr>
            <a:r>
              <a:rPr lang="en-US" sz="2000" dirty="0" smtClean="0"/>
              <a:t>	</a:t>
            </a:r>
            <a:br>
              <a:rPr lang="en-US" sz="2000" dirty="0" smtClean="0"/>
            </a:br>
            <a:r>
              <a:rPr lang="en-US" sz="2000" dirty="0" smtClean="0"/>
              <a:t>    	</a:t>
            </a:r>
            <a:r>
              <a:rPr lang="en-US" sz="2000" b="1" dirty="0" smtClean="0"/>
              <a:t>site </a:t>
            </a:r>
            <a:r>
              <a:rPr lang="en-US" sz="2000" b="1" dirty="0" smtClean="0"/>
              <a:t>:= </a:t>
            </a:r>
            <a:r>
              <a:rPr lang="en-US" sz="2000" b="1" dirty="0" smtClean="0"/>
              <a:t>"</a:t>
            </a:r>
            <a:r>
              <a:rPr lang="en-US" sz="2000" b="1" dirty="0" err="1" smtClean="0"/>
              <a:t>site:en.wikipedia.org</a:t>
            </a:r>
            <a:r>
              <a:rPr lang="en-US" sz="2000" b="1" dirty="0" smtClean="0"/>
              <a:t> "</a:t>
            </a:r>
            <a:r>
              <a:rPr lang="en-US" sz="2000" dirty="0" smtClean="0"/>
              <a:t/>
            </a:r>
            <a:br>
              <a:rPr lang="en-US" sz="2000" dirty="0" smtClean="0"/>
            </a:br>
            <a:r>
              <a:rPr lang="en-US" sz="2000" dirty="0" smtClean="0"/>
              <a:t/>
            </a:r>
            <a:br>
              <a:rPr lang="en-US" sz="2000" dirty="0" smtClean="0"/>
            </a:br>
            <a:r>
              <a:rPr lang="en-US" sz="2000" dirty="0" smtClean="0"/>
              <a:t>#search function return found </a:t>
            </a:r>
            <a:r>
              <a:rPr lang="en-US" sz="2000" dirty="0" err="1" smtClean="0"/>
              <a:t>url</a:t>
            </a:r>
            <a:endParaRPr lang="en-US" sz="2000" dirty="0" smtClean="0"/>
          </a:p>
          <a:p>
            <a:pPr marL="0" indent="0">
              <a:buNone/>
            </a:pPr>
            <a:r>
              <a:rPr lang="en-US" sz="2000" dirty="0" smtClean="0"/>
              <a:t>#first parameter in search function is , what to search</a:t>
            </a:r>
          </a:p>
          <a:p>
            <a:pPr marL="0" indent="0">
              <a:buNone/>
            </a:pPr>
            <a:r>
              <a:rPr lang="en-US" sz="2000" dirty="0" smtClean="0"/>
              <a:t>#</a:t>
            </a:r>
            <a:r>
              <a:rPr lang="en-US" sz="2000" dirty="0" err="1" smtClean="0"/>
              <a:t>tld</a:t>
            </a:r>
            <a:r>
              <a:rPr lang="en-US" sz="2000" dirty="0" smtClean="0"/>
              <a:t> = ‘top domain’</a:t>
            </a:r>
          </a:p>
          <a:p>
            <a:pPr marL="0" indent="0">
              <a:buNone/>
            </a:pPr>
            <a:r>
              <a:rPr lang="en-US" sz="2000" dirty="0" smtClean="0"/>
              <a:t>#</a:t>
            </a:r>
            <a:r>
              <a:rPr lang="en-US" sz="2000" dirty="0" err="1" smtClean="0"/>
              <a:t>num</a:t>
            </a:r>
            <a:r>
              <a:rPr lang="en-US" sz="2000" dirty="0" smtClean="0"/>
              <a:t> = number of result in per page</a:t>
            </a:r>
          </a:p>
          <a:p>
            <a:pPr marL="0" indent="0">
              <a:buNone/>
            </a:pPr>
            <a:r>
              <a:rPr lang="en-US" sz="2000" dirty="0" smtClean="0"/>
              <a:t>#stop = last result to extract, if stop equal to none then loop will be </a:t>
            </a:r>
            <a:r>
              <a:rPr lang="en-US" sz="2000" dirty="0" err="1" smtClean="0"/>
              <a:t>ifinity</a:t>
            </a:r>
            <a:endParaRPr lang="en-US" sz="2000" dirty="0" smtClean="0"/>
          </a:p>
          <a:p>
            <a:pPr marL="0" indent="0">
              <a:buNone/>
            </a:pPr>
            <a:r>
              <a:rPr lang="en-US" sz="2000" dirty="0" smtClean="0"/>
              <a:t>#</a:t>
            </a:r>
            <a:r>
              <a:rPr lang="en-US" sz="2000" dirty="0" err="1" smtClean="0"/>
              <a:t>only_standard</a:t>
            </a:r>
            <a:r>
              <a:rPr lang="en-US" sz="2000" dirty="0" smtClean="0"/>
              <a:t> = true , it means it will return the </a:t>
            </a:r>
            <a:r>
              <a:rPr lang="en-US" sz="2000" dirty="0" err="1" smtClean="0"/>
              <a:t>url</a:t>
            </a:r>
            <a:r>
              <a:rPr lang="en-US" sz="2000" dirty="0" smtClean="0"/>
              <a:t> which is just below the header .</a:t>
            </a:r>
          </a:p>
          <a:p>
            <a:pPr marL="0" indent="0">
              <a:buNone/>
            </a:pPr>
            <a:r>
              <a:rPr lang="en-US" sz="2000" b="1" dirty="0" smtClean="0"/>
              <a:t>	</a:t>
            </a:r>
          </a:p>
          <a:p>
            <a:pPr marL="0" indent="0">
              <a:buNone/>
            </a:pPr>
            <a:r>
              <a:rPr lang="en-US" sz="2000" b="1" dirty="0"/>
              <a:t>	</a:t>
            </a:r>
            <a:r>
              <a:rPr lang="en-US" sz="2000" b="1" dirty="0" smtClean="0"/>
              <a:t>for </a:t>
            </a:r>
            <a:r>
              <a:rPr lang="en-US" sz="2000" b="1" dirty="0" err="1" smtClean="0"/>
              <a:t>url</a:t>
            </a:r>
            <a:r>
              <a:rPr lang="en-US" sz="2000" b="1" dirty="0" smtClean="0"/>
              <a:t> in search (</a:t>
            </a:r>
            <a:r>
              <a:rPr lang="en-US" sz="2000" b="1" dirty="0" err="1" smtClean="0"/>
              <a:t>site+query</a:t>
            </a:r>
            <a:r>
              <a:rPr lang="en-US" sz="2000" b="1" dirty="0" smtClean="0"/>
              <a:t>, </a:t>
            </a:r>
            <a:r>
              <a:rPr lang="en-US" sz="2000" b="1" dirty="0" err="1" smtClean="0"/>
              <a:t>tld</a:t>
            </a:r>
            <a:r>
              <a:rPr lang="en-US" sz="2000" b="1" dirty="0" smtClean="0"/>
              <a:t> := ‘co.in’, </a:t>
            </a:r>
            <a:r>
              <a:rPr lang="en-US" sz="2000" b="1" dirty="0" err="1" smtClean="0"/>
              <a:t>num</a:t>
            </a:r>
            <a:r>
              <a:rPr lang="en-US" sz="2000" b="1" dirty="0" smtClean="0"/>
              <a:t> := 10, stop:= 10, </a:t>
            </a:r>
            <a:r>
              <a:rPr lang="en-US" sz="2000" b="1" dirty="0" err="1" smtClean="0"/>
              <a:t>only_standard</a:t>
            </a:r>
            <a:r>
              <a:rPr lang="en-US" sz="2000" b="1" dirty="0" smtClean="0"/>
              <a:t> := True):</a:t>
            </a:r>
            <a:r>
              <a:rPr lang="en-US" sz="2000" b="1" dirty="0" smtClean="0"/>
              <a:t/>
            </a:r>
            <a:br>
              <a:rPr lang="en-US" sz="2000" b="1" dirty="0" smtClean="0"/>
            </a:br>
            <a:r>
              <a:rPr lang="en-US" sz="2000" b="1" dirty="0" smtClean="0"/>
              <a:t>    	</a:t>
            </a:r>
            <a:r>
              <a:rPr lang="en-US" sz="2000" b="1" dirty="0" smtClean="0"/>
              <a:t>	print(</a:t>
            </a:r>
            <a:r>
              <a:rPr lang="en-US" sz="2000" b="1" dirty="0" err="1" smtClean="0"/>
              <a:t>url</a:t>
            </a:r>
            <a:r>
              <a:rPr lang="en-US" sz="2000" b="1" dirty="0" smtClean="0"/>
              <a:t>)</a:t>
            </a:r>
            <a:endParaRPr lang="en-IN" sz="2000" b="1" dirty="0"/>
          </a:p>
        </p:txBody>
      </p:sp>
    </p:spTree>
    <p:extLst>
      <p:ext uri="{BB962C8B-B14F-4D97-AF65-F5344CB8AC3E}">
        <p14:creationId xmlns:p14="http://schemas.microsoft.com/office/powerpoint/2010/main" val="859045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252</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Problem Statement: </vt:lpstr>
      <vt:lpstr>Idea:</vt:lpstr>
      <vt:lpstr>Coding Implementation</vt:lpstr>
      <vt:lpstr>Algorithm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suman</dc:creator>
  <cp:lastModifiedBy>suman</cp:lastModifiedBy>
  <cp:revision>15</cp:revision>
  <dcterms:created xsi:type="dcterms:W3CDTF">2019-03-26T06:13:07Z</dcterms:created>
  <dcterms:modified xsi:type="dcterms:W3CDTF">2019-03-26T08:49:00Z</dcterms:modified>
</cp:coreProperties>
</file>