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98" r:id="rId2"/>
  </p:sldMasterIdLst>
  <p:notesMasterIdLst>
    <p:notesMasterId r:id="rId4"/>
  </p:notesMasterIdLst>
  <p:handoutMasterIdLst>
    <p:handoutMasterId r:id="rId5"/>
  </p:handoutMasterIdLst>
  <p:sldIdLst>
    <p:sldId id="279" r:id="rId3"/>
  </p:sldIdLst>
  <p:sldSz cx="9144000" cy="6858000" type="screen4x3"/>
  <p:notesSz cx="6858000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a Prinz" initials="E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00"/>
    <a:srgbClr val="BC6261"/>
    <a:srgbClr val="CE8F89"/>
    <a:srgbClr val="A51E37"/>
    <a:srgbClr val="E3E5E6"/>
    <a:srgbClr val="F1F2F3"/>
    <a:srgbClr val="EFF0F1"/>
    <a:srgbClr val="DEE1E2"/>
    <a:srgbClr val="324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1"/>
    <p:restoredTop sz="93960" autoAdjust="0"/>
  </p:normalViewPr>
  <p:slideViewPr>
    <p:cSldViewPr showGuides="1">
      <p:cViewPr>
        <p:scale>
          <a:sx n="287" d="100"/>
          <a:sy n="287" d="100"/>
        </p:scale>
        <p:origin x="352" y="-236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54AF-5F40-4290-A5E6-F7371FBF8A43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AEB2-AA39-4753-BE5D-D8616C0B5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3FC5-73F5-4E8B-9BB2-2070F96A2E21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8532-D5A3-4B4C-B84A-4C4DE49C8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9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942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8E5DE-4B8D-49B5-9032-B010E7FDFFAC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425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81FC8-1EBC-414A-8885-EE5E9CD7AEE4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0727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1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514350" y="6477000"/>
            <a:ext cx="813435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>
                <a:solidFill>
                  <a:srgbClr val="000000"/>
                </a:solidFill>
              </a:defRPr>
            </a:lvl1pPr>
            <a:lvl2pPr marL="361950" indent="-18097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542925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3pPr>
            <a:lvl4pPr marL="714375" indent="-171450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defRPr sz="1600">
                <a:solidFill>
                  <a:srgbClr val="000000"/>
                </a:solidFill>
              </a:defRPr>
            </a:lvl4pPr>
            <a:lvl5pPr marL="895350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352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859213" algn="ctr"/>
                <a:tab pos="7702550" algn="r"/>
              </a:tabLst>
            </a:pPr>
            <a:r>
              <a:rPr lang="de-DE" dirty="0">
                <a:solidFill>
                  <a:srgbClr val="333333"/>
                </a:solidFill>
              </a:rPr>
              <a:t>Eva Prinz 	</a:t>
            </a:r>
            <a:fld id="{763E18E1-9D97-449A-A3BE-F8CA69233294}" type="slidenum">
              <a:rPr lang="de-DE" smtClean="0">
                <a:solidFill>
                  <a:srgbClr val="333333"/>
                </a:solidFill>
              </a:rPr>
              <a:pPr>
                <a:tabLst>
                  <a:tab pos="3859213" algn="ctr"/>
                  <a:tab pos="7702550" algn="r"/>
                </a:tabLst>
              </a:pPr>
              <a:t>‹Nr.›</a:t>
            </a:fld>
            <a:r>
              <a:rPr lang="de-DE" dirty="0">
                <a:solidFill>
                  <a:srgbClr val="333333"/>
                </a:solidFill>
              </a:rPr>
              <a:t> 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8503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763963" algn="l"/>
                <a:tab pos="7702550" algn="r"/>
              </a:tabLst>
            </a:pPr>
            <a:r>
              <a:rPr lang="de-DE" dirty="0">
                <a:solidFill>
                  <a:srgbClr val="333333"/>
                </a:solidFill>
              </a:rPr>
              <a:t>Eva Prinz	</a:t>
            </a:r>
            <a:fld id="{EE12563B-7169-4FAF-B644-6F9C40187903}" type="slidenum">
              <a:rPr lang="de-DE" smtClean="0">
                <a:solidFill>
                  <a:srgbClr val="333333"/>
                </a:solidFill>
              </a:rPr>
              <a:pPr>
                <a:tabLst>
                  <a:tab pos="3763963" algn="l"/>
                  <a:tab pos="7702550" algn="r"/>
                </a:tabLst>
              </a:pPr>
              <a:t>‹Nr.›</a:t>
            </a:fld>
            <a:r>
              <a:rPr lang="de-DE" dirty="0">
                <a:solidFill>
                  <a:srgbClr val="333333"/>
                </a:solidFill>
              </a:rPr>
              <a:t> 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571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C911F-6D50-4F32-87D9-2E5941FD769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644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3F349-0B08-4E1F-97BF-CD0E7664AFE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8265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68FDD5-BD67-4B52-870F-7DCC7984AAFA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912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A0599C-12D6-4BFD-A0C9-59E0B52894A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41281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D2AB3-C55B-4F09-A98E-3F727D7C5A2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520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C9A05-F5AD-4861-9C3A-6E7A1BF8FF4E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3736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610787-8836-4BFB-9D6D-A2BDC82A4052}" type="slidenum">
              <a:rPr lang="de-DE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11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Textplatzhalter 12"/>
          <p:cNvSpPr txBox="1">
            <a:spLocks/>
          </p:cNvSpPr>
          <p:nvPr userDrawn="1"/>
        </p:nvSpPr>
        <p:spPr bwMode="auto">
          <a:xfrm>
            <a:off x="4160838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2016 Universität Tübingen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0A708-3A5E-45C2-8EDD-F1DDDDA5D104}" type="slidenum">
              <a:rPr kumimoji="0" lang="de-DE" alt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29638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1" y="4007461"/>
            <a:ext cx="523710" cy="405803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67544" y="5301208"/>
            <a:ext cx="7992888" cy="0"/>
          </a:xfrm>
          <a:prstGeom prst="straightConnector1">
            <a:avLst/>
          </a:prstGeom>
          <a:ln w="41275" cap="rnd">
            <a:solidFill>
              <a:srgbClr val="8CD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8CD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Bild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25" y="3603220"/>
            <a:ext cx="408042" cy="442102"/>
          </a:xfrm>
          <a:prstGeom prst="rect">
            <a:avLst/>
          </a:prstGeom>
        </p:spPr>
      </p:pic>
      <p:pic>
        <p:nvPicPr>
          <p:cNvPr id="69" name="Bild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6" y="2204864"/>
            <a:ext cx="415666" cy="415666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 rot="16200000">
            <a:off x="-230249" y="2830209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8CD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8CD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AC9DC2-4F2C-1C49-B6EB-32EE23545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725" y="5397839"/>
            <a:ext cx="275185" cy="3669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22AA3F-146D-3840-A1F4-4A78303BB4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5645" y="5397838"/>
            <a:ext cx="458643" cy="3669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81435D-DC1F-1C4E-A405-E4858D4E27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753" y="5397838"/>
            <a:ext cx="321050" cy="3669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554DCD-BEB1-FC45-8026-87570F745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3047" y="5518113"/>
            <a:ext cx="110569" cy="126364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995195C-D563-E040-A149-E479416C7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14940" y="5518113"/>
            <a:ext cx="110569" cy="126364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900AD7DF-8062-AA42-BBC8-D8085F816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850" y="5397839"/>
            <a:ext cx="275185" cy="366913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28CE7338-082C-E741-A29E-A753C1EF98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2878" y="5397838"/>
            <a:ext cx="321050" cy="366914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74F97197-90BF-A746-BFA8-F76F8D123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2172" y="5518113"/>
            <a:ext cx="110569" cy="126364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F0C83B12-774A-2D4E-9B81-215D46C2F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883" y="5397839"/>
            <a:ext cx="275185" cy="366913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1966E66D-B563-B449-B2B4-BED29C2C77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3521" y="4804213"/>
            <a:ext cx="344596" cy="344596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3A391063-7D79-E449-AB66-EA046438FD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21733" y="4482101"/>
            <a:ext cx="1089794" cy="273534"/>
          </a:xfrm>
          <a:prstGeom prst="rect">
            <a:avLst/>
          </a:prstGeom>
        </p:spPr>
      </p:pic>
      <p:pic>
        <p:nvPicPr>
          <p:cNvPr id="82" name="Bild 60">
            <a:extLst>
              <a:ext uri="{FF2B5EF4-FFF2-40B4-BE49-F238E27FC236}">
                <a16:creationId xmlns:a16="http://schemas.microsoft.com/office/drawing/2014/main" id="{A2A92C59-00B6-F044-9447-040453CD536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5787334" y="2851209"/>
            <a:ext cx="381993" cy="432048"/>
          </a:xfrm>
          <a:prstGeom prst="rect">
            <a:avLst/>
          </a:prstGeom>
        </p:spPr>
      </p:pic>
      <p:pic>
        <p:nvPicPr>
          <p:cNvPr id="83" name="Bild 54">
            <a:extLst>
              <a:ext uri="{FF2B5EF4-FFF2-40B4-BE49-F238E27FC236}">
                <a16:creationId xmlns:a16="http://schemas.microsoft.com/office/drawing/2014/main" id="{43924920-4496-6B4C-A1CA-D4B28E39E6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22" y="3284984"/>
            <a:ext cx="416322" cy="432817"/>
          </a:xfrm>
          <a:prstGeom prst="rect">
            <a:avLst/>
          </a:prstGeom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96E99397-0B55-8B40-AF3F-F3276402758D}"/>
              </a:ext>
            </a:extLst>
          </p:cNvPr>
          <p:cNvSpPr txBox="1"/>
          <p:nvPr/>
        </p:nvSpPr>
        <p:spPr>
          <a:xfrm>
            <a:off x="6699305" y="5013176"/>
            <a:ext cx="154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8CD000"/>
                </a:solidFill>
                <a:latin typeface="Roboto Condensed" charset="0"/>
                <a:ea typeface="Roboto Condensed" charset="0"/>
                <a:cs typeface="Roboto Condensed" charset="0"/>
              </a:rPr>
              <a:t>Reproduzierbarkeit</a:t>
            </a:r>
            <a:endParaRPr lang="de-DE" sz="1400" b="1" i="1" dirty="0">
              <a:solidFill>
                <a:srgbClr val="8CD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89375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allg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Roboto Condensed</vt:lpstr>
      <vt:lpstr>Wingdings</vt:lpstr>
      <vt:lpstr>UT_pptmaster_allg</vt:lpstr>
      <vt:lpstr>UT_Design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Prinz</dc:creator>
  <cp:lastModifiedBy>SamuelJ Merk</cp:lastModifiedBy>
  <cp:revision>349</cp:revision>
  <cp:lastPrinted>2017-06-21T09:57:08Z</cp:lastPrinted>
  <dcterms:created xsi:type="dcterms:W3CDTF">2015-09-23T08:45:19Z</dcterms:created>
  <dcterms:modified xsi:type="dcterms:W3CDTF">2022-02-11T12:46:51Z</dcterms:modified>
</cp:coreProperties>
</file>