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7"/>
    <p:restoredTop sz="94694"/>
  </p:normalViewPr>
  <p:slideViewPr>
    <p:cSldViewPr snapToGrid="0" showGuides="1">
      <p:cViewPr varScale="1">
        <p:scale>
          <a:sx n="81" d="100"/>
          <a:sy n="81" d="100"/>
        </p:scale>
        <p:origin x="192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CF9-BA41-844A-AEB8-85B84B0C4080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A64D-F861-F041-885E-AFB5208E2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9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2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7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78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668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4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6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5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68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2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38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1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2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6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4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4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A64D-F861-F041-885E-AFB5208E248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7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C5CF8-D1C4-351E-347A-5A8A24DA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7FAC43-0DA9-4512-E949-0C9E05CA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9EBF7-6951-7D96-5FA1-4243BBB9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7EFC9-09B1-1B9E-A426-F0A7EB5D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8E290-9F01-C33E-6152-B4FD639E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46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0D85A-ED03-17F4-826D-6C0C81E9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094A0C-6730-A482-37BA-CEF1BCEA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6E202-AE51-F3FB-AF40-883D9C0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E3594-F1BF-5D55-B9BF-4D7500DE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33AB5-0162-5569-D5C2-08585C0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4F2201-1AE2-DA19-6F95-0E1DD3DB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64696B-ED87-3C00-F748-62786E1E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F56F1-F104-3573-E072-358D1A4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54F30-9E1D-AB6B-5E96-F8292474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F4175-E1A9-BA78-D90B-E4CB2BE8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0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D26A3-003F-AF29-A858-B7C23BFE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BC77C-8505-CBC9-C8F2-5B762312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71BE9-2643-2F94-8132-8DA578C1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4599C-FADD-6B50-1E1D-74CD364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5510-868E-51B3-6A79-1AA956BB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AFD33-C35E-C9A9-4A4F-697A649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2152A-98DA-55CA-1889-3D38594B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3FB79-D508-A1D3-0A71-D4B83CDD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2692A-0D79-828D-9D31-5D01BB6F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21387-5C3E-00EE-27B7-CFCA3CD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11F6-39A6-07F0-2533-2B09782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FC973-EAD3-2405-1B63-78E6146C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D9A074-F0CC-B08B-45BD-BB1AC448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AF4A91-9441-7532-31EA-AC0C3EDA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C8D5D-C2D8-4AB7-DFF7-771E239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A0CB5-35C9-33D9-2E9A-EE9FA705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CBC2-929C-A8AE-C08F-E8E4CC27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33FB9-6416-2D55-4335-30734964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38117F-1627-CBEB-DD54-57E54D87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F1517-98C3-CE99-C9AA-7EE34EB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F8EF0-6216-C2C0-E609-6B13D50D7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45921F-9495-4CA4-28AD-D41477D8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0C7A66-DB48-206D-B5D8-2CF3B1EE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FC81CA-89E1-23CE-6740-6BE2D0E5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2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806B-B973-2FB8-633B-677AEAE2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861A9-B580-6A6C-8B7E-4207DD01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0541C-A465-A57A-7877-2A48B150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5BD37-877B-8893-4E58-97ACCA17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4EECA-D129-ADDE-6479-F69E21FB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3A8D8F-D2A2-7DD6-EB3D-7971507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FEDD33-73E7-AE5C-FF32-FBB33370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3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46CB8-C11B-DDC2-E471-998CCE69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7FAE9-E17D-C578-CD9D-20B15DC2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6A8A2-68BA-FFF0-7C12-DC6410E9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8258D-C079-05CC-7D93-1C8AF2A3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8A0D25-8EB0-55B3-6ED1-B2640D3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B7BC29-8EBB-040A-C99C-3063C2E6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2B9B-7DE2-648E-FFC8-156F7937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1FCB93-54C8-4384-7B6E-E227CEA57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E31DF-2BE3-CBC3-6323-C85C8DEBB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C52F5-A6D1-65DC-745F-FBD48B1F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0979E4-BEEE-AB64-9B84-6615BF69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E38AD-64F2-4EEA-4BAD-C87A7F77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5EEA8C-865F-74D7-96E2-DEABC62F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5E8BD-FE17-7272-F428-98D4C0C2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FC2F6-BD30-B349-86DF-DD4AB223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6CE8-6CED-354D-8C90-18D236AA368C}" type="datetimeFigureOut">
              <a:rPr lang="de-DE" smtClean="0"/>
              <a:t>01.06.23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52756-8104-F8F6-0149-AC4E1FB88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455A1-D3BA-1456-DC7E-91FB61B02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AB85-14F2-5843-BD79-D7C771018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A306205-ADFE-4995-ADA7-1E04DC38296F}"/>
              </a:ext>
            </a:extLst>
          </p:cNvPr>
          <p:cNvSpPr txBox="1"/>
          <p:nvPr/>
        </p:nvSpPr>
        <p:spPr>
          <a:xfrm>
            <a:off x="3883069" y="2224712"/>
            <a:ext cx="5159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das Verb im Satz in den Konjunktiv, sodass er zu folgendem Satz passt.</a:t>
            </a:r>
            <a:endParaRPr lang="de-DE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 Mitglieder entscheiden an der Versammlung für den ganzen Verein.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Journalist schreibt, 50 Mitglieder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entschieden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der Versammlung für den ganzen Verein.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9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94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Marianne nichts unternommen hätte, wäre das Haus abgebrannt.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5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605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Jetzt hör endlich mit diesem Quatsch auf.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9208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Gehen Sie zum Schalter in der Unterführung und erkundigen sich dort</a:t>
            </a:r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158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Geh durch die Unterführung hindurch und steig danach die Treppe hinauf. 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5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902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 gib mir das Salz.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4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58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 mir doch nicht dauernd nach!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 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684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Computer startet automatisch neu, sobald das Update heruntergeladen ist.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4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700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Jugendfest findet vom 12. bis 16. Juni statt.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5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416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Ralf ist ein kleiner Hund, der viel Platz in Anspruch nimmt.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337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Krankenwagen raste an den Unfallort.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8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4D1FC68-214F-C926-C9C3-D9E8B19BC27B}"/>
              </a:ext>
            </a:extLst>
          </p:cNvPr>
          <p:cNvSpPr txBox="1"/>
          <p:nvPr/>
        </p:nvSpPr>
        <p:spPr>
          <a:xfrm>
            <a:off x="3046956" y="2277969"/>
            <a:ext cx="5227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 2 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„mein Zimmer aufräumen“. </a:t>
            </a:r>
            <a:endParaRPr lang="de-DE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Meine Mutter kommt zurück.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Hätte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ich doch mein Zimmer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aufgeräumt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7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258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Geruch von Rauch stieg ihm in die Nase.</a:t>
            </a:r>
            <a:endParaRPr lang="de-DE" kern="1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Indikativ</a:t>
            </a:r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Imperativ c) Konjunktiv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9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046956" y="2277969"/>
            <a:ext cx="5227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 2 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„langsamer fahren“. </a:t>
            </a:r>
            <a:endParaRPr lang="de-DE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Vater muss 200€ Bußgeld zahlen.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Wäre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doch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langsamer gefahren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5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046956" y="2277969"/>
            <a:ext cx="5227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Vervollständige den folgenden Text im Konjunktiv 2 in der Vergangenhei</a:t>
            </a:r>
            <a:r>
              <a:rPr lang="de-DE" i="1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mit „fleißiger lernen“. </a:t>
            </a:r>
            <a:endParaRPr lang="de-DE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de-DE" sz="1800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 hat den Test nicht bestanden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ätte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sie doch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fleißiger gelernt</a:t>
            </a:r>
            <a:r>
              <a:rPr lang="de-DE" sz="1800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de-DE" sz="1800" b="1" u="sng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0204C3-D9E2-066F-681F-7BB3491FB28A}"/>
              </a:ext>
            </a:extLst>
          </p:cNvPr>
          <p:cNvSpPr txBox="1"/>
          <p:nvPr/>
        </p:nvSpPr>
        <p:spPr>
          <a:xfrm>
            <a:off x="3711434" y="1898504"/>
            <a:ext cx="5227614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Stehen die fett gedruckten Verben im Konjunktiv 1 oder 2?</a:t>
            </a:r>
            <a:endParaRPr lang="de-DE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800"/>
              </a:spcAft>
            </a:pP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Großeltern sagen, sie 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gehen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gerne ins Kino.</a:t>
            </a:r>
          </a:p>
          <a:p>
            <a:pPr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a) </a:t>
            </a:r>
            <a:r>
              <a:rPr lang="de-DE" b="1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1 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b) Konjunktiv 2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800"/>
              </a:spcAft>
            </a:pP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 Vater versprach der Familie, er 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tränke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keinen Alkohol mehr. </a:t>
            </a:r>
          </a:p>
          <a:p>
            <a:pPr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a) </a:t>
            </a:r>
            <a:r>
              <a:rPr lang="de-D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1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b) </a:t>
            </a:r>
            <a:r>
              <a:rPr lang="de-DE" b="1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Konjunktiv 2 </a:t>
            </a:r>
          </a:p>
        </p:txBody>
      </p:sp>
    </p:spTree>
    <p:extLst>
      <p:ext uri="{BB962C8B-B14F-4D97-AF65-F5344CB8AC3E}">
        <p14:creationId xmlns:p14="http://schemas.microsoft.com/office/powerpoint/2010/main" val="41993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125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Wäre Christoph pünktlich erschienen, hätte er keinen Rüffel gekriegt. 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4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094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ich genug Geld hätte, würde ich mir ein eigenes Pferd kaufen.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43217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Würdest Du mir bitte das Salz geben?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817A9D-38D0-8775-912C-0BAC90F1BE27}"/>
              </a:ext>
            </a:extLst>
          </p:cNvPr>
          <p:cNvSpPr txBox="1"/>
          <p:nvPr/>
        </p:nvSpPr>
        <p:spPr>
          <a:xfrm>
            <a:off x="3482193" y="1950911"/>
            <a:ext cx="52276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welchem Modus steht der Satz?</a:t>
            </a:r>
          </a:p>
          <a:p>
            <a:endParaRPr lang="de-DE" i="1" kern="1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kern="1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Marc sich früher entschieden hätte, wäre das Konzert noch nicht ausverkauft gewesen.</a:t>
            </a:r>
          </a:p>
          <a:p>
            <a:r>
              <a:rPr lang="de-DE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Indikativ b) Imperativ c) </a:t>
            </a:r>
            <a:r>
              <a:rPr lang="de-DE" b="1" u="sng" kern="1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Konjunktiv</a:t>
            </a:r>
            <a:endParaRPr lang="de-DE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Macintosh PowerPoint</Application>
  <PresentationFormat>Breitbild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SB</dc:creator>
  <cp:lastModifiedBy>SB</cp:lastModifiedBy>
  <cp:revision>9</cp:revision>
  <dcterms:created xsi:type="dcterms:W3CDTF">2023-05-31T10:19:09Z</dcterms:created>
  <dcterms:modified xsi:type="dcterms:W3CDTF">2023-06-01T14:08:41Z</dcterms:modified>
</cp:coreProperties>
</file>