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6327"/>
  </p:normalViewPr>
  <p:slideViewPr>
    <p:cSldViewPr snapToGrid="0" showGuides="1">
      <p:cViewPr varScale="1">
        <p:scale>
          <a:sx n="69" d="100"/>
          <a:sy n="69" d="100"/>
        </p:scale>
        <p:origin x="2608" y="23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81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17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21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4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9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6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22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9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61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7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75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4713-51EE-CF4B-9116-F6FF80A28BA2}" type="datetimeFigureOut">
              <a:rPr lang="de-DE" smtClean="0"/>
              <a:t>07.12.23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B273-34F3-314F-A87E-43A94771F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arte Menü, Dokument, Screenshot enthält.&#10;&#10;Automatisch generierte Beschreibung">
            <a:extLst>
              <a:ext uri="{FF2B5EF4-FFF2-40B4-BE49-F238E27FC236}">
                <a16:creationId xmlns:a16="http://schemas.microsoft.com/office/drawing/2014/main" id="{1380473D-988C-259B-9DD5-35A54326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792"/>
            <a:ext cx="6858000" cy="83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8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SB</dc:creator>
  <cp:lastModifiedBy>SB</cp:lastModifiedBy>
  <cp:revision>1</cp:revision>
  <dcterms:created xsi:type="dcterms:W3CDTF">2023-12-07T14:41:45Z</dcterms:created>
  <dcterms:modified xsi:type="dcterms:W3CDTF">2023-12-11T09:45:59Z</dcterms:modified>
</cp:coreProperties>
</file>