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41"/>
    <a:srgbClr val="D8A69F"/>
    <a:srgbClr val="FFBCB5"/>
    <a:srgbClr val="CE8F89"/>
    <a:srgbClr val="B4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77"/>
  </p:normalViewPr>
  <p:slideViewPr>
    <p:cSldViewPr snapToGrid="0" snapToObjects="1">
      <p:cViewPr varScale="1">
        <p:scale>
          <a:sx n="140" d="100"/>
          <a:sy n="140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F1CAD-DD0B-724C-B7BB-F7412B90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399390-E768-FA45-82C0-CC7B7ACC4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30366-3763-E741-976F-949212B3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C0F67E-80B0-614C-9817-CF0230E5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F6733D-3E72-8C44-816E-1A600BBC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8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6D77-3CAC-C146-A6B9-30E0F44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ED47DE-C392-614F-9A40-B17F64F1F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55E9D-8ACA-E147-A333-A2DDD3FD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71ABB-9DF5-254A-97AF-E3528B56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B19B5A-1849-294A-93EE-6235047E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DDBF4-FB77-FD4C-8E36-72BCBD8C5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4E405F-F8CA-E54E-9935-5A21C80D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EB6BE-E5F5-3D4A-A942-6549A951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4700-26CB-824A-9685-A32D813C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FD384-BE4E-4F4B-BE66-12E7E0C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1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2A3C-0EC8-034C-B521-C5A89E5E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3D5F2-FE30-ED47-AF29-25E65F26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EA717-9376-A342-BC53-8B1FFDF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A6EC9-FAF2-7D46-B09D-A6FE391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852121-639F-9E4A-BF1C-4A9F8B0B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8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F3573-64AE-7747-8C03-8986E973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05786-BA10-6F47-A0AE-28E4B731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A4B8E-CF24-8247-A3E0-F994F2AD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90B1E7-F818-F94B-9912-7330B68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F9162-2348-2543-B396-9CED7F8D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67398-67E4-244F-9466-913D73F4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45929-811A-9A42-97F5-3FFAFFC8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174871-4818-3844-8D44-517A687CD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EE8C91-9889-7C4B-ABC3-E81298FC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9777D5-8AEF-5D47-A351-67AB006B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8C1BDD-AFFF-A046-9DAF-157639A7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75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E178C-EB47-5547-9F27-846EFC56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121607-2F03-B746-ADC0-E4D7E55B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9D64B6-FAEB-7B43-9A83-B7F88C0E1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3D1718-8688-F94B-939E-BF6D0E7C7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8C713C-0F07-1B44-9649-1A847FA0B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BF50AB-987E-6B44-8ED5-63E99FD1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ACE21B-BFED-8A46-A42F-20E74B37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FBDA4-5777-5E44-9D51-DA33EA4C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2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D7614-B2FB-934D-B9E2-5D7D8C76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A09633-57D4-E644-AE02-E168963F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09869C-ED7F-A041-9FD5-082688CC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4383A-72B2-704B-AA4B-06F6A1B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6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EE39EA-0ECC-0E49-8422-165076AA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7135D3-FFF6-AC4B-A505-4C1A5C5B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82B32B-2123-514A-8CCA-945DA048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A8ED0-AFBE-6144-90C9-224F74CA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1D9B4-568F-2A48-8D4F-29649713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34CFAE-F280-6742-A10C-3540646CA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717C73-EDCE-4F4C-A398-617C532F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4A433D-E403-FF43-9C0B-616A5DD1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B63799-48AA-244F-9608-0C44C8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61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79BD-966C-9941-B98D-CA188CC5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8879D0-5013-F241-BE81-0FC91EBC8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947C2-870A-B84D-BD30-2B0789E5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540580-B254-1B4A-8D49-FDE9C7B0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80DC-FF27-0D45-8F48-E86AB2C8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3237D6-5104-AD45-857B-1D6E71AE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3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532055-5970-714E-A6C2-F4018E79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9E2B6A-E21C-0C4D-A30C-BB2EEF19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A0D7C-4BA0-4047-8771-B2A23EE8D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81B77-E580-3A46-BD26-0D8E465A0580}" type="datetimeFigureOut">
              <a:rPr lang="de-DE" smtClean="0"/>
              <a:t>24.01.19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2EC9C-5ADE-2242-A006-0DC51D1C5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53751-7059-C342-A918-15E7D44CC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D5A9-A9CC-D34A-83AC-28D53E3D60C9}" type="slidenum">
              <a:rPr lang="de-DE" smtClean="0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98005C-01C2-CF4C-B536-24A2AF1D92CA}"/>
              </a:ext>
            </a:extLst>
          </p:cNvPr>
          <p:cNvSpPr/>
          <p:nvPr/>
        </p:nvSpPr>
        <p:spPr>
          <a:xfrm>
            <a:off x="2877836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Quantität des Angebots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ED95F-E00A-4D4A-8730-E510BD416F5D}"/>
              </a:ext>
            </a:extLst>
          </p:cNvPr>
          <p:cNvSpPr/>
          <p:nvPr/>
        </p:nvSpPr>
        <p:spPr>
          <a:xfrm>
            <a:off x="2877835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 des Angebots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2877835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4BD6871-4C99-384A-9C05-F03892F83161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19644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728BEB5-B219-B840-8248-F604E8B8B3A4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519644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6D3561-7231-D94B-8FD2-9F9B644420E8}"/>
              </a:ext>
            </a:extLst>
          </p:cNvPr>
          <p:cNvSpPr/>
          <p:nvPr/>
        </p:nvSpPr>
        <p:spPr>
          <a:xfrm>
            <a:off x="1240341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Standards und Normen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40B4D0-C78F-484C-AF9B-FE7F7172A835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523958" y="3163077"/>
            <a:ext cx="353877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>
            <a:extLst>
              <a:ext uri="{FF2B5EF4-FFF2-40B4-BE49-F238E27FC236}">
                <a16:creationId xmlns:a16="http://schemas.microsoft.com/office/drawing/2014/main" id="{A1E00E35-846E-764E-A6D2-89CD0D1030D3}"/>
              </a:ext>
            </a:extLst>
          </p:cNvPr>
          <p:cNvSpPr/>
          <p:nvPr/>
        </p:nvSpPr>
        <p:spPr>
          <a:xfrm rot="19325710">
            <a:off x="1785831" y="188543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08B75434-38A0-9348-8580-6CA17EFD9844}"/>
              </a:ext>
            </a:extLst>
          </p:cNvPr>
          <p:cNvSpPr/>
          <p:nvPr/>
        </p:nvSpPr>
        <p:spPr>
          <a:xfrm rot="12957122">
            <a:off x="1800551" y="3769943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93F0E8-8EBC-8A4F-B34C-031069E0C7D2}"/>
              </a:ext>
            </a:extLst>
          </p:cNvPr>
          <p:cNvSpPr/>
          <p:nvPr/>
        </p:nvSpPr>
        <p:spPr>
          <a:xfrm>
            <a:off x="4681864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Kognitive Lernvor-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61274-8AD0-A14F-BD46-EE032ABE514A}"/>
              </a:ext>
            </a:extLst>
          </p:cNvPr>
          <p:cNvSpPr/>
          <p:nvPr/>
        </p:nvSpPr>
        <p:spPr>
          <a:xfrm>
            <a:off x="4681863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zungs-disposi-tionen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5D3655-C669-B74C-A710-02FC32437CB3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 flipH="1">
            <a:off x="5323672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DDF2F3-6C4F-1F44-99A7-99F98F20893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323672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EB2CB95-A856-614B-A228-F4BFD1F50D2F}"/>
              </a:ext>
            </a:extLst>
          </p:cNvPr>
          <p:cNvSpPr/>
          <p:nvPr/>
        </p:nvSpPr>
        <p:spPr>
          <a:xfrm>
            <a:off x="6318840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Affektive Lernvor-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1D3DB7-64E2-954D-A830-B6D382D0B028}"/>
              </a:ext>
            </a:extLst>
          </p:cNvPr>
          <p:cNvCxnSpPr>
            <a:cxnSpLocks/>
            <a:stCxn id="18" idx="2"/>
            <a:endCxn id="15" idx="3"/>
          </p:cNvCxnSpPr>
          <p:nvPr/>
        </p:nvCxnSpPr>
        <p:spPr>
          <a:xfrm flipH="1">
            <a:off x="5965480" y="3163077"/>
            <a:ext cx="353360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ogen 19">
            <a:extLst>
              <a:ext uri="{FF2B5EF4-FFF2-40B4-BE49-F238E27FC236}">
                <a16:creationId xmlns:a16="http://schemas.microsoft.com/office/drawing/2014/main" id="{9B58202C-E823-0C49-827E-D57900CE35B5}"/>
              </a:ext>
            </a:extLst>
          </p:cNvPr>
          <p:cNvSpPr/>
          <p:nvPr/>
        </p:nvSpPr>
        <p:spPr>
          <a:xfrm rot="2396247">
            <a:off x="5739954" y="191500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79992273-C1B2-4148-9081-DF65DE918CFB}"/>
              </a:ext>
            </a:extLst>
          </p:cNvPr>
          <p:cNvSpPr/>
          <p:nvPr/>
        </p:nvSpPr>
        <p:spPr>
          <a:xfrm rot="8521963">
            <a:off x="5705881" y="3756617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61452" y="3163077"/>
            <a:ext cx="520411" cy="0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6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98005C-01C2-CF4C-B536-24A2AF1D92CA}"/>
              </a:ext>
            </a:extLst>
          </p:cNvPr>
          <p:cNvSpPr/>
          <p:nvPr/>
        </p:nvSpPr>
        <p:spPr>
          <a:xfrm>
            <a:off x="2877836" y="1145222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Quantität des Angebots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ED95F-E00A-4D4A-8730-E510BD416F5D}"/>
              </a:ext>
            </a:extLst>
          </p:cNvPr>
          <p:cNvSpPr/>
          <p:nvPr/>
        </p:nvSpPr>
        <p:spPr>
          <a:xfrm>
            <a:off x="2877835" y="3897314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 des Angebots</a:t>
            </a:r>
            <a:endParaRPr sz="1600" b="1" dirty="0"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4BD6871-4C99-384A-9C05-F03892F83161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19644" y="2428839"/>
            <a:ext cx="1" cy="407666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728BEB5-B219-B840-8248-F604E8B8B3A4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519644" y="3489648"/>
            <a:ext cx="0" cy="407666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6D3561-7231-D94B-8FD2-9F9B644420E8}"/>
              </a:ext>
            </a:extLst>
          </p:cNvPr>
          <p:cNvSpPr/>
          <p:nvPr/>
        </p:nvSpPr>
        <p:spPr>
          <a:xfrm>
            <a:off x="1240341" y="2521268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Standards und Normen</a:t>
            </a:r>
            <a:endParaRPr sz="1600" b="1" dirty="0"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40B4D0-C78F-484C-AF9B-FE7F7172A835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523958" y="3163077"/>
            <a:ext cx="353877" cy="0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>
            <a:extLst>
              <a:ext uri="{FF2B5EF4-FFF2-40B4-BE49-F238E27FC236}">
                <a16:creationId xmlns:a16="http://schemas.microsoft.com/office/drawing/2014/main" id="{A1E00E35-846E-764E-A6D2-89CD0D1030D3}"/>
              </a:ext>
            </a:extLst>
          </p:cNvPr>
          <p:cNvSpPr/>
          <p:nvPr/>
        </p:nvSpPr>
        <p:spPr>
          <a:xfrm rot="19325710">
            <a:off x="1785831" y="188543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D8A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08B75434-38A0-9348-8580-6CA17EFD9844}"/>
              </a:ext>
            </a:extLst>
          </p:cNvPr>
          <p:cNvSpPr/>
          <p:nvPr/>
        </p:nvSpPr>
        <p:spPr>
          <a:xfrm rot="12957122">
            <a:off x="1800551" y="3769943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D8A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93F0E8-8EBC-8A4F-B34C-031069E0C7D2}"/>
              </a:ext>
            </a:extLst>
          </p:cNvPr>
          <p:cNvSpPr/>
          <p:nvPr/>
        </p:nvSpPr>
        <p:spPr>
          <a:xfrm>
            <a:off x="4681864" y="1145222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Kognitive Lernvor- </a:t>
            </a:r>
            <a:r>
              <a:rPr lang="de-DE" sz="1600" b="1" dirty="0" err="1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61274-8AD0-A14F-BD46-EE032ABE514A}"/>
              </a:ext>
            </a:extLst>
          </p:cNvPr>
          <p:cNvSpPr/>
          <p:nvPr/>
        </p:nvSpPr>
        <p:spPr>
          <a:xfrm>
            <a:off x="4681863" y="3897314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Nut- </a:t>
            </a:r>
            <a:r>
              <a:rPr lang="de-DE" sz="1600" b="1" dirty="0" err="1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zungs-disposi-tionen</a:t>
            </a:r>
            <a:endParaRPr sz="1600" b="1" dirty="0"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5D3655-C669-B74C-A710-02FC32437CB3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 flipH="1">
            <a:off x="5323672" y="2428839"/>
            <a:ext cx="1" cy="407666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DDF2F3-6C4F-1F44-99A7-99F98F20893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323672" y="3489648"/>
            <a:ext cx="0" cy="407666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EB2CB95-A856-614B-A228-F4BFD1F50D2F}"/>
              </a:ext>
            </a:extLst>
          </p:cNvPr>
          <p:cNvSpPr/>
          <p:nvPr/>
        </p:nvSpPr>
        <p:spPr>
          <a:xfrm>
            <a:off x="6318840" y="2521268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Affektive Lernvor- </a:t>
            </a:r>
            <a:r>
              <a:rPr lang="de-DE" sz="1600" b="1" dirty="0" err="1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1D3DB7-64E2-954D-A830-B6D382D0B028}"/>
              </a:ext>
            </a:extLst>
          </p:cNvPr>
          <p:cNvCxnSpPr>
            <a:cxnSpLocks/>
            <a:stCxn id="18" idx="2"/>
            <a:endCxn id="15" idx="3"/>
          </p:cNvCxnSpPr>
          <p:nvPr/>
        </p:nvCxnSpPr>
        <p:spPr>
          <a:xfrm flipH="1">
            <a:off x="5965480" y="3163077"/>
            <a:ext cx="353360" cy="0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ogen 19">
            <a:extLst>
              <a:ext uri="{FF2B5EF4-FFF2-40B4-BE49-F238E27FC236}">
                <a16:creationId xmlns:a16="http://schemas.microsoft.com/office/drawing/2014/main" id="{9B58202C-E823-0C49-827E-D57900CE35B5}"/>
              </a:ext>
            </a:extLst>
          </p:cNvPr>
          <p:cNvSpPr/>
          <p:nvPr/>
        </p:nvSpPr>
        <p:spPr>
          <a:xfrm rot="2396247">
            <a:off x="5739954" y="191500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D8A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79992273-C1B2-4148-9081-DF65DE918CFB}"/>
              </a:ext>
            </a:extLst>
          </p:cNvPr>
          <p:cNvSpPr/>
          <p:nvPr/>
        </p:nvSpPr>
        <p:spPr>
          <a:xfrm rot="8521963">
            <a:off x="5705881" y="3756617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D8A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61452" y="3163077"/>
            <a:ext cx="520411" cy="0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2877835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7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6312697" y="1265612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</p:cNvCxnSpPr>
          <p:nvPr/>
        </p:nvCxnSpPr>
        <p:spPr>
          <a:xfrm>
            <a:off x="3755740" y="1918755"/>
            <a:ext cx="1" cy="3176474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DA0A64A-34B9-B747-AFB0-EB6DCFD76DDD}"/>
              </a:ext>
            </a:extLst>
          </p:cNvPr>
          <p:cNvSpPr/>
          <p:nvPr/>
        </p:nvSpPr>
        <p:spPr>
          <a:xfrm>
            <a:off x="1013012" y="1855694"/>
            <a:ext cx="9332259" cy="195430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1000">
                <a:srgbClr val="B4A069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52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98005C-01C2-CF4C-B536-24A2AF1D92CA}"/>
              </a:ext>
            </a:extLst>
          </p:cNvPr>
          <p:cNvSpPr/>
          <p:nvPr/>
        </p:nvSpPr>
        <p:spPr>
          <a:xfrm>
            <a:off x="2877836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Quantität des Angebots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ED95F-E00A-4D4A-8730-E510BD416F5D}"/>
              </a:ext>
            </a:extLst>
          </p:cNvPr>
          <p:cNvSpPr/>
          <p:nvPr/>
        </p:nvSpPr>
        <p:spPr>
          <a:xfrm>
            <a:off x="2877835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 des Angebots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2877835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4BD6871-4C99-384A-9C05-F03892F83161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19644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728BEB5-B219-B840-8248-F604E8B8B3A4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519644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6D3561-7231-D94B-8FD2-9F9B644420E8}"/>
              </a:ext>
            </a:extLst>
          </p:cNvPr>
          <p:cNvSpPr/>
          <p:nvPr/>
        </p:nvSpPr>
        <p:spPr>
          <a:xfrm>
            <a:off x="1240341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Standards und Normen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40B4D0-C78F-484C-AF9B-FE7F7172A835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523958" y="3163077"/>
            <a:ext cx="353877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>
            <a:extLst>
              <a:ext uri="{FF2B5EF4-FFF2-40B4-BE49-F238E27FC236}">
                <a16:creationId xmlns:a16="http://schemas.microsoft.com/office/drawing/2014/main" id="{A1E00E35-846E-764E-A6D2-89CD0D1030D3}"/>
              </a:ext>
            </a:extLst>
          </p:cNvPr>
          <p:cNvSpPr/>
          <p:nvPr/>
        </p:nvSpPr>
        <p:spPr>
          <a:xfrm rot="19325710">
            <a:off x="1785831" y="188543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08B75434-38A0-9348-8580-6CA17EFD9844}"/>
              </a:ext>
            </a:extLst>
          </p:cNvPr>
          <p:cNvSpPr/>
          <p:nvPr/>
        </p:nvSpPr>
        <p:spPr>
          <a:xfrm rot="12957122">
            <a:off x="1800551" y="3769943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93F0E8-8EBC-8A4F-B34C-031069E0C7D2}"/>
              </a:ext>
            </a:extLst>
          </p:cNvPr>
          <p:cNvSpPr/>
          <p:nvPr/>
        </p:nvSpPr>
        <p:spPr>
          <a:xfrm>
            <a:off x="4681864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Kognitive Lernvor-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61274-8AD0-A14F-BD46-EE032ABE514A}"/>
              </a:ext>
            </a:extLst>
          </p:cNvPr>
          <p:cNvSpPr/>
          <p:nvPr/>
        </p:nvSpPr>
        <p:spPr>
          <a:xfrm>
            <a:off x="4681863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zungs-disposi-tionen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5D3655-C669-B74C-A710-02FC32437CB3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 flipH="1">
            <a:off x="5323672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DDF2F3-6C4F-1F44-99A7-99F98F20893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323672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EB2CB95-A856-614B-A228-F4BFD1F50D2F}"/>
              </a:ext>
            </a:extLst>
          </p:cNvPr>
          <p:cNvSpPr/>
          <p:nvPr/>
        </p:nvSpPr>
        <p:spPr>
          <a:xfrm>
            <a:off x="6318840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Affektive Lernvor-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1D3DB7-64E2-954D-A830-B6D382D0B028}"/>
              </a:ext>
            </a:extLst>
          </p:cNvPr>
          <p:cNvCxnSpPr>
            <a:cxnSpLocks/>
            <a:stCxn id="18" idx="2"/>
            <a:endCxn id="15" idx="3"/>
          </p:cNvCxnSpPr>
          <p:nvPr/>
        </p:nvCxnSpPr>
        <p:spPr>
          <a:xfrm flipH="1">
            <a:off x="5965480" y="3163077"/>
            <a:ext cx="353360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ogen 19">
            <a:extLst>
              <a:ext uri="{FF2B5EF4-FFF2-40B4-BE49-F238E27FC236}">
                <a16:creationId xmlns:a16="http://schemas.microsoft.com/office/drawing/2014/main" id="{9B58202C-E823-0C49-827E-D57900CE35B5}"/>
              </a:ext>
            </a:extLst>
          </p:cNvPr>
          <p:cNvSpPr/>
          <p:nvPr/>
        </p:nvSpPr>
        <p:spPr>
          <a:xfrm rot="2396247">
            <a:off x="5739954" y="191500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79992273-C1B2-4148-9081-DF65DE918CFB}"/>
              </a:ext>
            </a:extLst>
          </p:cNvPr>
          <p:cNvSpPr/>
          <p:nvPr/>
        </p:nvSpPr>
        <p:spPr>
          <a:xfrm rot="8521963">
            <a:off x="5705881" y="3756617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61452" y="3163077"/>
            <a:ext cx="520411" cy="0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9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6312697" y="1265612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</p:cNvCxnSpPr>
          <p:nvPr/>
        </p:nvCxnSpPr>
        <p:spPr>
          <a:xfrm>
            <a:off x="3755740" y="1918755"/>
            <a:ext cx="1" cy="3176474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DA0A64A-34B9-B747-AFB0-EB6DCFD76DDD}"/>
              </a:ext>
            </a:extLst>
          </p:cNvPr>
          <p:cNvSpPr/>
          <p:nvPr/>
        </p:nvSpPr>
        <p:spPr>
          <a:xfrm>
            <a:off x="1013012" y="1855694"/>
            <a:ext cx="9332259" cy="9338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1000">
                <a:srgbClr val="A51E4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47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Macintosh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Autor_M</cp:lastModifiedBy>
  <cp:revision>18</cp:revision>
  <cp:lastPrinted>2019-01-22T08:34:56Z</cp:lastPrinted>
  <dcterms:created xsi:type="dcterms:W3CDTF">2019-01-18T07:58:17Z</dcterms:created>
  <dcterms:modified xsi:type="dcterms:W3CDTF">2019-01-26T09:23:01Z</dcterms:modified>
</cp:coreProperties>
</file>