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1E41"/>
    <a:srgbClr val="D8A69F"/>
    <a:srgbClr val="FFBCB5"/>
    <a:srgbClr val="CE8F89"/>
    <a:srgbClr val="B4A0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77"/>
  </p:normalViewPr>
  <p:slideViewPr>
    <p:cSldViewPr snapToGrid="0" snapToObjects="1">
      <p:cViewPr varScale="1">
        <p:scale>
          <a:sx n="111" d="100"/>
          <a:sy n="111" d="100"/>
        </p:scale>
        <p:origin x="240" y="1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FF1CAD-DD0B-724C-B7BB-F7412B90B4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3399390-E768-FA45-82C0-CC7B7ACC41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430366-3763-E741-976F-949212B36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81B77-E580-3A46-BD26-0D8E465A0580}" type="datetimeFigureOut">
              <a:rPr lang="de-DE" smtClean="0"/>
              <a:t>19.01.19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BC0F67E-80B0-614C-9817-CF0230E51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F6733D-3E72-8C44-816E-1A600BBC2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FD5A9-A9CC-D34A-83AC-28D53E3D60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1981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646D77-3CAC-C146-A6B9-30E0F44C3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FED47DE-C392-614F-9A40-B17F64F1FD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  <a:endParaRPr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455E9D-8ACA-E147-A333-A2DDD3FDF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81B77-E580-3A46-BD26-0D8E465A0580}" type="datetimeFigureOut">
              <a:rPr lang="de-DE" smtClean="0"/>
              <a:t>19.01.19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A71ABB-9DF5-254A-97AF-E3528B560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B19B5A-1849-294A-93EE-6235047ED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FD5A9-A9CC-D34A-83AC-28D53E3D60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4232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87DDBF4-FB77-FD4C-8E36-72BCBD8C57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F4E405F-F8CA-E54E-9935-5A21C80DAF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  <a:endParaRPr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85EB6BE-E5F5-3D4A-A942-6549A9517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81B77-E580-3A46-BD26-0D8E465A0580}" type="datetimeFigureOut">
              <a:rPr lang="de-DE" smtClean="0"/>
              <a:t>19.01.19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A04700-26CB-824A-9685-A32D813C0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D4FD384-BE4E-4F4B-BE66-12E7E0C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FD5A9-A9CC-D34A-83AC-28D53E3D60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401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2A2A3C-0EC8-034C-B521-C5A89E5E7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33D5F2-FE30-ED47-AF29-25E65F267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Mastertextformat bearbeiten
Zweite Ebene
Dritte Ebene
Vierte Ebene
Fünfte Ebene</a:t>
            </a:r>
            <a:endParaRPr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5EA717-9376-A342-BC53-8B1FFDF1C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81B77-E580-3A46-BD26-0D8E465A0580}" type="datetimeFigureOut">
              <a:rPr lang="de-DE" smtClean="0"/>
              <a:t>19.01.19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9BA6EC9-FAF2-7D46-B09D-A6FE391F7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852121-639F-9E4A-BF1C-4A9F8B0B0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FD5A9-A9CC-D34A-83AC-28D53E3D60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5868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1F3573-64AE-7747-8C03-8986E973B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0205786-BA10-6F47-A0AE-28E4B731ED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Mastertextformat bearbeiten
Zweite Ebene
Dritte Ebene
Vierte Ebene
Fünfte Ebene</a:t>
            </a:r>
            <a:endParaRPr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BEA4B8E-CF24-8247-A3E0-F994F2ADA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81B77-E580-3A46-BD26-0D8E465A0580}" type="datetimeFigureOut">
              <a:rPr lang="de-DE" smtClean="0"/>
              <a:t>19.01.19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F90B1E7-F818-F94B-9912-7330B68FB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A9F9162-2348-2543-B396-9CED7F8DC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FD5A9-A9CC-D34A-83AC-28D53E3D60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5008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167398-67E4-244F-9466-913D73F4B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845929-811A-9A42-97F5-3FFAFFC821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  <a:endParaRPr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2174871-4818-3844-8D44-517A687CD5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  <a:endParaRPr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AEE8C91-9889-7C4B-ABC3-E81298FCC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81B77-E580-3A46-BD26-0D8E465A0580}" type="datetimeFigureOut">
              <a:rPr lang="de-DE" smtClean="0"/>
              <a:t>19.01.19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99777D5-8AEF-5D47-A351-67AB006BF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88C1BDD-AFFF-A046-9DAF-157639A74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FD5A9-A9CC-D34A-83AC-28D53E3D60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2754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BE178C-EB47-5547-9F27-846EFC567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F121607-2F03-B746-ADC0-E4D7E55B0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  <a:endParaRPr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79D64B6-FAEB-7B43-9A83-B7F88C0E10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  <a:endParaRPr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63D1718-8688-F94B-939E-BF6D0E7C7A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  <a:endParaRPr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B8C713C-0F07-1B44-9649-1A847FA0B7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  <a:endParaRPr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ABF50AB-987E-6B44-8ED5-63E99FD13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81B77-E580-3A46-BD26-0D8E465A0580}" type="datetimeFigureOut">
              <a:rPr lang="de-DE" smtClean="0"/>
              <a:t>19.01.19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AACE21B-BFED-8A46-A42F-20E74B37B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8CFBDA4-5777-5E44-9D51-DA33EA4C4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FD5A9-A9CC-D34A-83AC-28D53E3D60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0275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CD7614-B2FB-934D-B9E2-5D7D8C76D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2A09633-57D4-E644-AE02-E168963FF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81B77-E580-3A46-BD26-0D8E465A0580}" type="datetimeFigureOut">
              <a:rPr lang="de-DE" smtClean="0"/>
              <a:t>19.01.19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D09869C-ED7F-A041-9FD5-082688CC7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144383A-72B2-704B-AA4B-06F6A1B2B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FD5A9-A9CC-D34A-83AC-28D53E3D60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3664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1EE39EA-0ECC-0E49-8422-165076AA3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81B77-E580-3A46-BD26-0D8E465A0580}" type="datetimeFigureOut">
              <a:rPr lang="de-DE" smtClean="0"/>
              <a:t>19.01.19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97135D3-FFF6-AC4B-A505-4C1A5C5B4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A82B32B-2123-514A-8CCA-945DA0481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FD5A9-A9CC-D34A-83AC-28D53E3D60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6456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5A8ED0-AFBE-6144-90C9-224F74CAE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F1D9B4-568F-2A48-8D4F-296497130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de-DE"/>
              <a:t>Mastertextformat bearbeiten
Zweite Ebene
Dritte Ebene
Vierte Ebene
Fünfte Ebene</a:t>
            </a:r>
            <a:endParaRPr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E34CFAE-F280-6742-A10C-3540646CA4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  <a:endParaRPr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4717C73-EDCE-4F4C-A398-617C532F1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81B77-E580-3A46-BD26-0D8E465A0580}" type="datetimeFigureOut">
              <a:rPr lang="de-DE" smtClean="0"/>
              <a:t>19.01.19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44A433D-E403-FF43-9C0B-616A5DD15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6B63799-48AA-244F-9608-0C44C85AD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FD5A9-A9CC-D34A-83AC-28D53E3D60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0612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E579BD-966C-9941-B98D-CA188CC57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E8879D0-5013-F241-BE81-0FC91EBC8C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41947C2-870A-B84D-BD30-2B0789E52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  <a:endParaRPr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1540580-B254-1B4A-8D49-FDE9C7B07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81B77-E580-3A46-BD26-0D8E465A0580}" type="datetimeFigureOut">
              <a:rPr lang="de-DE" smtClean="0"/>
              <a:t>19.01.19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7BF80DC-FF27-0D45-8F48-E86AB2C8D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23237D6-5104-AD45-857B-1D6E71AE3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FD5A9-A9CC-D34A-83AC-28D53E3D60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730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9532055-5970-714E-A6C2-F4018E799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89E2B6A-E21C-0C4D-A30C-BB2EEF192A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de-DE"/>
              <a:t>Mastertextformat bearbeiten
Zweite Ebene
Dritte Ebene
Vierte Ebene
Fünfte Ebene</a:t>
            </a:r>
            <a:endParaRPr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35A0D7C-4BA0-4047-8771-B2A23EE8DE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E81B77-E580-3A46-BD26-0D8E465A0580}" type="datetimeFigureOut">
              <a:rPr lang="de-DE" smtClean="0"/>
              <a:t>19.01.19</a:t>
            </a:fld>
            <a:endParaRPr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C2EC9C-5ADE-2242-A006-0DC51D1C59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9D53751-7059-C342-A918-15E7D44CC3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6FD5A9-A9CC-D34A-83AC-28D53E3D60C9}" type="slidenum">
              <a:rPr lang="de-DE" smtClean="0"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7927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398005C-01C2-CF4C-B536-24A2AF1D92CA}"/>
              </a:ext>
            </a:extLst>
          </p:cNvPr>
          <p:cNvSpPr/>
          <p:nvPr/>
        </p:nvSpPr>
        <p:spPr>
          <a:xfrm>
            <a:off x="2877836" y="1145222"/>
            <a:ext cx="1283617" cy="1283617"/>
          </a:xfrm>
          <a:prstGeom prst="ellipse">
            <a:avLst/>
          </a:prstGeom>
          <a:noFill/>
          <a:ln w="50800">
            <a:solidFill>
              <a:srgbClr val="A51E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46800" rIns="36000" rtlCol="0" anchor="ctr"/>
          <a:lstStyle/>
          <a:p>
            <a:pPr algn="ctr"/>
            <a:r>
              <a:rPr lang="de-DE" sz="1600" b="1" dirty="0">
                <a:solidFill>
                  <a:srgbClr val="A51E4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Quantität des Angebots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15ED95F-E00A-4D4A-8730-E510BD416F5D}"/>
              </a:ext>
            </a:extLst>
          </p:cNvPr>
          <p:cNvSpPr/>
          <p:nvPr/>
        </p:nvSpPr>
        <p:spPr>
          <a:xfrm>
            <a:off x="2877835" y="3897314"/>
            <a:ext cx="1283617" cy="1283617"/>
          </a:xfrm>
          <a:prstGeom prst="ellipse">
            <a:avLst/>
          </a:prstGeom>
          <a:noFill/>
          <a:ln w="50800">
            <a:solidFill>
              <a:srgbClr val="A51E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46800" rIns="36000" rtlCol="0" anchor="ctr"/>
          <a:lstStyle/>
          <a:p>
            <a:pPr algn="ctr"/>
            <a:r>
              <a:rPr lang="de-DE" sz="1600" b="1" dirty="0">
                <a:solidFill>
                  <a:srgbClr val="A51E4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Qualität des Angebots</a:t>
            </a:r>
            <a:endParaRPr sz="1600" b="1" dirty="0">
              <a:solidFill>
                <a:srgbClr val="A51E4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6" name="Abgerundetes Rechteck 5">
            <a:extLst>
              <a:ext uri="{FF2B5EF4-FFF2-40B4-BE49-F238E27FC236}">
                <a16:creationId xmlns:a16="http://schemas.microsoft.com/office/drawing/2014/main" id="{0957B0C4-28EF-5C4E-B462-E018B1794DE1}"/>
              </a:ext>
            </a:extLst>
          </p:cNvPr>
          <p:cNvSpPr/>
          <p:nvPr/>
        </p:nvSpPr>
        <p:spPr>
          <a:xfrm>
            <a:off x="2877835" y="2836505"/>
            <a:ext cx="1283617" cy="653143"/>
          </a:xfrm>
          <a:prstGeom prst="roundRect">
            <a:avLst/>
          </a:prstGeom>
          <a:noFill/>
          <a:ln w="66675">
            <a:solidFill>
              <a:srgbClr val="A51E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rgbClr val="A51E4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Angebot</a:t>
            </a:r>
            <a:endParaRPr b="1" dirty="0">
              <a:solidFill>
                <a:srgbClr val="A51E4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84BD6871-4C99-384A-9C05-F03892F83161}"/>
              </a:ext>
            </a:extLst>
          </p:cNvPr>
          <p:cNvCxnSpPr>
            <a:stCxn id="4" idx="4"/>
            <a:endCxn id="6" idx="0"/>
          </p:cNvCxnSpPr>
          <p:nvPr/>
        </p:nvCxnSpPr>
        <p:spPr>
          <a:xfrm flipH="1">
            <a:off x="3519644" y="2428839"/>
            <a:ext cx="1" cy="407666"/>
          </a:xfrm>
          <a:prstGeom prst="straightConnector1">
            <a:avLst/>
          </a:prstGeom>
          <a:ln w="50800">
            <a:solidFill>
              <a:srgbClr val="A51E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3728BEB5-B219-B840-8248-F604E8B8B3A4}"/>
              </a:ext>
            </a:extLst>
          </p:cNvPr>
          <p:cNvCxnSpPr>
            <a:cxnSpLocks/>
            <a:stCxn id="5" idx="0"/>
            <a:endCxn id="6" idx="2"/>
          </p:cNvCxnSpPr>
          <p:nvPr/>
        </p:nvCxnSpPr>
        <p:spPr>
          <a:xfrm flipV="1">
            <a:off x="3519644" y="3489648"/>
            <a:ext cx="0" cy="407666"/>
          </a:xfrm>
          <a:prstGeom prst="straightConnector1">
            <a:avLst/>
          </a:prstGeom>
          <a:ln w="50800">
            <a:solidFill>
              <a:srgbClr val="A51E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D86D3561-7231-D94B-8FD2-9F9B644420E8}"/>
              </a:ext>
            </a:extLst>
          </p:cNvPr>
          <p:cNvSpPr/>
          <p:nvPr/>
        </p:nvSpPr>
        <p:spPr>
          <a:xfrm>
            <a:off x="1240341" y="2521268"/>
            <a:ext cx="1283617" cy="1283617"/>
          </a:xfrm>
          <a:prstGeom prst="ellipse">
            <a:avLst/>
          </a:prstGeom>
          <a:noFill/>
          <a:ln w="50800">
            <a:solidFill>
              <a:srgbClr val="A51E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lang="de-DE" sz="1600" b="1" dirty="0">
                <a:solidFill>
                  <a:srgbClr val="A51E4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Standards und Normen</a:t>
            </a:r>
            <a:endParaRPr sz="1600" b="1" dirty="0">
              <a:solidFill>
                <a:srgbClr val="A51E4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8E40B4D0-C78F-484C-AF9B-FE7F7172A835}"/>
              </a:ext>
            </a:extLst>
          </p:cNvPr>
          <p:cNvCxnSpPr>
            <a:cxnSpLocks/>
            <a:stCxn id="9" idx="6"/>
            <a:endCxn id="6" idx="1"/>
          </p:cNvCxnSpPr>
          <p:nvPr/>
        </p:nvCxnSpPr>
        <p:spPr>
          <a:xfrm>
            <a:off x="2523958" y="3163077"/>
            <a:ext cx="353877" cy="0"/>
          </a:xfrm>
          <a:prstGeom prst="straightConnector1">
            <a:avLst/>
          </a:prstGeom>
          <a:ln w="50800">
            <a:solidFill>
              <a:srgbClr val="A51E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Bogen 10">
            <a:extLst>
              <a:ext uri="{FF2B5EF4-FFF2-40B4-BE49-F238E27FC236}">
                <a16:creationId xmlns:a16="http://schemas.microsoft.com/office/drawing/2014/main" id="{A1E00E35-846E-764E-A6D2-89CD0D1030D3}"/>
              </a:ext>
            </a:extLst>
          </p:cNvPr>
          <p:cNvSpPr/>
          <p:nvPr/>
        </p:nvSpPr>
        <p:spPr>
          <a:xfrm rot="19325710">
            <a:off x="1785831" y="1885438"/>
            <a:ext cx="1350894" cy="605660"/>
          </a:xfrm>
          <a:prstGeom prst="arc">
            <a:avLst>
              <a:gd name="adj1" fmla="val 11347408"/>
              <a:gd name="adj2" fmla="val 20816235"/>
            </a:avLst>
          </a:prstGeom>
          <a:ln w="38100">
            <a:solidFill>
              <a:srgbClr val="A51E4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12" name="Bogen 11">
            <a:extLst>
              <a:ext uri="{FF2B5EF4-FFF2-40B4-BE49-F238E27FC236}">
                <a16:creationId xmlns:a16="http://schemas.microsoft.com/office/drawing/2014/main" id="{08B75434-38A0-9348-8580-6CA17EFD9844}"/>
              </a:ext>
            </a:extLst>
          </p:cNvPr>
          <p:cNvSpPr/>
          <p:nvPr/>
        </p:nvSpPr>
        <p:spPr>
          <a:xfrm rot="12957122">
            <a:off x="1800551" y="3769943"/>
            <a:ext cx="1350894" cy="605660"/>
          </a:xfrm>
          <a:prstGeom prst="arc">
            <a:avLst>
              <a:gd name="adj1" fmla="val 11727296"/>
              <a:gd name="adj2" fmla="val 20816235"/>
            </a:avLst>
          </a:prstGeom>
          <a:ln w="38100">
            <a:solidFill>
              <a:srgbClr val="A51E4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993F0E8-8EBC-8A4F-B34C-031069E0C7D2}"/>
              </a:ext>
            </a:extLst>
          </p:cNvPr>
          <p:cNvSpPr/>
          <p:nvPr/>
        </p:nvSpPr>
        <p:spPr>
          <a:xfrm>
            <a:off x="4681864" y="1145222"/>
            <a:ext cx="1283617" cy="1283617"/>
          </a:xfrm>
          <a:prstGeom prst="ellipse">
            <a:avLst/>
          </a:prstGeom>
          <a:noFill/>
          <a:ln w="50800">
            <a:solidFill>
              <a:srgbClr val="A51E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46800" rIns="36000" rtlCol="0" anchor="ctr"/>
          <a:lstStyle/>
          <a:p>
            <a:pPr algn="ctr"/>
            <a:r>
              <a:rPr lang="de-DE" sz="1600" b="1" dirty="0">
                <a:solidFill>
                  <a:srgbClr val="A51E4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Kognitive Lernvor- </a:t>
            </a:r>
            <a:r>
              <a:rPr lang="de-DE" sz="1600" b="1" dirty="0" err="1">
                <a:solidFill>
                  <a:srgbClr val="A51E4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ausset</a:t>
            </a:r>
            <a:r>
              <a:rPr lang="de-DE" sz="1600" b="1" dirty="0">
                <a:solidFill>
                  <a:srgbClr val="A51E4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-zungen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BC61274-8AD0-A14F-BD46-EE032ABE514A}"/>
              </a:ext>
            </a:extLst>
          </p:cNvPr>
          <p:cNvSpPr/>
          <p:nvPr/>
        </p:nvSpPr>
        <p:spPr>
          <a:xfrm>
            <a:off x="4681863" y="3897314"/>
            <a:ext cx="1283617" cy="1283617"/>
          </a:xfrm>
          <a:prstGeom prst="ellipse">
            <a:avLst/>
          </a:prstGeom>
          <a:noFill/>
          <a:ln w="50800">
            <a:solidFill>
              <a:srgbClr val="A51E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46800" rIns="36000" rtlCol="0" anchor="ctr"/>
          <a:lstStyle/>
          <a:p>
            <a:pPr algn="ctr"/>
            <a:r>
              <a:rPr lang="de-DE" sz="1600" b="1" dirty="0">
                <a:solidFill>
                  <a:srgbClr val="A51E4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Nut- </a:t>
            </a:r>
            <a:r>
              <a:rPr lang="de-DE" sz="1600" b="1" dirty="0" err="1">
                <a:solidFill>
                  <a:srgbClr val="A51E4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zungs-disposi-tionen</a:t>
            </a:r>
            <a:endParaRPr sz="1600" b="1" dirty="0">
              <a:solidFill>
                <a:srgbClr val="A51E4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15" name="Abgerundetes Rechteck 14">
            <a:extLst>
              <a:ext uri="{FF2B5EF4-FFF2-40B4-BE49-F238E27FC236}">
                <a16:creationId xmlns:a16="http://schemas.microsoft.com/office/drawing/2014/main" id="{68B2F78E-28BC-CF44-9A63-36351A745BC6}"/>
              </a:ext>
            </a:extLst>
          </p:cNvPr>
          <p:cNvSpPr/>
          <p:nvPr/>
        </p:nvSpPr>
        <p:spPr>
          <a:xfrm>
            <a:off x="4681863" y="2836505"/>
            <a:ext cx="1283617" cy="653143"/>
          </a:xfrm>
          <a:prstGeom prst="roundRect">
            <a:avLst/>
          </a:prstGeom>
          <a:noFill/>
          <a:ln w="66675">
            <a:solidFill>
              <a:srgbClr val="A51E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rgbClr val="A51E4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Nutzung</a:t>
            </a:r>
            <a:endParaRPr b="1" dirty="0">
              <a:solidFill>
                <a:srgbClr val="A51E4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3E5D3655-C669-B74C-A710-02FC32437CB3}"/>
              </a:ext>
            </a:extLst>
          </p:cNvPr>
          <p:cNvCxnSpPr>
            <a:stCxn id="13" idx="4"/>
            <a:endCxn id="15" idx="0"/>
          </p:cNvCxnSpPr>
          <p:nvPr/>
        </p:nvCxnSpPr>
        <p:spPr>
          <a:xfrm flipH="1">
            <a:off x="5323672" y="2428839"/>
            <a:ext cx="1" cy="407666"/>
          </a:xfrm>
          <a:prstGeom prst="straightConnector1">
            <a:avLst/>
          </a:prstGeom>
          <a:ln w="50800">
            <a:solidFill>
              <a:srgbClr val="A51E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B1DDF2F3-6C4F-1F44-99A7-99F98F20893B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flipV="1">
            <a:off x="5323672" y="3489648"/>
            <a:ext cx="0" cy="407666"/>
          </a:xfrm>
          <a:prstGeom prst="straightConnector1">
            <a:avLst/>
          </a:prstGeom>
          <a:ln w="50800">
            <a:solidFill>
              <a:srgbClr val="A51E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AEB2CB95-A856-614B-A228-F4BFD1F50D2F}"/>
              </a:ext>
            </a:extLst>
          </p:cNvPr>
          <p:cNvSpPr/>
          <p:nvPr/>
        </p:nvSpPr>
        <p:spPr>
          <a:xfrm>
            <a:off x="6318840" y="2521268"/>
            <a:ext cx="1283617" cy="1283617"/>
          </a:xfrm>
          <a:prstGeom prst="ellipse">
            <a:avLst/>
          </a:prstGeom>
          <a:noFill/>
          <a:ln w="50800">
            <a:solidFill>
              <a:srgbClr val="A51E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lang="de-DE" sz="1600" b="1" dirty="0">
                <a:solidFill>
                  <a:srgbClr val="A51E4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Affektive Lernvor- </a:t>
            </a:r>
            <a:r>
              <a:rPr lang="de-DE" sz="1600" b="1" dirty="0" err="1">
                <a:solidFill>
                  <a:srgbClr val="A51E4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ausset</a:t>
            </a:r>
            <a:r>
              <a:rPr lang="de-DE" sz="1600" b="1" dirty="0">
                <a:solidFill>
                  <a:srgbClr val="A51E4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-zungen</a:t>
            </a: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01D3DB7-64E2-954D-A830-B6D382D0B028}"/>
              </a:ext>
            </a:extLst>
          </p:cNvPr>
          <p:cNvCxnSpPr>
            <a:cxnSpLocks/>
            <a:stCxn id="18" idx="2"/>
            <a:endCxn id="15" idx="3"/>
          </p:cNvCxnSpPr>
          <p:nvPr/>
        </p:nvCxnSpPr>
        <p:spPr>
          <a:xfrm flipH="1">
            <a:off x="5965480" y="3163077"/>
            <a:ext cx="353360" cy="0"/>
          </a:xfrm>
          <a:prstGeom prst="straightConnector1">
            <a:avLst/>
          </a:prstGeom>
          <a:ln w="50800">
            <a:solidFill>
              <a:srgbClr val="A51E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Bogen 19">
            <a:extLst>
              <a:ext uri="{FF2B5EF4-FFF2-40B4-BE49-F238E27FC236}">
                <a16:creationId xmlns:a16="http://schemas.microsoft.com/office/drawing/2014/main" id="{9B58202C-E823-0C49-827E-D57900CE35B5}"/>
              </a:ext>
            </a:extLst>
          </p:cNvPr>
          <p:cNvSpPr/>
          <p:nvPr/>
        </p:nvSpPr>
        <p:spPr>
          <a:xfrm rot="2396247">
            <a:off x="5739954" y="1915008"/>
            <a:ext cx="1350894" cy="605660"/>
          </a:xfrm>
          <a:prstGeom prst="arc">
            <a:avLst>
              <a:gd name="adj1" fmla="val 11347408"/>
              <a:gd name="adj2" fmla="val 20816235"/>
            </a:avLst>
          </a:prstGeom>
          <a:ln w="38100">
            <a:solidFill>
              <a:srgbClr val="A51E4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21" name="Bogen 20">
            <a:extLst>
              <a:ext uri="{FF2B5EF4-FFF2-40B4-BE49-F238E27FC236}">
                <a16:creationId xmlns:a16="http://schemas.microsoft.com/office/drawing/2014/main" id="{79992273-C1B2-4148-9081-DF65DE918CFB}"/>
              </a:ext>
            </a:extLst>
          </p:cNvPr>
          <p:cNvSpPr/>
          <p:nvPr/>
        </p:nvSpPr>
        <p:spPr>
          <a:xfrm rot="8521963">
            <a:off x="5705881" y="3756617"/>
            <a:ext cx="1350894" cy="605660"/>
          </a:xfrm>
          <a:prstGeom prst="arc">
            <a:avLst>
              <a:gd name="adj1" fmla="val 11727296"/>
              <a:gd name="adj2" fmla="val 20816235"/>
            </a:avLst>
          </a:prstGeom>
          <a:ln w="38100">
            <a:solidFill>
              <a:srgbClr val="A51E4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F87B808D-CD89-1C4B-AD63-DE68001827F6}"/>
              </a:ext>
            </a:extLst>
          </p:cNvPr>
          <p:cNvCxnSpPr>
            <a:cxnSpLocks/>
            <a:stCxn id="6" idx="3"/>
            <a:endCxn id="15" idx="1"/>
          </p:cNvCxnSpPr>
          <p:nvPr/>
        </p:nvCxnSpPr>
        <p:spPr>
          <a:xfrm>
            <a:off x="4161452" y="3163077"/>
            <a:ext cx="520411" cy="0"/>
          </a:xfrm>
          <a:prstGeom prst="straightConnector1">
            <a:avLst/>
          </a:prstGeom>
          <a:ln w="57150">
            <a:solidFill>
              <a:srgbClr val="A51E4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4466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398005C-01C2-CF4C-B536-24A2AF1D92CA}"/>
              </a:ext>
            </a:extLst>
          </p:cNvPr>
          <p:cNvSpPr/>
          <p:nvPr/>
        </p:nvSpPr>
        <p:spPr>
          <a:xfrm>
            <a:off x="2877836" y="1145222"/>
            <a:ext cx="1283617" cy="1283617"/>
          </a:xfrm>
          <a:prstGeom prst="ellipse">
            <a:avLst/>
          </a:prstGeom>
          <a:noFill/>
          <a:ln w="50800">
            <a:solidFill>
              <a:srgbClr val="D8A6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46800" rIns="36000" rtlCol="0" anchor="ctr"/>
          <a:lstStyle/>
          <a:p>
            <a:pPr algn="ctr"/>
            <a:r>
              <a:rPr lang="de-DE" sz="1600" b="1" dirty="0">
                <a:solidFill>
                  <a:srgbClr val="D8A69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Quantität des Angebots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15ED95F-E00A-4D4A-8730-E510BD416F5D}"/>
              </a:ext>
            </a:extLst>
          </p:cNvPr>
          <p:cNvSpPr/>
          <p:nvPr/>
        </p:nvSpPr>
        <p:spPr>
          <a:xfrm>
            <a:off x="2877835" y="3897314"/>
            <a:ext cx="1283617" cy="1283617"/>
          </a:xfrm>
          <a:prstGeom prst="ellipse">
            <a:avLst/>
          </a:prstGeom>
          <a:noFill/>
          <a:ln w="50800">
            <a:solidFill>
              <a:srgbClr val="D8A6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46800" rIns="36000" rtlCol="0" anchor="ctr"/>
          <a:lstStyle/>
          <a:p>
            <a:pPr algn="ctr"/>
            <a:r>
              <a:rPr lang="de-DE" sz="1600" b="1" dirty="0">
                <a:solidFill>
                  <a:srgbClr val="D8A69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Qualität des Angebots</a:t>
            </a:r>
            <a:endParaRPr sz="1600" b="1" dirty="0">
              <a:solidFill>
                <a:srgbClr val="D8A69F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6" name="Abgerundetes Rechteck 5">
            <a:extLst>
              <a:ext uri="{FF2B5EF4-FFF2-40B4-BE49-F238E27FC236}">
                <a16:creationId xmlns:a16="http://schemas.microsoft.com/office/drawing/2014/main" id="{0957B0C4-28EF-5C4E-B462-E018B1794DE1}"/>
              </a:ext>
            </a:extLst>
          </p:cNvPr>
          <p:cNvSpPr/>
          <p:nvPr/>
        </p:nvSpPr>
        <p:spPr>
          <a:xfrm>
            <a:off x="2877835" y="2836505"/>
            <a:ext cx="1283617" cy="653143"/>
          </a:xfrm>
          <a:prstGeom prst="roundRect">
            <a:avLst/>
          </a:prstGeom>
          <a:noFill/>
          <a:ln w="66675">
            <a:solidFill>
              <a:srgbClr val="D8A6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rgbClr val="D8A69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Angebot</a:t>
            </a:r>
            <a:endParaRPr b="1" dirty="0">
              <a:solidFill>
                <a:srgbClr val="D8A69F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84BD6871-4C99-384A-9C05-F03892F83161}"/>
              </a:ext>
            </a:extLst>
          </p:cNvPr>
          <p:cNvCxnSpPr>
            <a:stCxn id="4" idx="4"/>
            <a:endCxn id="6" idx="0"/>
          </p:cNvCxnSpPr>
          <p:nvPr/>
        </p:nvCxnSpPr>
        <p:spPr>
          <a:xfrm flipH="1">
            <a:off x="3519644" y="2428839"/>
            <a:ext cx="1" cy="407666"/>
          </a:xfrm>
          <a:prstGeom prst="straightConnector1">
            <a:avLst/>
          </a:prstGeom>
          <a:ln w="50800">
            <a:solidFill>
              <a:srgbClr val="D8A69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3728BEB5-B219-B840-8248-F604E8B8B3A4}"/>
              </a:ext>
            </a:extLst>
          </p:cNvPr>
          <p:cNvCxnSpPr>
            <a:cxnSpLocks/>
            <a:stCxn id="5" idx="0"/>
            <a:endCxn id="6" idx="2"/>
          </p:cNvCxnSpPr>
          <p:nvPr/>
        </p:nvCxnSpPr>
        <p:spPr>
          <a:xfrm flipV="1">
            <a:off x="3519644" y="3489648"/>
            <a:ext cx="0" cy="407666"/>
          </a:xfrm>
          <a:prstGeom prst="straightConnector1">
            <a:avLst/>
          </a:prstGeom>
          <a:ln w="50800">
            <a:solidFill>
              <a:srgbClr val="D8A69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D86D3561-7231-D94B-8FD2-9F9B644420E8}"/>
              </a:ext>
            </a:extLst>
          </p:cNvPr>
          <p:cNvSpPr/>
          <p:nvPr/>
        </p:nvSpPr>
        <p:spPr>
          <a:xfrm>
            <a:off x="1240341" y="2521268"/>
            <a:ext cx="1283617" cy="1283617"/>
          </a:xfrm>
          <a:prstGeom prst="ellipse">
            <a:avLst/>
          </a:prstGeom>
          <a:noFill/>
          <a:ln w="50800">
            <a:solidFill>
              <a:srgbClr val="D8A6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lang="de-DE" sz="1600" b="1" dirty="0">
                <a:solidFill>
                  <a:srgbClr val="D8A69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Standards und Normen</a:t>
            </a:r>
            <a:endParaRPr sz="1600" b="1" dirty="0">
              <a:solidFill>
                <a:srgbClr val="D8A69F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8E40B4D0-C78F-484C-AF9B-FE7F7172A835}"/>
              </a:ext>
            </a:extLst>
          </p:cNvPr>
          <p:cNvCxnSpPr>
            <a:cxnSpLocks/>
            <a:stCxn id="9" idx="6"/>
            <a:endCxn id="6" idx="1"/>
          </p:cNvCxnSpPr>
          <p:nvPr/>
        </p:nvCxnSpPr>
        <p:spPr>
          <a:xfrm>
            <a:off x="2523958" y="3163077"/>
            <a:ext cx="353877" cy="0"/>
          </a:xfrm>
          <a:prstGeom prst="straightConnector1">
            <a:avLst/>
          </a:prstGeom>
          <a:ln w="50800">
            <a:solidFill>
              <a:srgbClr val="D8A69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Bogen 10">
            <a:extLst>
              <a:ext uri="{FF2B5EF4-FFF2-40B4-BE49-F238E27FC236}">
                <a16:creationId xmlns:a16="http://schemas.microsoft.com/office/drawing/2014/main" id="{A1E00E35-846E-764E-A6D2-89CD0D1030D3}"/>
              </a:ext>
            </a:extLst>
          </p:cNvPr>
          <p:cNvSpPr/>
          <p:nvPr/>
        </p:nvSpPr>
        <p:spPr>
          <a:xfrm rot="19325710">
            <a:off x="1785831" y="1885438"/>
            <a:ext cx="1350894" cy="605660"/>
          </a:xfrm>
          <a:prstGeom prst="arc">
            <a:avLst>
              <a:gd name="adj1" fmla="val 11347408"/>
              <a:gd name="adj2" fmla="val 20816235"/>
            </a:avLst>
          </a:prstGeom>
          <a:ln w="38100">
            <a:solidFill>
              <a:srgbClr val="D8A69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>
              <a:solidFill>
                <a:srgbClr val="D8A69F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12" name="Bogen 11">
            <a:extLst>
              <a:ext uri="{FF2B5EF4-FFF2-40B4-BE49-F238E27FC236}">
                <a16:creationId xmlns:a16="http://schemas.microsoft.com/office/drawing/2014/main" id="{08B75434-38A0-9348-8580-6CA17EFD9844}"/>
              </a:ext>
            </a:extLst>
          </p:cNvPr>
          <p:cNvSpPr/>
          <p:nvPr/>
        </p:nvSpPr>
        <p:spPr>
          <a:xfrm rot="12957122">
            <a:off x="1800551" y="3769943"/>
            <a:ext cx="1350894" cy="605660"/>
          </a:xfrm>
          <a:prstGeom prst="arc">
            <a:avLst>
              <a:gd name="adj1" fmla="val 11727296"/>
              <a:gd name="adj2" fmla="val 20816235"/>
            </a:avLst>
          </a:prstGeom>
          <a:ln w="38100">
            <a:solidFill>
              <a:srgbClr val="D8A69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>
              <a:solidFill>
                <a:srgbClr val="D8A69F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993F0E8-8EBC-8A4F-B34C-031069E0C7D2}"/>
              </a:ext>
            </a:extLst>
          </p:cNvPr>
          <p:cNvSpPr/>
          <p:nvPr/>
        </p:nvSpPr>
        <p:spPr>
          <a:xfrm>
            <a:off x="4681864" y="1145222"/>
            <a:ext cx="1283617" cy="1283617"/>
          </a:xfrm>
          <a:prstGeom prst="ellipse">
            <a:avLst/>
          </a:prstGeom>
          <a:noFill/>
          <a:ln w="50800">
            <a:solidFill>
              <a:srgbClr val="A51E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46800" rIns="36000" rtlCol="0" anchor="ctr"/>
          <a:lstStyle/>
          <a:p>
            <a:pPr algn="ctr"/>
            <a:r>
              <a:rPr lang="de-DE" sz="1600" b="1" dirty="0">
                <a:solidFill>
                  <a:srgbClr val="A51E4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Kognitive Lernvor- </a:t>
            </a:r>
            <a:r>
              <a:rPr lang="de-DE" sz="1600" b="1" dirty="0" err="1">
                <a:solidFill>
                  <a:srgbClr val="A51E4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ausset</a:t>
            </a:r>
            <a:r>
              <a:rPr lang="de-DE" sz="1600" b="1" dirty="0">
                <a:solidFill>
                  <a:srgbClr val="A51E4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-zungen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BC61274-8AD0-A14F-BD46-EE032ABE514A}"/>
              </a:ext>
            </a:extLst>
          </p:cNvPr>
          <p:cNvSpPr/>
          <p:nvPr/>
        </p:nvSpPr>
        <p:spPr>
          <a:xfrm>
            <a:off x="4681863" y="3897314"/>
            <a:ext cx="1283617" cy="1283617"/>
          </a:xfrm>
          <a:prstGeom prst="ellipse">
            <a:avLst/>
          </a:prstGeom>
          <a:noFill/>
          <a:ln w="50800">
            <a:solidFill>
              <a:srgbClr val="A51E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46800" rIns="36000" rtlCol="0" anchor="ctr"/>
          <a:lstStyle/>
          <a:p>
            <a:pPr algn="ctr"/>
            <a:r>
              <a:rPr lang="de-DE" sz="1600" b="1" dirty="0">
                <a:solidFill>
                  <a:srgbClr val="A51E4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Nut- </a:t>
            </a:r>
            <a:r>
              <a:rPr lang="de-DE" sz="1600" b="1" dirty="0" err="1">
                <a:solidFill>
                  <a:srgbClr val="A51E4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zungs-disposi-tionen</a:t>
            </a:r>
            <a:endParaRPr sz="1600" b="1" dirty="0">
              <a:solidFill>
                <a:srgbClr val="A51E4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15" name="Abgerundetes Rechteck 14">
            <a:extLst>
              <a:ext uri="{FF2B5EF4-FFF2-40B4-BE49-F238E27FC236}">
                <a16:creationId xmlns:a16="http://schemas.microsoft.com/office/drawing/2014/main" id="{68B2F78E-28BC-CF44-9A63-36351A745BC6}"/>
              </a:ext>
            </a:extLst>
          </p:cNvPr>
          <p:cNvSpPr/>
          <p:nvPr/>
        </p:nvSpPr>
        <p:spPr>
          <a:xfrm>
            <a:off x="4681863" y="2836505"/>
            <a:ext cx="1283617" cy="653143"/>
          </a:xfrm>
          <a:prstGeom prst="roundRect">
            <a:avLst/>
          </a:prstGeom>
          <a:noFill/>
          <a:ln w="66675">
            <a:solidFill>
              <a:srgbClr val="D8A6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rgbClr val="D8A69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Nutzung</a:t>
            </a:r>
            <a:endParaRPr b="1" dirty="0">
              <a:solidFill>
                <a:srgbClr val="D8A69F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3E5D3655-C669-B74C-A710-02FC32437CB3}"/>
              </a:ext>
            </a:extLst>
          </p:cNvPr>
          <p:cNvCxnSpPr>
            <a:stCxn id="13" idx="4"/>
            <a:endCxn id="15" idx="0"/>
          </p:cNvCxnSpPr>
          <p:nvPr/>
        </p:nvCxnSpPr>
        <p:spPr>
          <a:xfrm flipH="1">
            <a:off x="5323672" y="2428839"/>
            <a:ext cx="1" cy="407666"/>
          </a:xfrm>
          <a:prstGeom prst="straightConnector1">
            <a:avLst/>
          </a:prstGeom>
          <a:ln w="50800">
            <a:solidFill>
              <a:srgbClr val="A51E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B1DDF2F3-6C4F-1F44-99A7-99F98F20893B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flipV="1">
            <a:off x="5323672" y="3489648"/>
            <a:ext cx="0" cy="407666"/>
          </a:xfrm>
          <a:prstGeom prst="straightConnector1">
            <a:avLst/>
          </a:prstGeom>
          <a:ln w="50800">
            <a:solidFill>
              <a:srgbClr val="A51E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AEB2CB95-A856-614B-A228-F4BFD1F50D2F}"/>
              </a:ext>
            </a:extLst>
          </p:cNvPr>
          <p:cNvSpPr/>
          <p:nvPr/>
        </p:nvSpPr>
        <p:spPr>
          <a:xfrm>
            <a:off x="6318840" y="2521268"/>
            <a:ext cx="1283617" cy="1283617"/>
          </a:xfrm>
          <a:prstGeom prst="ellipse">
            <a:avLst/>
          </a:prstGeom>
          <a:noFill/>
          <a:ln w="50800">
            <a:solidFill>
              <a:srgbClr val="D8A6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lang="de-DE" sz="1600" b="1" dirty="0">
                <a:solidFill>
                  <a:srgbClr val="D8A69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Affektive Lernvor- </a:t>
            </a:r>
            <a:r>
              <a:rPr lang="de-DE" sz="1600" b="1" dirty="0" err="1">
                <a:solidFill>
                  <a:srgbClr val="D8A69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ausset</a:t>
            </a:r>
            <a:r>
              <a:rPr lang="de-DE" sz="1600" b="1" dirty="0">
                <a:solidFill>
                  <a:srgbClr val="D8A69F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-zungen</a:t>
            </a: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01D3DB7-64E2-954D-A830-B6D382D0B028}"/>
              </a:ext>
            </a:extLst>
          </p:cNvPr>
          <p:cNvCxnSpPr>
            <a:cxnSpLocks/>
            <a:stCxn id="18" idx="2"/>
            <a:endCxn id="15" idx="3"/>
          </p:cNvCxnSpPr>
          <p:nvPr/>
        </p:nvCxnSpPr>
        <p:spPr>
          <a:xfrm flipH="1">
            <a:off x="5965480" y="3163077"/>
            <a:ext cx="353360" cy="0"/>
          </a:xfrm>
          <a:prstGeom prst="straightConnector1">
            <a:avLst/>
          </a:prstGeom>
          <a:ln w="50800">
            <a:solidFill>
              <a:srgbClr val="D8A69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Bogen 19">
            <a:extLst>
              <a:ext uri="{FF2B5EF4-FFF2-40B4-BE49-F238E27FC236}">
                <a16:creationId xmlns:a16="http://schemas.microsoft.com/office/drawing/2014/main" id="{9B58202C-E823-0C49-827E-D57900CE35B5}"/>
              </a:ext>
            </a:extLst>
          </p:cNvPr>
          <p:cNvSpPr/>
          <p:nvPr/>
        </p:nvSpPr>
        <p:spPr>
          <a:xfrm rot="2396247">
            <a:off x="5739954" y="1915008"/>
            <a:ext cx="1350894" cy="605660"/>
          </a:xfrm>
          <a:prstGeom prst="arc">
            <a:avLst>
              <a:gd name="adj1" fmla="val 11347408"/>
              <a:gd name="adj2" fmla="val 20816235"/>
            </a:avLst>
          </a:prstGeom>
          <a:ln w="38100">
            <a:solidFill>
              <a:srgbClr val="D8A69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>
              <a:solidFill>
                <a:srgbClr val="D8A69F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21" name="Bogen 20">
            <a:extLst>
              <a:ext uri="{FF2B5EF4-FFF2-40B4-BE49-F238E27FC236}">
                <a16:creationId xmlns:a16="http://schemas.microsoft.com/office/drawing/2014/main" id="{79992273-C1B2-4148-9081-DF65DE918CFB}"/>
              </a:ext>
            </a:extLst>
          </p:cNvPr>
          <p:cNvSpPr/>
          <p:nvPr/>
        </p:nvSpPr>
        <p:spPr>
          <a:xfrm rot="8521963">
            <a:off x="5705881" y="3756617"/>
            <a:ext cx="1350894" cy="605660"/>
          </a:xfrm>
          <a:prstGeom prst="arc">
            <a:avLst>
              <a:gd name="adj1" fmla="val 11727296"/>
              <a:gd name="adj2" fmla="val 20816235"/>
            </a:avLst>
          </a:prstGeom>
          <a:ln w="38100">
            <a:solidFill>
              <a:srgbClr val="D8A69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>
              <a:solidFill>
                <a:srgbClr val="D8A69F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F87B808D-CD89-1C4B-AD63-DE68001827F6}"/>
              </a:ext>
            </a:extLst>
          </p:cNvPr>
          <p:cNvCxnSpPr>
            <a:cxnSpLocks/>
            <a:stCxn id="6" idx="3"/>
            <a:endCxn id="15" idx="1"/>
          </p:cNvCxnSpPr>
          <p:nvPr/>
        </p:nvCxnSpPr>
        <p:spPr>
          <a:xfrm>
            <a:off x="4161452" y="3163077"/>
            <a:ext cx="520411" cy="0"/>
          </a:xfrm>
          <a:prstGeom prst="straightConnector1">
            <a:avLst/>
          </a:prstGeom>
          <a:ln w="57150">
            <a:solidFill>
              <a:srgbClr val="D8A69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8771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>
            <a:extLst>
              <a:ext uri="{FF2B5EF4-FFF2-40B4-BE49-F238E27FC236}">
                <a16:creationId xmlns:a16="http://schemas.microsoft.com/office/drawing/2014/main" id="{0957B0C4-28EF-5C4E-B462-E018B1794DE1}"/>
              </a:ext>
            </a:extLst>
          </p:cNvPr>
          <p:cNvSpPr/>
          <p:nvPr/>
        </p:nvSpPr>
        <p:spPr>
          <a:xfrm>
            <a:off x="6312697" y="1265612"/>
            <a:ext cx="1283617" cy="653143"/>
          </a:xfrm>
          <a:prstGeom prst="roundRect">
            <a:avLst/>
          </a:prstGeom>
          <a:noFill/>
          <a:ln w="66675">
            <a:solidFill>
              <a:srgbClr val="A51E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rgbClr val="A51E4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Angebot</a:t>
            </a:r>
            <a:endParaRPr b="1" dirty="0">
              <a:solidFill>
                <a:srgbClr val="A51E4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15" name="Abgerundetes Rechteck 14">
            <a:extLst>
              <a:ext uri="{FF2B5EF4-FFF2-40B4-BE49-F238E27FC236}">
                <a16:creationId xmlns:a16="http://schemas.microsoft.com/office/drawing/2014/main" id="{68B2F78E-28BC-CF44-9A63-36351A745BC6}"/>
              </a:ext>
            </a:extLst>
          </p:cNvPr>
          <p:cNvSpPr/>
          <p:nvPr/>
        </p:nvSpPr>
        <p:spPr>
          <a:xfrm>
            <a:off x="4681863" y="2836505"/>
            <a:ext cx="1283617" cy="653143"/>
          </a:xfrm>
          <a:prstGeom prst="roundRect">
            <a:avLst/>
          </a:prstGeom>
          <a:noFill/>
          <a:ln w="66675">
            <a:solidFill>
              <a:srgbClr val="A51E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rgbClr val="A51E4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Nutzung</a:t>
            </a:r>
            <a:endParaRPr b="1" dirty="0">
              <a:solidFill>
                <a:srgbClr val="A51E4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F87B808D-CD89-1C4B-AD63-DE68001827F6}"/>
              </a:ext>
            </a:extLst>
          </p:cNvPr>
          <p:cNvCxnSpPr>
            <a:cxnSpLocks/>
          </p:cNvCxnSpPr>
          <p:nvPr/>
        </p:nvCxnSpPr>
        <p:spPr>
          <a:xfrm>
            <a:off x="3755740" y="1918755"/>
            <a:ext cx="1" cy="3176474"/>
          </a:xfrm>
          <a:prstGeom prst="straightConnector1">
            <a:avLst/>
          </a:prstGeom>
          <a:ln w="57150">
            <a:solidFill>
              <a:srgbClr val="A51E4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118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EDA0A64A-34B9-B747-AFB0-EB6DCFD76DDD}"/>
              </a:ext>
            </a:extLst>
          </p:cNvPr>
          <p:cNvSpPr/>
          <p:nvPr/>
        </p:nvSpPr>
        <p:spPr>
          <a:xfrm>
            <a:off x="1013012" y="1855694"/>
            <a:ext cx="9332259" cy="1954306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21000">
                <a:srgbClr val="B4A069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9523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398005C-01C2-CF4C-B536-24A2AF1D92CA}"/>
              </a:ext>
            </a:extLst>
          </p:cNvPr>
          <p:cNvSpPr/>
          <p:nvPr/>
        </p:nvSpPr>
        <p:spPr>
          <a:xfrm>
            <a:off x="2877836" y="1145222"/>
            <a:ext cx="1283617" cy="1283617"/>
          </a:xfrm>
          <a:prstGeom prst="ellipse">
            <a:avLst/>
          </a:prstGeom>
          <a:noFill/>
          <a:ln w="50800">
            <a:solidFill>
              <a:srgbClr val="A51E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46800" rIns="36000" rtlCol="0" anchor="ctr"/>
          <a:lstStyle/>
          <a:p>
            <a:pPr algn="ctr"/>
            <a:r>
              <a:rPr lang="de-DE" sz="1600" b="1" dirty="0">
                <a:solidFill>
                  <a:srgbClr val="A51E4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Quantität des Angebots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15ED95F-E00A-4D4A-8730-E510BD416F5D}"/>
              </a:ext>
            </a:extLst>
          </p:cNvPr>
          <p:cNvSpPr/>
          <p:nvPr/>
        </p:nvSpPr>
        <p:spPr>
          <a:xfrm>
            <a:off x="2877835" y="3897314"/>
            <a:ext cx="1283617" cy="1283617"/>
          </a:xfrm>
          <a:prstGeom prst="ellipse">
            <a:avLst/>
          </a:prstGeom>
          <a:noFill/>
          <a:ln w="50800">
            <a:solidFill>
              <a:srgbClr val="A51E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46800" rIns="36000" rtlCol="0" anchor="ctr"/>
          <a:lstStyle/>
          <a:p>
            <a:pPr algn="ctr"/>
            <a:r>
              <a:rPr lang="de-DE" sz="1600" b="1" dirty="0">
                <a:solidFill>
                  <a:srgbClr val="A51E4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Qualität des Angebots</a:t>
            </a:r>
            <a:endParaRPr sz="1600" b="1" dirty="0">
              <a:solidFill>
                <a:srgbClr val="A51E4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6" name="Abgerundetes Rechteck 5">
            <a:extLst>
              <a:ext uri="{FF2B5EF4-FFF2-40B4-BE49-F238E27FC236}">
                <a16:creationId xmlns:a16="http://schemas.microsoft.com/office/drawing/2014/main" id="{0957B0C4-28EF-5C4E-B462-E018B1794DE1}"/>
              </a:ext>
            </a:extLst>
          </p:cNvPr>
          <p:cNvSpPr/>
          <p:nvPr/>
        </p:nvSpPr>
        <p:spPr>
          <a:xfrm>
            <a:off x="2877835" y="2836505"/>
            <a:ext cx="1283617" cy="653143"/>
          </a:xfrm>
          <a:prstGeom prst="roundRect">
            <a:avLst/>
          </a:prstGeom>
          <a:noFill/>
          <a:ln w="66675">
            <a:solidFill>
              <a:srgbClr val="A51E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rgbClr val="A51E4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Angebot</a:t>
            </a:r>
            <a:endParaRPr b="1" dirty="0">
              <a:solidFill>
                <a:srgbClr val="A51E4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84BD6871-4C99-384A-9C05-F03892F83161}"/>
              </a:ext>
            </a:extLst>
          </p:cNvPr>
          <p:cNvCxnSpPr>
            <a:stCxn id="4" idx="4"/>
            <a:endCxn id="6" idx="0"/>
          </p:cNvCxnSpPr>
          <p:nvPr/>
        </p:nvCxnSpPr>
        <p:spPr>
          <a:xfrm flipH="1">
            <a:off x="3519644" y="2428839"/>
            <a:ext cx="1" cy="407666"/>
          </a:xfrm>
          <a:prstGeom prst="straightConnector1">
            <a:avLst/>
          </a:prstGeom>
          <a:ln w="50800">
            <a:solidFill>
              <a:srgbClr val="A51E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3728BEB5-B219-B840-8248-F604E8B8B3A4}"/>
              </a:ext>
            </a:extLst>
          </p:cNvPr>
          <p:cNvCxnSpPr>
            <a:cxnSpLocks/>
            <a:stCxn id="5" idx="0"/>
            <a:endCxn id="6" idx="2"/>
          </p:cNvCxnSpPr>
          <p:nvPr/>
        </p:nvCxnSpPr>
        <p:spPr>
          <a:xfrm flipV="1">
            <a:off x="3519644" y="3489648"/>
            <a:ext cx="0" cy="407666"/>
          </a:xfrm>
          <a:prstGeom prst="straightConnector1">
            <a:avLst/>
          </a:prstGeom>
          <a:ln w="50800">
            <a:solidFill>
              <a:srgbClr val="A51E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D86D3561-7231-D94B-8FD2-9F9B644420E8}"/>
              </a:ext>
            </a:extLst>
          </p:cNvPr>
          <p:cNvSpPr/>
          <p:nvPr/>
        </p:nvSpPr>
        <p:spPr>
          <a:xfrm>
            <a:off x="1240341" y="2521268"/>
            <a:ext cx="1283617" cy="1283617"/>
          </a:xfrm>
          <a:prstGeom prst="ellipse">
            <a:avLst/>
          </a:prstGeom>
          <a:noFill/>
          <a:ln w="50800">
            <a:solidFill>
              <a:srgbClr val="A51E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lang="de-DE" sz="1600" b="1" dirty="0">
                <a:solidFill>
                  <a:srgbClr val="A51E4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Standards und Normen</a:t>
            </a:r>
            <a:endParaRPr sz="1600" b="1" dirty="0">
              <a:solidFill>
                <a:srgbClr val="A51E4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8E40B4D0-C78F-484C-AF9B-FE7F7172A835}"/>
              </a:ext>
            </a:extLst>
          </p:cNvPr>
          <p:cNvCxnSpPr>
            <a:cxnSpLocks/>
            <a:stCxn id="9" idx="6"/>
            <a:endCxn id="6" idx="1"/>
          </p:cNvCxnSpPr>
          <p:nvPr/>
        </p:nvCxnSpPr>
        <p:spPr>
          <a:xfrm>
            <a:off x="2523958" y="3163077"/>
            <a:ext cx="353877" cy="0"/>
          </a:xfrm>
          <a:prstGeom prst="straightConnector1">
            <a:avLst/>
          </a:prstGeom>
          <a:ln w="50800">
            <a:solidFill>
              <a:srgbClr val="A51E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Bogen 10">
            <a:extLst>
              <a:ext uri="{FF2B5EF4-FFF2-40B4-BE49-F238E27FC236}">
                <a16:creationId xmlns:a16="http://schemas.microsoft.com/office/drawing/2014/main" id="{A1E00E35-846E-764E-A6D2-89CD0D1030D3}"/>
              </a:ext>
            </a:extLst>
          </p:cNvPr>
          <p:cNvSpPr/>
          <p:nvPr/>
        </p:nvSpPr>
        <p:spPr>
          <a:xfrm rot="19325710">
            <a:off x="1785831" y="1885438"/>
            <a:ext cx="1350894" cy="605660"/>
          </a:xfrm>
          <a:prstGeom prst="arc">
            <a:avLst>
              <a:gd name="adj1" fmla="val 11347408"/>
              <a:gd name="adj2" fmla="val 20816235"/>
            </a:avLst>
          </a:prstGeom>
          <a:ln w="38100">
            <a:solidFill>
              <a:srgbClr val="A51E4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12" name="Bogen 11">
            <a:extLst>
              <a:ext uri="{FF2B5EF4-FFF2-40B4-BE49-F238E27FC236}">
                <a16:creationId xmlns:a16="http://schemas.microsoft.com/office/drawing/2014/main" id="{08B75434-38A0-9348-8580-6CA17EFD9844}"/>
              </a:ext>
            </a:extLst>
          </p:cNvPr>
          <p:cNvSpPr/>
          <p:nvPr/>
        </p:nvSpPr>
        <p:spPr>
          <a:xfrm rot="12957122">
            <a:off x="1800551" y="3769943"/>
            <a:ext cx="1350894" cy="605660"/>
          </a:xfrm>
          <a:prstGeom prst="arc">
            <a:avLst>
              <a:gd name="adj1" fmla="val 11727296"/>
              <a:gd name="adj2" fmla="val 20816235"/>
            </a:avLst>
          </a:prstGeom>
          <a:ln w="38100">
            <a:solidFill>
              <a:srgbClr val="A51E4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993F0E8-8EBC-8A4F-B34C-031069E0C7D2}"/>
              </a:ext>
            </a:extLst>
          </p:cNvPr>
          <p:cNvSpPr/>
          <p:nvPr/>
        </p:nvSpPr>
        <p:spPr>
          <a:xfrm>
            <a:off x="4681864" y="1145222"/>
            <a:ext cx="1283617" cy="1283617"/>
          </a:xfrm>
          <a:prstGeom prst="ellipse">
            <a:avLst/>
          </a:prstGeom>
          <a:noFill/>
          <a:ln w="50800">
            <a:solidFill>
              <a:srgbClr val="A51E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46800" rIns="36000" rtlCol="0" anchor="ctr"/>
          <a:lstStyle/>
          <a:p>
            <a:pPr algn="ctr"/>
            <a:r>
              <a:rPr lang="de-DE" sz="1600" b="1" dirty="0">
                <a:solidFill>
                  <a:srgbClr val="A51E4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Kognitive Lernvor- </a:t>
            </a:r>
            <a:r>
              <a:rPr lang="de-DE" sz="1600" b="1" dirty="0" err="1">
                <a:solidFill>
                  <a:srgbClr val="A51E4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ausset</a:t>
            </a:r>
            <a:r>
              <a:rPr lang="de-DE" sz="1600" b="1" dirty="0">
                <a:solidFill>
                  <a:srgbClr val="A51E4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-zungen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BC61274-8AD0-A14F-BD46-EE032ABE514A}"/>
              </a:ext>
            </a:extLst>
          </p:cNvPr>
          <p:cNvSpPr/>
          <p:nvPr/>
        </p:nvSpPr>
        <p:spPr>
          <a:xfrm>
            <a:off x="4681863" y="3897314"/>
            <a:ext cx="1283617" cy="1283617"/>
          </a:xfrm>
          <a:prstGeom prst="ellipse">
            <a:avLst/>
          </a:prstGeom>
          <a:noFill/>
          <a:ln w="50800">
            <a:solidFill>
              <a:srgbClr val="A51E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46800" rIns="36000" rtlCol="0" anchor="ctr"/>
          <a:lstStyle/>
          <a:p>
            <a:pPr algn="ctr"/>
            <a:r>
              <a:rPr lang="de-DE" sz="1600" b="1" dirty="0">
                <a:solidFill>
                  <a:srgbClr val="A51E4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Nut- </a:t>
            </a:r>
            <a:r>
              <a:rPr lang="de-DE" sz="1600" b="1" dirty="0" err="1">
                <a:solidFill>
                  <a:srgbClr val="A51E4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zungs-disposi-tionen</a:t>
            </a:r>
            <a:endParaRPr sz="1600" b="1" dirty="0">
              <a:solidFill>
                <a:srgbClr val="A51E4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15" name="Abgerundetes Rechteck 14">
            <a:extLst>
              <a:ext uri="{FF2B5EF4-FFF2-40B4-BE49-F238E27FC236}">
                <a16:creationId xmlns:a16="http://schemas.microsoft.com/office/drawing/2014/main" id="{68B2F78E-28BC-CF44-9A63-36351A745BC6}"/>
              </a:ext>
            </a:extLst>
          </p:cNvPr>
          <p:cNvSpPr/>
          <p:nvPr/>
        </p:nvSpPr>
        <p:spPr>
          <a:xfrm>
            <a:off x="4681863" y="2836505"/>
            <a:ext cx="1283617" cy="653143"/>
          </a:xfrm>
          <a:prstGeom prst="roundRect">
            <a:avLst/>
          </a:prstGeom>
          <a:noFill/>
          <a:ln w="66675">
            <a:solidFill>
              <a:srgbClr val="A51E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rgbClr val="A51E4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Nutzung</a:t>
            </a:r>
            <a:endParaRPr b="1" dirty="0">
              <a:solidFill>
                <a:srgbClr val="A51E4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3E5D3655-C669-B74C-A710-02FC32437CB3}"/>
              </a:ext>
            </a:extLst>
          </p:cNvPr>
          <p:cNvCxnSpPr>
            <a:stCxn id="13" idx="4"/>
            <a:endCxn id="15" idx="0"/>
          </p:cNvCxnSpPr>
          <p:nvPr/>
        </p:nvCxnSpPr>
        <p:spPr>
          <a:xfrm flipH="1">
            <a:off x="5323672" y="2428839"/>
            <a:ext cx="1" cy="407666"/>
          </a:xfrm>
          <a:prstGeom prst="straightConnector1">
            <a:avLst/>
          </a:prstGeom>
          <a:ln w="50800">
            <a:solidFill>
              <a:srgbClr val="A51E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B1DDF2F3-6C4F-1F44-99A7-99F98F20893B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flipV="1">
            <a:off x="5323672" y="3489648"/>
            <a:ext cx="0" cy="407666"/>
          </a:xfrm>
          <a:prstGeom prst="straightConnector1">
            <a:avLst/>
          </a:prstGeom>
          <a:ln w="50800">
            <a:solidFill>
              <a:srgbClr val="A51E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AEB2CB95-A856-614B-A228-F4BFD1F50D2F}"/>
              </a:ext>
            </a:extLst>
          </p:cNvPr>
          <p:cNvSpPr/>
          <p:nvPr/>
        </p:nvSpPr>
        <p:spPr>
          <a:xfrm>
            <a:off x="6318840" y="2521268"/>
            <a:ext cx="1283617" cy="1283617"/>
          </a:xfrm>
          <a:prstGeom prst="ellipse">
            <a:avLst/>
          </a:prstGeom>
          <a:noFill/>
          <a:ln w="50800">
            <a:solidFill>
              <a:srgbClr val="A51E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800" rIns="0" rtlCol="0" anchor="ctr"/>
          <a:lstStyle/>
          <a:p>
            <a:pPr algn="ctr"/>
            <a:r>
              <a:rPr lang="de-DE" sz="1600" b="1" dirty="0">
                <a:solidFill>
                  <a:srgbClr val="A51E4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Affektive Lernvor- </a:t>
            </a:r>
            <a:r>
              <a:rPr lang="de-DE" sz="1600" b="1" dirty="0" err="1">
                <a:solidFill>
                  <a:srgbClr val="A51E4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ausset</a:t>
            </a:r>
            <a:r>
              <a:rPr lang="de-DE" sz="1600" b="1" dirty="0">
                <a:solidFill>
                  <a:srgbClr val="A51E4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-zungen</a:t>
            </a: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01D3DB7-64E2-954D-A830-B6D382D0B028}"/>
              </a:ext>
            </a:extLst>
          </p:cNvPr>
          <p:cNvCxnSpPr>
            <a:cxnSpLocks/>
            <a:stCxn id="18" idx="2"/>
            <a:endCxn id="15" idx="3"/>
          </p:cNvCxnSpPr>
          <p:nvPr/>
        </p:nvCxnSpPr>
        <p:spPr>
          <a:xfrm flipH="1">
            <a:off x="5965480" y="3163077"/>
            <a:ext cx="353360" cy="0"/>
          </a:xfrm>
          <a:prstGeom prst="straightConnector1">
            <a:avLst/>
          </a:prstGeom>
          <a:ln w="50800">
            <a:solidFill>
              <a:srgbClr val="A51E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Bogen 19">
            <a:extLst>
              <a:ext uri="{FF2B5EF4-FFF2-40B4-BE49-F238E27FC236}">
                <a16:creationId xmlns:a16="http://schemas.microsoft.com/office/drawing/2014/main" id="{9B58202C-E823-0C49-827E-D57900CE35B5}"/>
              </a:ext>
            </a:extLst>
          </p:cNvPr>
          <p:cNvSpPr/>
          <p:nvPr/>
        </p:nvSpPr>
        <p:spPr>
          <a:xfrm rot="2396247">
            <a:off x="5739954" y="1915008"/>
            <a:ext cx="1350894" cy="605660"/>
          </a:xfrm>
          <a:prstGeom prst="arc">
            <a:avLst>
              <a:gd name="adj1" fmla="val 11347408"/>
              <a:gd name="adj2" fmla="val 20816235"/>
            </a:avLst>
          </a:prstGeom>
          <a:ln w="38100">
            <a:solidFill>
              <a:srgbClr val="A51E4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21" name="Bogen 20">
            <a:extLst>
              <a:ext uri="{FF2B5EF4-FFF2-40B4-BE49-F238E27FC236}">
                <a16:creationId xmlns:a16="http://schemas.microsoft.com/office/drawing/2014/main" id="{79992273-C1B2-4148-9081-DF65DE918CFB}"/>
              </a:ext>
            </a:extLst>
          </p:cNvPr>
          <p:cNvSpPr/>
          <p:nvPr/>
        </p:nvSpPr>
        <p:spPr>
          <a:xfrm rot="8521963">
            <a:off x="5705881" y="3756617"/>
            <a:ext cx="1350894" cy="605660"/>
          </a:xfrm>
          <a:prstGeom prst="arc">
            <a:avLst>
              <a:gd name="adj1" fmla="val 11727296"/>
              <a:gd name="adj2" fmla="val 20816235"/>
            </a:avLst>
          </a:prstGeom>
          <a:ln w="38100">
            <a:solidFill>
              <a:srgbClr val="A51E4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F87B808D-CD89-1C4B-AD63-DE68001827F6}"/>
              </a:ext>
            </a:extLst>
          </p:cNvPr>
          <p:cNvCxnSpPr>
            <a:cxnSpLocks/>
            <a:stCxn id="6" idx="3"/>
            <a:endCxn id="15" idx="1"/>
          </p:cNvCxnSpPr>
          <p:nvPr/>
        </p:nvCxnSpPr>
        <p:spPr>
          <a:xfrm>
            <a:off x="4161452" y="3163077"/>
            <a:ext cx="520411" cy="0"/>
          </a:xfrm>
          <a:prstGeom prst="straightConnector1">
            <a:avLst/>
          </a:prstGeom>
          <a:ln w="57150">
            <a:solidFill>
              <a:srgbClr val="A51E4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2699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>
            <a:extLst>
              <a:ext uri="{FF2B5EF4-FFF2-40B4-BE49-F238E27FC236}">
                <a16:creationId xmlns:a16="http://schemas.microsoft.com/office/drawing/2014/main" id="{0957B0C4-28EF-5C4E-B462-E018B1794DE1}"/>
              </a:ext>
            </a:extLst>
          </p:cNvPr>
          <p:cNvSpPr/>
          <p:nvPr/>
        </p:nvSpPr>
        <p:spPr>
          <a:xfrm>
            <a:off x="6312697" y="1265612"/>
            <a:ext cx="1283617" cy="653143"/>
          </a:xfrm>
          <a:prstGeom prst="roundRect">
            <a:avLst/>
          </a:prstGeom>
          <a:noFill/>
          <a:ln w="66675">
            <a:solidFill>
              <a:srgbClr val="A51E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rgbClr val="A51E4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Angebot</a:t>
            </a:r>
            <a:endParaRPr b="1" dirty="0">
              <a:solidFill>
                <a:srgbClr val="A51E4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15" name="Abgerundetes Rechteck 14">
            <a:extLst>
              <a:ext uri="{FF2B5EF4-FFF2-40B4-BE49-F238E27FC236}">
                <a16:creationId xmlns:a16="http://schemas.microsoft.com/office/drawing/2014/main" id="{68B2F78E-28BC-CF44-9A63-36351A745BC6}"/>
              </a:ext>
            </a:extLst>
          </p:cNvPr>
          <p:cNvSpPr/>
          <p:nvPr/>
        </p:nvSpPr>
        <p:spPr>
          <a:xfrm>
            <a:off x="4681863" y="2836505"/>
            <a:ext cx="1283617" cy="653143"/>
          </a:xfrm>
          <a:prstGeom prst="roundRect">
            <a:avLst/>
          </a:prstGeom>
          <a:noFill/>
          <a:ln w="66675">
            <a:solidFill>
              <a:srgbClr val="A51E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rgbClr val="A51E4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Nutzung</a:t>
            </a:r>
            <a:endParaRPr b="1" dirty="0">
              <a:solidFill>
                <a:srgbClr val="A51E4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F87B808D-CD89-1C4B-AD63-DE68001827F6}"/>
              </a:ext>
            </a:extLst>
          </p:cNvPr>
          <p:cNvCxnSpPr>
            <a:cxnSpLocks/>
          </p:cNvCxnSpPr>
          <p:nvPr/>
        </p:nvCxnSpPr>
        <p:spPr>
          <a:xfrm>
            <a:off x="3755740" y="1918755"/>
            <a:ext cx="1" cy="3176474"/>
          </a:xfrm>
          <a:prstGeom prst="straightConnector1">
            <a:avLst/>
          </a:prstGeom>
          <a:ln w="57150">
            <a:solidFill>
              <a:srgbClr val="A51E4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1413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EDA0A64A-34B9-B747-AFB0-EB6DCFD76DDD}"/>
              </a:ext>
            </a:extLst>
          </p:cNvPr>
          <p:cNvSpPr/>
          <p:nvPr/>
        </p:nvSpPr>
        <p:spPr>
          <a:xfrm>
            <a:off x="1013012" y="1855694"/>
            <a:ext cx="9332259" cy="933805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21000">
                <a:srgbClr val="A51E41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91478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</Words>
  <Application>Microsoft Macintosh PowerPoint</Application>
  <PresentationFormat>Breitbild</PresentationFormat>
  <Paragraphs>28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Roboto Condensed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Autor_M</dc:creator>
  <cp:lastModifiedBy>Microsoft Office User</cp:lastModifiedBy>
  <cp:revision>7</cp:revision>
  <cp:lastPrinted>2019-01-21T10:21:02Z</cp:lastPrinted>
  <dcterms:created xsi:type="dcterms:W3CDTF">2019-01-18T07:58:17Z</dcterms:created>
  <dcterms:modified xsi:type="dcterms:W3CDTF">2019-01-22T08:33:04Z</dcterms:modified>
</cp:coreProperties>
</file>