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2" r:id="rId6"/>
    <p:sldId id="260" r:id="rId7"/>
    <p:sldId id="259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D8"/>
    <a:srgbClr val="EBD2CD"/>
    <a:srgbClr val="D8A69F"/>
    <a:srgbClr val="37414B"/>
    <a:srgbClr val="A51E41"/>
    <a:srgbClr val="B4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6"/>
    <p:restoredTop sz="94647"/>
  </p:normalViewPr>
  <p:slideViewPr>
    <p:cSldViewPr snapToGrid="0" snapToObjects="1">
      <p:cViewPr varScale="1">
        <p:scale>
          <a:sx n="216" d="100"/>
          <a:sy n="216" d="100"/>
        </p:scale>
        <p:origin x="21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54E1-2FEB-CF4A-A77C-C328626059BA}" type="datetimeFigureOut">
              <a:rPr lang="de-DE" smtClean="0"/>
              <a:t>29.01.19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CF2A4-0E14-3B41-B51A-F6EFA21CD98E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8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CF2A4-0E14-3B41-B51A-F6EFA21CD9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1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4E32C-78A5-FC49-82EC-FF159A0C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1037E9-0F32-A242-A187-558E483A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DA36-6DBC-AE4E-9545-B2D207BC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EEB5C-8225-9A4C-A298-6C819C3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A5B1C-C518-3F47-80D9-57F3FA6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B5E0-B2EF-E642-9261-F48901B1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DA4EFA-46E3-F841-B136-63670ECD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50048-94D7-B54E-A34D-D0EB71D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908974-1A7E-4D4A-A4CD-62B3C107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8389C-0D7D-CE47-86A2-B56FAC9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483A71-B808-0E42-8EF6-7D528245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338CAF-62DA-C744-9DEB-43737197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DFA66-D31E-6C4E-B9C8-6AD3EB3D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6B21C-C2BE-A347-A68A-34953A44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8AB89-0D8A-8F4E-BABF-618048D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9C711-392E-F84A-9540-7CF8C226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C2A7F-1DF8-724B-8098-96239636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5ECF5-6DEF-AA44-9725-CBEC3C8A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098E8-83DC-A14A-978C-EE4C9145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A11DE-CAA8-9744-B074-A4385D6F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E260-10BD-F547-83A5-480FED6F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2A30F-B2FA-F54B-879F-67088B4C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DFCC5-CEB5-2C48-98A2-7ECE55BC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4544D-2976-B049-9085-2C118A8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2BD6B-21E5-8743-9553-E1A51ED4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3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0202-E64F-C04D-A2C6-9BA49F56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780A3-7D1E-9E49-9A9A-C56B3ABC7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52327-1CF8-2243-B9EC-D9FD1DE2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6D36E-D8B0-E648-A2BF-D00AA14B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E4B5C-EDCB-364E-A6B5-D2359F7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2556D-A8DC-0245-AD39-6FB781FA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4DEA0-5C1B-184D-A2A7-E12FBC54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92FF5-7E70-EB47-A418-A1652490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ED21BB-14EC-654F-8229-DCAB8FF3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ECBCE-3D9C-1043-9441-F6795719A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7E4CC9-8D0C-864B-BFC4-5E149D11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5EC33E-FFF7-8C40-BA18-58B3BD93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903FC-952E-7742-ACC4-6C08087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988DB2-5D5B-BF43-AC44-3C8FA203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ED2E-DCF6-4C49-A642-9A7FD95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B0AFFB-309F-FE47-8888-6A157B87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FAB1AB-2254-1747-AF60-569012C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094859-B3F7-D841-A8E6-C4840E5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6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9B1625-1E9C-1B4D-B865-3A5B70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2400E5-5896-EB44-AC24-C584182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49C72F-604C-4345-8819-5F51AB6D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1AAD-13D2-BC41-97F3-D5ACB030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72718-7895-CB42-929F-28DC8CB7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669F6-7867-4E40-93F1-68471730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B30C32-D02B-2E4E-8A4F-F9DE489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DCFA22-3293-1A49-9195-CD4129C0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2CEEE-92C9-A649-A347-C777A744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9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6416-B47E-CF40-849C-74F2540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3430E-192A-F644-8739-B39D9859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C122-E28D-914D-ACC0-E25B2667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EF075-DAB0-5647-94F7-B9424DFC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C09-65AC-C84F-BB0E-1B450616C0C3}" type="datetimeFigureOut">
              <a:rPr lang="de-DE" smtClean="0"/>
              <a:t>29.01.19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DB3A-E75D-1D48-9F42-2883B214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C884BD-13D5-8E44-A7A8-8BA827A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5204-A4C5-444B-9BB9-32667EA1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B54A9A-E2D6-5A4A-A9CC-186E1B34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AD3CC-D773-3845-8619-4298AD5E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6B0E8-F69B-3C4A-AEA4-54B341A38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6C09-65AC-C84F-BB0E-1B450616C0C3}" type="datetimeFigureOut">
              <a:rPr lang="de-DE" smtClean="0"/>
              <a:t>29.01.19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65843-4480-C54D-867E-3E06812EE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FC914-C27E-7849-9CD4-A685E488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5204-A4C5-444B-9BB9-32667EA15415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1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B426C2-009C-BE49-88AC-4857B073F25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83213" cy="52606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04A630EB-CB56-BB4B-BA89-312DD0950F71}"/>
              </a:ext>
            </a:extLst>
          </p:cNvPr>
          <p:cNvSpPr/>
          <p:nvPr/>
        </p:nvSpPr>
        <p:spPr>
          <a:xfrm>
            <a:off x="1270341" y="1319437"/>
            <a:ext cx="8260288" cy="3645326"/>
          </a:xfrm>
          <a:prstGeom prst="roundRect">
            <a:avLst>
              <a:gd name="adj" fmla="val 2918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D159C6A-6571-9D49-8AE5-B60ED3049EB5}"/>
              </a:ext>
            </a:extLst>
          </p:cNvPr>
          <p:cNvSpPr/>
          <p:nvPr/>
        </p:nvSpPr>
        <p:spPr>
          <a:xfrm>
            <a:off x="2421148" y="3608505"/>
            <a:ext cx="6970144" cy="1202824"/>
          </a:xfrm>
          <a:prstGeom prst="roundRect">
            <a:avLst>
              <a:gd name="adj" fmla="val 9639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A16E41E5-FDD1-794A-8E57-7FD0C5A791EA}"/>
              </a:ext>
            </a:extLst>
          </p:cNvPr>
          <p:cNvSpPr/>
          <p:nvPr/>
        </p:nvSpPr>
        <p:spPr>
          <a:xfrm>
            <a:off x="2421148" y="1562225"/>
            <a:ext cx="6970143" cy="1665021"/>
          </a:xfrm>
          <a:prstGeom prst="roundRect">
            <a:avLst>
              <a:gd name="adj" fmla="val 8191"/>
            </a:avLst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831EA81B-D22F-7D47-9ED8-7830CDEE01A9}"/>
              </a:ext>
            </a:extLst>
          </p:cNvPr>
          <p:cNvSpPr/>
          <p:nvPr/>
        </p:nvSpPr>
        <p:spPr>
          <a:xfrm>
            <a:off x="5798620" y="1650523"/>
            <a:ext cx="1727541" cy="3126292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DEBF5EA-1889-D44F-BCBE-AD1EE501D24E}"/>
              </a:ext>
            </a:extLst>
          </p:cNvPr>
          <p:cNvSpPr/>
          <p:nvPr/>
        </p:nvSpPr>
        <p:spPr>
          <a:xfrm>
            <a:off x="3615414" y="1650521"/>
            <a:ext cx="2061236" cy="3126293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C36A66E-2CED-9748-8F7F-1D94CEB291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2351" y="2608199"/>
            <a:ext cx="664555" cy="825404"/>
          </a:xfrm>
          <a:prstGeom prst="line">
            <a:avLst/>
          </a:prstGeom>
          <a:ln w="28575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4E740D8C-7325-1942-A32E-7629A4FB9BD5}"/>
              </a:ext>
            </a:extLst>
          </p:cNvPr>
          <p:cNvSpPr/>
          <p:nvPr/>
        </p:nvSpPr>
        <p:spPr>
          <a:xfrm>
            <a:off x="1368539" y="3056183"/>
            <a:ext cx="1963812" cy="754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Unterrichtsqualität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BB113F8-1DBC-6646-9DCD-DDF5B9E07ACC}"/>
              </a:ext>
            </a:extLst>
          </p:cNvPr>
          <p:cNvSpPr/>
          <p:nvPr/>
        </p:nvSpPr>
        <p:spPr>
          <a:xfrm>
            <a:off x="3960683" y="232391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guter Unterricht </a:t>
            </a: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“an sich“ -</a:t>
            </a:r>
          </a:p>
          <a:p>
            <a:pPr algn="ctr"/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good</a:t>
            </a:r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r>
              <a:rPr lang="de-DE" sz="14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sz="14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4FC5773-2890-AB46-87C5-1ED0869914BD}"/>
              </a:ext>
            </a:extLst>
          </p:cNvPr>
          <p:cNvSpPr/>
          <p:nvPr/>
        </p:nvSpPr>
        <p:spPr>
          <a:xfrm>
            <a:off x="3898479" y="3811023"/>
            <a:ext cx="1617077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„gut wirkender“ Unterricht  - </a:t>
            </a:r>
          </a:p>
          <a:p>
            <a:pPr algn="ctr"/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effective</a:t>
            </a:r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de-DE" sz="1400" b="1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teaching</a:t>
            </a:r>
            <a:endParaRPr sz="1400" b="1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BF2B79F-D1CF-8943-A4C1-6A6A7A8017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2351" y="3433603"/>
            <a:ext cx="566128" cy="682732"/>
          </a:xfrm>
          <a:prstGeom prst="line">
            <a:avLst/>
          </a:prstGeom>
          <a:ln w="28575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DFB9C7C-9B9C-114D-8CC6-12326F15E81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76501" y="2227700"/>
            <a:ext cx="483213" cy="383116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B3DB97F1-D82B-5A44-86DB-82E9CDE865EE}"/>
              </a:ext>
            </a:extLst>
          </p:cNvPr>
          <p:cNvSpPr/>
          <p:nvPr/>
        </p:nvSpPr>
        <p:spPr>
          <a:xfrm>
            <a:off x="5936700" y="1942112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Entscheidungs-</a:t>
            </a:r>
            <a:b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möglichkeiten</a:t>
            </a:r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der </a:t>
            </a:r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SuS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62AD0CED-6A9D-0A49-A31F-0873BF314E9A}"/>
              </a:ext>
            </a:extLst>
          </p:cNvPr>
          <p:cNvSpPr/>
          <p:nvPr/>
        </p:nvSpPr>
        <p:spPr>
          <a:xfrm>
            <a:off x="5936699" y="2419258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Befähigung zur Selbstbestimmung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E091B275-1924-7D44-964B-B4C848AE21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76501" y="2610816"/>
            <a:ext cx="460197" cy="485258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B688F8B5-C3E4-CC46-AAA2-F494DD6528B0}"/>
              </a:ext>
            </a:extLst>
          </p:cNvPr>
          <p:cNvSpPr/>
          <p:nvPr/>
        </p:nvSpPr>
        <p:spPr>
          <a:xfrm>
            <a:off x="5936698" y="281224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63AB2463-5B3F-B44D-977A-86B5FB25F81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774204"/>
            <a:ext cx="444157" cy="323720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2F32AD5F-A91D-D949-B702-637AB3C99920}"/>
              </a:ext>
            </a:extLst>
          </p:cNvPr>
          <p:cNvSpPr/>
          <p:nvPr/>
        </p:nvSpPr>
        <p:spPr>
          <a:xfrm>
            <a:off x="5959714" y="3462753"/>
            <a:ext cx="2022881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</a:t>
            </a:r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Leistung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1CBA310D-B843-0548-B8CF-783FA60CDA59}"/>
              </a:ext>
            </a:extLst>
          </p:cNvPr>
          <p:cNvSpPr/>
          <p:nvPr/>
        </p:nvSpPr>
        <p:spPr>
          <a:xfrm>
            <a:off x="5964060" y="3698258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Motivation/Emotion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95AA73D1-16A1-F54F-9CEA-D1B551122CE7}"/>
              </a:ext>
            </a:extLst>
          </p:cNvPr>
          <p:cNvSpPr/>
          <p:nvPr/>
        </p:nvSpPr>
        <p:spPr>
          <a:xfrm>
            <a:off x="5964059" y="3950635"/>
            <a:ext cx="116013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BF1FC9B6-0FAB-CC47-95E4-AF03DB14922A}"/>
              </a:ext>
            </a:extLst>
          </p:cNvPr>
          <p:cNvSpPr/>
          <p:nvPr/>
        </p:nvSpPr>
        <p:spPr>
          <a:xfrm>
            <a:off x="5964060" y="3950635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1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Persönlichkeit</a:t>
            </a:r>
            <a:endParaRPr sz="11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601E62D-6D8F-CA4D-BA8C-E450A45252E9}"/>
              </a:ext>
            </a:extLst>
          </p:cNvPr>
          <p:cNvSpPr/>
          <p:nvPr/>
        </p:nvSpPr>
        <p:spPr>
          <a:xfrm>
            <a:off x="5964060" y="4203012"/>
            <a:ext cx="1602759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12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783FCA7A-8BBD-2F41-B5AE-6BCF8096EA7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15556" y="3991814"/>
            <a:ext cx="415839" cy="106110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D9E4C30-0344-614D-BFAD-0FA6731D82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839" cy="139612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7CBCDA23-1924-A943-B26C-425D38B73E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15556" y="4097924"/>
            <a:ext cx="415007" cy="400688"/>
          </a:xfrm>
          <a:prstGeom prst="line">
            <a:avLst/>
          </a:prstGeom>
          <a:ln w="19050" cap="rnd">
            <a:solidFill>
              <a:srgbClr val="A51E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540A9F8C-2D12-8545-A7E4-FB8234F42885}"/>
              </a:ext>
            </a:extLst>
          </p:cNvPr>
          <p:cNvSpPr/>
          <p:nvPr/>
        </p:nvSpPr>
        <p:spPr>
          <a:xfrm>
            <a:off x="7612080" y="1644066"/>
            <a:ext cx="1727541" cy="3132748"/>
          </a:xfrm>
          <a:prstGeom prst="roundRect">
            <a:avLst/>
          </a:prstGeom>
          <a:solidFill>
            <a:srgbClr val="A51E4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434E00C9-3340-BD47-BAFC-BE761D789658}"/>
              </a:ext>
            </a:extLst>
          </p:cNvPr>
          <p:cNvSpPr/>
          <p:nvPr/>
        </p:nvSpPr>
        <p:spPr>
          <a:xfrm>
            <a:off x="7739038" y="1840311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Modelle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686C496F-48B3-2744-83C2-D7DDB9B18E9B}"/>
              </a:ext>
            </a:extLst>
          </p:cNvPr>
          <p:cNvSpPr/>
          <p:nvPr/>
        </p:nvSpPr>
        <p:spPr>
          <a:xfrm>
            <a:off x="8382391" y="2130278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Didaktische Theorien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1FF58053-E26F-A748-B1C0-292803755614}"/>
              </a:ext>
            </a:extLst>
          </p:cNvPr>
          <p:cNvSpPr/>
          <p:nvPr/>
        </p:nvSpPr>
        <p:spPr>
          <a:xfrm>
            <a:off x="7664239" y="2411035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Unterrichts-theorien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458AE317-7F08-364E-94CF-2C8EB6BA6479}"/>
              </a:ext>
            </a:extLst>
          </p:cNvPr>
          <p:cNvSpPr/>
          <p:nvPr/>
        </p:nvSpPr>
        <p:spPr>
          <a:xfrm>
            <a:off x="8308108" y="2643473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Unterrichts-konzepte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45F9E638-FD41-F247-828C-E7D20813C258}"/>
              </a:ext>
            </a:extLst>
          </p:cNvPr>
          <p:cNvSpPr/>
          <p:nvPr/>
        </p:nvSpPr>
        <p:spPr>
          <a:xfrm>
            <a:off x="7556457" y="2691792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54C51273-5465-8742-8660-199FF4D71FC0}"/>
              </a:ext>
            </a:extLst>
          </p:cNvPr>
          <p:cNvSpPr/>
          <p:nvPr/>
        </p:nvSpPr>
        <p:spPr>
          <a:xfrm>
            <a:off x="7657338" y="3583204"/>
            <a:ext cx="910562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Wirkmodelle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D8DCBED8-0087-6148-B138-21DDD6847CB0}"/>
              </a:ext>
            </a:extLst>
          </p:cNvPr>
          <p:cNvSpPr/>
          <p:nvPr/>
        </p:nvSpPr>
        <p:spPr>
          <a:xfrm>
            <a:off x="8236508" y="3870105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Qualitätskriterien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6717DA3E-812F-E147-868F-3507732510FB}"/>
              </a:ext>
            </a:extLst>
          </p:cNvPr>
          <p:cNvSpPr/>
          <p:nvPr/>
        </p:nvSpPr>
        <p:spPr>
          <a:xfrm>
            <a:off x="7739038" y="4141692"/>
            <a:ext cx="1033693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900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  <a:endParaRPr sz="900" i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3C9DDFE-6FB3-8B47-BB90-8C66D25429F5}"/>
              </a:ext>
            </a:extLst>
          </p:cNvPr>
          <p:cNvSpPr/>
          <p:nvPr/>
        </p:nvSpPr>
        <p:spPr>
          <a:xfrm>
            <a:off x="3888123" y="1527653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Perspektive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9F117846-2540-DF4A-9032-2068F891BEC5}"/>
              </a:ext>
            </a:extLst>
          </p:cNvPr>
          <p:cNvSpPr/>
          <p:nvPr/>
        </p:nvSpPr>
        <p:spPr>
          <a:xfrm>
            <a:off x="5897259" y="1530717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Kriterien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BFF17AC-3101-B44A-BF37-6D9EED359761}"/>
              </a:ext>
            </a:extLst>
          </p:cNvPr>
          <p:cNvSpPr/>
          <p:nvPr/>
        </p:nvSpPr>
        <p:spPr>
          <a:xfrm>
            <a:off x="7717941" y="1530331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Outcomes</a:t>
            </a:r>
            <a:endParaRPr sz="1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2130B3D8-5A48-2540-A4CC-FFD535E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47" y="3957775"/>
            <a:ext cx="505650" cy="50565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B5687CD6-CECD-2446-8DAB-8F635DD8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52" y="2242218"/>
            <a:ext cx="392446" cy="392446"/>
          </a:xfrm>
          <a:prstGeom prst="rect">
            <a:avLst/>
          </a:prstGeom>
        </p:spPr>
      </p:pic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36EC0568-1097-4E46-B30D-715F3D85F2E1}"/>
              </a:ext>
            </a:extLst>
          </p:cNvPr>
          <p:cNvSpPr/>
          <p:nvPr/>
        </p:nvSpPr>
        <p:spPr>
          <a:xfrm rot="16200000">
            <a:off x="1995201" y="2172465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theoretische Forschung</a:t>
            </a:r>
            <a:endParaRPr sz="13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5EA34D83-86CD-9344-AA70-4E6CC48B757C}"/>
              </a:ext>
            </a:extLst>
          </p:cNvPr>
          <p:cNvSpPr/>
          <p:nvPr/>
        </p:nvSpPr>
        <p:spPr>
          <a:xfrm rot="16200000">
            <a:off x="1997268" y="3941042"/>
            <a:ext cx="1515818" cy="573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empirische</a:t>
            </a:r>
          </a:p>
          <a:p>
            <a:pPr algn="ctr"/>
            <a:r>
              <a:rPr lang="de-DE" sz="13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Forschung</a:t>
            </a:r>
            <a:endParaRPr sz="13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5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0AB735F2-E823-CD48-99A5-6D6C3A1ABEFA}"/>
              </a:ext>
            </a:extLst>
          </p:cNvPr>
          <p:cNvSpPr txBox="1"/>
          <p:nvPr/>
        </p:nvSpPr>
        <p:spPr>
          <a:xfrm>
            <a:off x="1417741" y="1510018"/>
            <a:ext cx="61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„zuerst ging in Englisch gar nix, aber dann hatte ich echt `ne super Lehrerin und eben gute Noten“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935E79-8087-C246-BDA1-3C65F1650DE9}"/>
              </a:ext>
            </a:extLst>
          </p:cNvPr>
          <p:cNvSpPr txBox="1"/>
          <p:nvPr/>
        </p:nvSpPr>
        <p:spPr>
          <a:xfrm>
            <a:off x="3742889" y="2833003"/>
            <a:ext cx="616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„in der Schule stand ich mit Mathe echt auf Kriegsfuß. Aber bei XY in Statistik, da ist alles so anders, ich bin richtiger Zahlen-</a:t>
            </a:r>
            <a:r>
              <a:rPr lang="de-DE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Nerd</a:t>
            </a:r>
            <a:r>
              <a:rPr lang="de-DE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geworden“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AE1CD4-E57D-1947-854B-D0226A033596}"/>
              </a:ext>
            </a:extLst>
          </p:cNvPr>
          <p:cNvSpPr txBox="1"/>
          <p:nvPr/>
        </p:nvSpPr>
        <p:spPr>
          <a:xfrm>
            <a:off x="492156" y="4768546"/>
            <a:ext cx="61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„meinem Sohn </a:t>
            </a:r>
            <a:r>
              <a:rPr lang="de-DE" i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gings</a:t>
            </a:r>
            <a:r>
              <a:rPr lang="de-DE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prima, aber dann kam halt der Lehrerwechsel“</a:t>
            </a:r>
          </a:p>
        </p:txBody>
      </p:sp>
    </p:spTree>
    <p:extLst>
      <p:ext uri="{BB962C8B-B14F-4D97-AF65-F5344CB8AC3E}">
        <p14:creationId xmlns:p14="http://schemas.microsoft.com/office/powerpoint/2010/main" val="24146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A369A86-F8AD-A949-9122-C1E677FC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BD2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78200" y="2057400"/>
            <a:ext cx="5435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4AE725-8C4A-B347-8079-9148EA3EB234}"/>
              </a:ext>
            </a:extLst>
          </p:cNvPr>
          <p:cNvSpPr/>
          <p:nvPr/>
        </p:nvSpPr>
        <p:spPr>
          <a:xfrm>
            <a:off x="7453605" y="2127249"/>
            <a:ext cx="1803235" cy="2711451"/>
          </a:xfrm>
          <a:prstGeom prst="rect">
            <a:avLst/>
          </a:prstGeom>
          <a:noFill/>
          <a:ln w="3175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FBDAF0-1ABF-4D43-9BD5-D0196BFC922B}"/>
              </a:ext>
            </a:extLst>
          </p:cNvPr>
          <p:cNvSpPr txBox="1"/>
          <p:nvPr/>
        </p:nvSpPr>
        <p:spPr>
          <a:xfrm>
            <a:off x="7453604" y="2112155"/>
            <a:ext cx="18032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AA als</a:t>
            </a:r>
          </a:p>
          <a:p>
            <a:pPr algn="ctr"/>
            <a:r>
              <a:rPr lang="de-DE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Think-Pair-Share:</a:t>
            </a:r>
          </a:p>
          <a:p>
            <a:pPr algn="ctr"/>
            <a:endParaRPr lang="de-DE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de-DE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Interpretieren Sie die Daten: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de-DE" sz="1400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Was „sticht Ihnen ins Auge“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de-DE" sz="1400" i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Kommt es auf die Lehrkraft an?</a:t>
            </a:r>
          </a:p>
          <a:p>
            <a:pPr algn="ctr"/>
            <a:endParaRPr lang="de-DE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369A86-F8AD-A949-9122-C1E677FC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BD2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03863" y="2119803"/>
            <a:ext cx="5435600" cy="2727903"/>
          </a:xfrm>
          <a:prstGeom prst="rect">
            <a:avLst/>
          </a:prstGeom>
          <a:solidFill>
            <a:srgbClr val="FFE0D8"/>
          </a:solidFill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69438A-F518-6440-8D2F-5F15E39F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86" y="2615810"/>
            <a:ext cx="237160" cy="2371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6A10A9-0808-0445-A5B5-8055072D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93" y="2603115"/>
            <a:ext cx="249856" cy="249856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2A0AC46-D5EC-5B47-BD1E-F0EB0B6C9589}"/>
              </a:ext>
            </a:extLst>
          </p:cNvPr>
          <p:cNvGrpSpPr/>
          <p:nvPr/>
        </p:nvGrpSpPr>
        <p:grpSpPr>
          <a:xfrm>
            <a:off x="8709550" y="2598671"/>
            <a:ext cx="259543" cy="254299"/>
            <a:chOff x="5039960" y="944970"/>
            <a:chExt cx="386211" cy="350429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53A979A-78BC-A340-95FA-9EDB4E94C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5742" y="944970"/>
              <a:ext cx="350429" cy="35042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123ADC6-327C-CE4F-AA59-5654265F5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4690" b="59347"/>
            <a:stretch/>
          </p:blipFill>
          <p:spPr>
            <a:xfrm rot="5400000">
              <a:off x="5026726" y="1108021"/>
              <a:ext cx="98031" cy="71564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25C4918-C29B-F240-86ED-4ADB2510EB02}"/>
              </a:ext>
            </a:extLst>
          </p:cNvPr>
          <p:cNvSpPr txBox="1"/>
          <p:nvPr/>
        </p:nvSpPr>
        <p:spPr>
          <a:xfrm>
            <a:off x="7697553" y="2878048"/>
            <a:ext cx="30712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 Min.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2CD73E4-C626-244B-A688-F72F99586D09}"/>
              </a:ext>
            </a:extLst>
          </p:cNvPr>
          <p:cNvSpPr txBox="1"/>
          <p:nvPr/>
        </p:nvSpPr>
        <p:spPr>
          <a:xfrm>
            <a:off x="8193357" y="2878048"/>
            <a:ext cx="30712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 Min. </a:t>
            </a:r>
          </a:p>
        </p:txBody>
      </p:sp>
    </p:spTree>
    <p:extLst>
      <p:ext uri="{BB962C8B-B14F-4D97-AF65-F5344CB8AC3E}">
        <p14:creationId xmlns:p14="http://schemas.microsoft.com/office/powerpoint/2010/main" val="2540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55894464-9920-0A4C-9179-A0FB7D2B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97" y="4320217"/>
            <a:ext cx="1188436" cy="118843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B1E8D625-6782-9348-B830-7E12BF3EF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011" y="3681646"/>
            <a:ext cx="1422322" cy="142232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247FD2B-A919-9844-8254-FC9A2E2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21" y="1483629"/>
            <a:ext cx="2091599" cy="20915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63540B-7717-7045-936B-C1B399A29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7100" y="2732789"/>
            <a:ext cx="208354" cy="2083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A94757-A51B-3F43-BE75-1EBF12EF1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6538" y="3143437"/>
            <a:ext cx="209595" cy="20959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A20A1A0-D132-5747-8D75-A3933A083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533" y="2822836"/>
            <a:ext cx="208354" cy="20835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0A6B4BF-0CC3-9146-AE6A-F8CD3FC717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376" y="5213146"/>
            <a:ext cx="197195" cy="1971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828BF26-9E4C-F243-97AE-380F14BF6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6906" y="3162956"/>
            <a:ext cx="208354" cy="2083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837FBBA-36D7-C04D-B36D-651A0F4BE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6100" y="3065590"/>
            <a:ext cx="209595" cy="20959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B510FE6-BF90-D045-A07C-23ECE1E6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4745" y="2701449"/>
            <a:ext cx="208354" cy="20835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2FD61F7-1ADB-A34B-8240-69226655E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7767" y="5024646"/>
            <a:ext cx="210002" cy="21000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C44D586-D2E5-6040-A810-032D166AC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987" y="5103968"/>
            <a:ext cx="198561" cy="1985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E7700E4D-0AF0-A442-84CD-3A55F3F4D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5375" y="4756280"/>
            <a:ext cx="209595" cy="209595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F4FED18-251D-5F42-BF22-20DCBD124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0520" y="4616980"/>
            <a:ext cx="209595" cy="209595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B31C30C-D181-104D-B6D8-AF72A0A4B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717" y="4524931"/>
            <a:ext cx="208354" cy="2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F018B25-A728-D14A-AEF7-A94B5CEDBC73}"/>
              </a:ext>
            </a:extLst>
          </p:cNvPr>
          <p:cNvSpPr/>
          <p:nvPr/>
        </p:nvSpPr>
        <p:spPr>
          <a:xfrm>
            <a:off x="7524925" y="1719743"/>
            <a:ext cx="3724712" cy="3363985"/>
          </a:xfrm>
          <a:prstGeom prst="roundRect">
            <a:avLst>
              <a:gd name="adj" fmla="val 6692"/>
            </a:avLst>
          </a:prstGeom>
          <a:solidFill>
            <a:srgbClr val="A51E41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732BC2-3733-EF4C-958B-58BF63AE2995}"/>
              </a:ext>
            </a:extLst>
          </p:cNvPr>
          <p:cNvCxnSpPr>
            <a:cxnSpLocks/>
          </p:cNvCxnSpPr>
          <p:nvPr/>
        </p:nvCxnSpPr>
        <p:spPr>
          <a:xfrm>
            <a:off x="523167" y="5693030"/>
            <a:ext cx="5758903" cy="0"/>
          </a:xfrm>
          <a:prstGeom prst="straightConnector1">
            <a:avLst/>
          </a:prstGeom>
          <a:ln w="53975" cap="rnd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501DEFB-80A2-5543-8164-971240CB7521}"/>
              </a:ext>
            </a:extLst>
          </p:cNvPr>
          <p:cNvSpPr txBox="1"/>
          <p:nvPr/>
        </p:nvSpPr>
        <p:spPr>
          <a:xfrm>
            <a:off x="5380235" y="57388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</a:t>
            </a:r>
            <a:endParaRPr b="1" dirty="0">
              <a:solidFill>
                <a:srgbClr val="A51E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8F8C097-4527-2541-9C8A-671DB53DFF0E}"/>
              </a:ext>
            </a:extLst>
          </p:cNvPr>
          <p:cNvCxnSpPr>
            <a:cxnSpLocks/>
          </p:cNvCxnSpPr>
          <p:nvPr/>
        </p:nvCxnSpPr>
        <p:spPr>
          <a:xfrm>
            <a:off x="2917666" y="5581356"/>
            <a:ext cx="0" cy="111674"/>
          </a:xfrm>
          <a:prstGeom prst="straightConnector1">
            <a:avLst/>
          </a:prstGeom>
          <a:ln w="34925" cap="rnd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E1D0E53E-887E-5B40-856F-A947934C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663" y="4089473"/>
            <a:ext cx="1188436" cy="118843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BC508DD-5B32-AF4C-964E-3746545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8464" y="3404131"/>
            <a:ext cx="1422322" cy="142232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7C530FB-1F64-4B40-9303-88B9155A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807" y="1336625"/>
            <a:ext cx="2091599" cy="209159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450439-3FB4-414D-886F-2DA59AB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7086" y="2585785"/>
            <a:ext cx="208354" cy="20835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8D07C0F-485F-464B-8650-8AC10A45C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19" y="2675832"/>
            <a:ext cx="208354" cy="20835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0EFC0BD-9549-4F48-8A1A-B1FC72753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942" y="4982402"/>
            <a:ext cx="197195" cy="1971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0B4CC10-ABEB-F64F-81A5-A501B6CF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892" y="3015952"/>
            <a:ext cx="208354" cy="20835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5D9654A-03B3-5C41-A13A-4835BAE77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6086" y="2918586"/>
            <a:ext cx="209595" cy="20959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829CAFB-CEB2-7341-9C77-6C726D1D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333" y="4793902"/>
            <a:ext cx="210002" cy="210002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4AB88460-19B9-2649-8FE3-ECCE6C67B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828" y="4478765"/>
            <a:ext cx="209595" cy="209595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A52FD51-91AE-9D4A-B38A-5A7DFCCC3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0090" y="4317864"/>
            <a:ext cx="209595" cy="20959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2F9A46E-FD94-6141-B7B1-9211711793D1}"/>
              </a:ext>
            </a:extLst>
          </p:cNvPr>
          <p:cNvSpPr/>
          <p:nvPr/>
        </p:nvSpPr>
        <p:spPr>
          <a:xfrm>
            <a:off x="1539327" y="1214413"/>
            <a:ext cx="2416015" cy="233602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42DA8D-D841-834B-92DE-2B0012A51434}"/>
              </a:ext>
            </a:extLst>
          </p:cNvPr>
          <p:cNvSpPr/>
          <p:nvPr/>
        </p:nvSpPr>
        <p:spPr>
          <a:xfrm>
            <a:off x="1647807" y="3428224"/>
            <a:ext cx="3602090" cy="203323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9C9787D-EAD7-DF4B-8777-E2B19D0F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3371" y="4260531"/>
            <a:ext cx="208354" cy="20835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68B2A7E6-4592-C849-AF60-302F9ABB6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861" y="4811077"/>
            <a:ext cx="198561" cy="198561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23CAC68E-5A5C-F04F-876E-3E488FD3F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1047" y="2950358"/>
            <a:ext cx="209595" cy="209595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9CA2ECB3-C065-1942-8CB1-7E61A8E8A839}"/>
              </a:ext>
            </a:extLst>
          </p:cNvPr>
          <p:cNvSpPr/>
          <p:nvPr/>
        </p:nvSpPr>
        <p:spPr>
          <a:xfrm>
            <a:off x="1911354" y="4840987"/>
            <a:ext cx="180840" cy="1524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C3B449-055E-7943-92FD-53C1016E5036}"/>
              </a:ext>
            </a:extLst>
          </p:cNvPr>
          <p:cNvSpPr/>
          <p:nvPr/>
        </p:nvSpPr>
        <p:spPr>
          <a:xfrm>
            <a:off x="2063754" y="4993387"/>
            <a:ext cx="180840" cy="1524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355746C-0A5F-EF4B-B45E-799A2631383B}"/>
              </a:ext>
            </a:extLst>
          </p:cNvPr>
          <p:cNvSpPr/>
          <p:nvPr/>
        </p:nvSpPr>
        <p:spPr>
          <a:xfrm>
            <a:off x="3641729" y="4229644"/>
            <a:ext cx="180840" cy="28749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3AF4433-D1DA-6441-9B6D-9B09E89EE9AE}"/>
              </a:ext>
            </a:extLst>
          </p:cNvPr>
          <p:cNvSpPr/>
          <p:nvPr/>
        </p:nvSpPr>
        <p:spPr>
          <a:xfrm>
            <a:off x="3822569" y="4263717"/>
            <a:ext cx="110945" cy="1096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4000B21-6B10-0944-BE44-09636DD00661}"/>
              </a:ext>
            </a:extLst>
          </p:cNvPr>
          <p:cNvSpPr/>
          <p:nvPr/>
        </p:nvSpPr>
        <p:spPr>
          <a:xfrm>
            <a:off x="3820034" y="4438141"/>
            <a:ext cx="110945" cy="1096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E720DC1-0715-3344-9F23-D2DED95943B2}"/>
              </a:ext>
            </a:extLst>
          </p:cNvPr>
          <p:cNvSpPr/>
          <p:nvPr/>
        </p:nvSpPr>
        <p:spPr>
          <a:xfrm>
            <a:off x="2085687" y="2994673"/>
            <a:ext cx="180840" cy="2296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1A2E2E0-4689-2745-8CED-6E1F2547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2807" y="2571406"/>
            <a:ext cx="208354" cy="208354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B9D9F793-2EEC-1F4A-9709-A0232FDD78D4}"/>
              </a:ext>
            </a:extLst>
          </p:cNvPr>
          <p:cNvSpPr/>
          <p:nvPr/>
        </p:nvSpPr>
        <p:spPr>
          <a:xfrm>
            <a:off x="3131165" y="2540519"/>
            <a:ext cx="180840" cy="28749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234C4A8-7CCC-AD4D-A8E8-04F4EF30A7AA}"/>
              </a:ext>
            </a:extLst>
          </p:cNvPr>
          <p:cNvSpPr/>
          <p:nvPr/>
        </p:nvSpPr>
        <p:spPr>
          <a:xfrm>
            <a:off x="3312005" y="2574592"/>
            <a:ext cx="110945" cy="1096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D8018C-FB6C-8845-987B-395EBDB7AE7E}"/>
              </a:ext>
            </a:extLst>
          </p:cNvPr>
          <p:cNvSpPr/>
          <p:nvPr/>
        </p:nvSpPr>
        <p:spPr>
          <a:xfrm>
            <a:off x="3309540" y="2745646"/>
            <a:ext cx="110945" cy="1096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6E211D1-B870-514B-A0B9-37B64806837A}"/>
              </a:ext>
            </a:extLst>
          </p:cNvPr>
          <p:cNvCxnSpPr>
            <a:cxnSpLocks/>
          </p:cNvCxnSpPr>
          <p:nvPr/>
        </p:nvCxnSpPr>
        <p:spPr>
          <a:xfrm flipV="1">
            <a:off x="8011486" y="2046481"/>
            <a:ext cx="0" cy="2729298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A8AC9AA-7BBE-2644-BC38-EFAE638C463E}"/>
              </a:ext>
            </a:extLst>
          </p:cNvPr>
          <p:cNvCxnSpPr>
            <a:cxnSpLocks/>
          </p:cNvCxnSpPr>
          <p:nvPr/>
        </p:nvCxnSpPr>
        <p:spPr>
          <a:xfrm>
            <a:off x="7937972" y="4648736"/>
            <a:ext cx="3099979" cy="0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A4ED44A-D3D2-5F4C-902A-389B1ECB55BB}"/>
              </a:ext>
            </a:extLst>
          </p:cNvPr>
          <p:cNvSpPr txBox="1"/>
          <p:nvPr/>
        </p:nvSpPr>
        <p:spPr>
          <a:xfrm>
            <a:off x="9549319" y="4698677"/>
            <a:ext cx="140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Klassenführung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8AA0E37-2785-ED42-8E37-9DF889CA9774}"/>
              </a:ext>
            </a:extLst>
          </p:cNvPr>
          <p:cNvSpPr txBox="1"/>
          <p:nvPr/>
        </p:nvSpPr>
        <p:spPr>
          <a:xfrm rot="16200000">
            <a:off x="7371906" y="248147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Leistung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83B509-13D6-C448-AF63-B4C2C549F5B0}"/>
              </a:ext>
            </a:extLst>
          </p:cNvPr>
          <p:cNvSpPr/>
          <p:nvPr/>
        </p:nvSpPr>
        <p:spPr>
          <a:xfrm>
            <a:off x="8311289" y="402977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F7C1B54-95D3-A946-9E6B-62B28C2AE038}"/>
              </a:ext>
            </a:extLst>
          </p:cNvPr>
          <p:cNvSpPr/>
          <p:nvPr/>
        </p:nvSpPr>
        <p:spPr>
          <a:xfrm>
            <a:off x="8107653" y="4209146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6C16F6B-8A14-934D-914B-D3704BB64B5D}"/>
              </a:ext>
            </a:extLst>
          </p:cNvPr>
          <p:cNvSpPr/>
          <p:nvPr/>
        </p:nvSpPr>
        <p:spPr>
          <a:xfrm>
            <a:off x="8495045" y="4140962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303FE36-48F1-B043-A119-20A4569FD7E3}"/>
              </a:ext>
            </a:extLst>
          </p:cNvPr>
          <p:cNvSpPr/>
          <p:nvPr/>
        </p:nvSpPr>
        <p:spPr>
          <a:xfrm>
            <a:off x="8449326" y="369902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4E63B91-A753-7F4C-99AA-436F4F084B9F}"/>
              </a:ext>
            </a:extLst>
          </p:cNvPr>
          <p:cNvSpPr/>
          <p:nvPr/>
        </p:nvSpPr>
        <p:spPr>
          <a:xfrm>
            <a:off x="8621873" y="436415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21051F3-9CB9-6B4B-B82F-5A917660B005}"/>
              </a:ext>
            </a:extLst>
          </p:cNvPr>
          <p:cNvSpPr/>
          <p:nvPr/>
        </p:nvSpPr>
        <p:spPr>
          <a:xfrm>
            <a:off x="9161839" y="4027994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DA36E5A-4F53-2746-A31F-3613308E117D}"/>
              </a:ext>
            </a:extLst>
          </p:cNvPr>
          <p:cNvSpPr/>
          <p:nvPr/>
        </p:nvSpPr>
        <p:spPr>
          <a:xfrm>
            <a:off x="8683971" y="3685249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ACE115-52E3-3443-A4EB-D4B008DD9371}"/>
              </a:ext>
            </a:extLst>
          </p:cNvPr>
          <p:cNvSpPr/>
          <p:nvPr/>
        </p:nvSpPr>
        <p:spPr>
          <a:xfrm>
            <a:off x="8836942" y="324860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42A89C-4FD8-3E4D-9150-3E1F04D24FEB}"/>
              </a:ext>
            </a:extLst>
          </p:cNvPr>
          <p:cNvSpPr/>
          <p:nvPr/>
        </p:nvSpPr>
        <p:spPr>
          <a:xfrm>
            <a:off x="8977247" y="3843008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619B7ED-AAB4-4543-9560-EE9D4A105670}"/>
              </a:ext>
            </a:extLst>
          </p:cNvPr>
          <p:cNvSpPr/>
          <p:nvPr/>
        </p:nvSpPr>
        <p:spPr>
          <a:xfrm>
            <a:off x="10296631" y="3005745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F5DB1C-ADDB-5342-9243-FA0C7D5E72FB}"/>
              </a:ext>
            </a:extLst>
          </p:cNvPr>
          <p:cNvSpPr/>
          <p:nvPr/>
        </p:nvSpPr>
        <p:spPr>
          <a:xfrm>
            <a:off x="9497616" y="2925063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558FBDB-1846-7947-9159-D1FF285C3F9A}"/>
              </a:ext>
            </a:extLst>
          </p:cNvPr>
          <p:cNvSpPr/>
          <p:nvPr/>
        </p:nvSpPr>
        <p:spPr>
          <a:xfrm>
            <a:off x="9219043" y="2524165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DE230BE-7917-644E-8799-DFD0DF7DFF86}"/>
              </a:ext>
            </a:extLst>
          </p:cNvPr>
          <p:cNvSpPr/>
          <p:nvPr/>
        </p:nvSpPr>
        <p:spPr>
          <a:xfrm>
            <a:off x="8380762" y="4302114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980C96B-206A-C34C-9DDF-F6E812CFB6CE}"/>
              </a:ext>
            </a:extLst>
          </p:cNvPr>
          <p:cNvSpPr/>
          <p:nvPr/>
        </p:nvSpPr>
        <p:spPr>
          <a:xfrm>
            <a:off x="9669475" y="375541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602CD30-0BC4-BB4A-9AC8-D44240EDB688}"/>
              </a:ext>
            </a:extLst>
          </p:cNvPr>
          <p:cNvSpPr/>
          <p:nvPr/>
        </p:nvSpPr>
        <p:spPr>
          <a:xfrm>
            <a:off x="10204081" y="3269398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426D776-6634-0F48-8F0E-A204528F7F6D}"/>
              </a:ext>
            </a:extLst>
          </p:cNvPr>
          <p:cNvSpPr/>
          <p:nvPr/>
        </p:nvSpPr>
        <p:spPr>
          <a:xfrm>
            <a:off x="9812860" y="2749392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C67DFD-E8C7-524B-B6E4-FEBB8BAA8E0A}"/>
              </a:ext>
            </a:extLst>
          </p:cNvPr>
          <p:cNvSpPr/>
          <p:nvPr/>
        </p:nvSpPr>
        <p:spPr>
          <a:xfrm>
            <a:off x="9497616" y="352891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D6FF6B-8464-4E44-8FD2-67FB3940DD1D}"/>
              </a:ext>
            </a:extLst>
          </p:cNvPr>
          <p:cNvSpPr/>
          <p:nvPr/>
        </p:nvSpPr>
        <p:spPr>
          <a:xfrm>
            <a:off x="10263133" y="269581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2AB746F-8548-2545-81F8-273AEC119041}"/>
              </a:ext>
            </a:extLst>
          </p:cNvPr>
          <p:cNvSpPr/>
          <p:nvPr/>
        </p:nvSpPr>
        <p:spPr>
          <a:xfrm>
            <a:off x="9138930" y="3192078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062217-7904-E041-97E1-4EA71EB2BC2D}"/>
              </a:ext>
            </a:extLst>
          </p:cNvPr>
          <p:cNvSpPr/>
          <p:nvPr/>
        </p:nvSpPr>
        <p:spPr>
          <a:xfrm>
            <a:off x="8985132" y="337384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00B5A97-C891-1A4F-AE6A-E3A67A8DAB15}"/>
              </a:ext>
            </a:extLst>
          </p:cNvPr>
          <p:cNvSpPr/>
          <p:nvPr/>
        </p:nvSpPr>
        <p:spPr>
          <a:xfrm>
            <a:off x="8797889" y="400189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67E98B-AED5-DD41-89FE-934EE10761D5}"/>
              </a:ext>
            </a:extLst>
          </p:cNvPr>
          <p:cNvSpPr/>
          <p:nvPr/>
        </p:nvSpPr>
        <p:spPr>
          <a:xfrm>
            <a:off x="9289932" y="367864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8432B92-81E3-C34A-9948-2FCDC0EC2E5A}"/>
              </a:ext>
            </a:extLst>
          </p:cNvPr>
          <p:cNvSpPr/>
          <p:nvPr/>
        </p:nvSpPr>
        <p:spPr>
          <a:xfrm>
            <a:off x="9749370" y="351044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5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732BC2-3733-EF4C-958B-58BF63AE2995}"/>
              </a:ext>
            </a:extLst>
          </p:cNvPr>
          <p:cNvCxnSpPr>
            <a:cxnSpLocks/>
          </p:cNvCxnSpPr>
          <p:nvPr/>
        </p:nvCxnSpPr>
        <p:spPr>
          <a:xfrm>
            <a:off x="337097" y="5843313"/>
            <a:ext cx="5758903" cy="0"/>
          </a:xfrm>
          <a:prstGeom prst="straightConnector1">
            <a:avLst/>
          </a:prstGeom>
          <a:ln w="53975" cap="rnd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501DEFB-80A2-5543-8164-971240CB7521}"/>
              </a:ext>
            </a:extLst>
          </p:cNvPr>
          <p:cNvSpPr txBox="1"/>
          <p:nvPr/>
        </p:nvSpPr>
        <p:spPr>
          <a:xfrm>
            <a:off x="5194165" y="588910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</a:t>
            </a:r>
            <a:endParaRPr b="1" dirty="0">
              <a:solidFill>
                <a:srgbClr val="A51E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8F8C097-4527-2541-9C8A-671DB53DFF0E}"/>
              </a:ext>
            </a:extLst>
          </p:cNvPr>
          <p:cNvCxnSpPr>
            <a:cxnSpLocks/>
          </p:cNvCxnSpPr>
          <p:nvPr/>
        </p:nvCxnSpPr>
        <p:spPr>
          <a:xfrm>
            <a:off x="2731596" y="5731639"/>
            <a:ext cx="0" cy="111674"/>
          </a:xfrm>
          <a:prstGeom prst="straightConnector1">
            <a:avLst/>
          </a:prstGeom>
          <a:ln w="34925" cap="rnd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E1D0E53E-887E-5B40-856F-A947934C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593" y="4239756"/>
            <a:ext cx="1188436" cy="118843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BC508DD-5B32-AF4C-964E-3746545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2394" y="3554414"/>
            <a:ext cx="1422322" cy="142232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7C530FB-1F64-4B40-9303-88B9155A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1737" y="1486908"/>
            <a:ext cx="2091599" cy="209159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450439-3FB4-414D-886F-2DA59AB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016" y="2736068"/>
            <a:ext cx="208354" cy="20835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8D07C0F-485F-464B-8650-8AC10A45C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449" y="2826115"/>
            <a:ext cx="208354" cy="20835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0EFC0BD-9549-4F48-8A1A-B1FC72753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6872" y="5132685"/>
            <a:ext cx="197195" cy="1971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0B4CC10-ABEB-F64F-81A5-A501B6CF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822" y="3166235"/>
            <a:ext cx="208354" cy="20835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5D9654A-03B3-5C41-A13A-4835BAE77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0016" y="3068869"/>
            <a:ext cx="209595" cy="20959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829CAFB-CEB2-7341-9C77-6C726D1D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1263" y="4944185"/>
            <a:ext cx="210002" cy="210002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4AB88460-19B9-2649-8FE3-ECCE6C67B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8758" y="4629048"/>
            <a:ext cx="209595" cy="209595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A52FD51-91AE-9D4A-B38A-5A7DFCCC3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4020" y="4468147"/>
            <a:ext cx="209595" cy="20959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2F9A46E-FD94-6141-B7B1-9211711793D1}"/>
              </a:ext>
            </a:extLst>
          </p:cNvPr>
          <p:cNvSpPr/>
          <p:nvPr/>
        </p:nvSpPr>
        <p:spPr>
          <a:xfrm>
            <a:off x="1353257" y="1364696"/>
            <a:ext cx="2416015" cy="233602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42DA8D-D841-834B-92DE-2B0012A51434}"/>
              </a:ext>
            </a:extLst>
          </p:cNvPr>
          <p:cNvSpPr/>
          <p:nvPr/>
        </p:nvSpPr>
        <p:spPr>
          <a:xfrm>
            <a:off x="1461737" y="3578507"/>
            <a:ext cx="3602090" cy="203323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9C9787D-EAD7-DF4B-8777-E2B19D0F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301" y="4410814"/>
            <a:ext cx="208354" cy="20835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13CA4191-0180-9644-BC94-712AAEC9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0185" y="2723405"/>
            <a:ext cx="208354" cy="20835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68B2A7E6-4592-C849-AF60-302F9ABB6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4791" y="4961360"/>
            <a:ext cx="198561" cy="198561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23CAC68E-5A5C-F04F-876E-3E488FD3F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4977" y="3100641"/>
            <a:ext cx="209595" cy="209595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32D40F7-939B-9C4F-88F4-B4F8B728EB34}"/>
              </a:ext>
            </a:extLst>
          </p:cNvPr>
          <p:cNvCxnSpPr>
            <a:cxnSpLocks/>
          </p:cNvCxnSpPr>
          <p:nvPr/>
        </p:nvCxnSpPr>
        <p:spPr>
          <a:xfrm flipV="1">
            <a:off x="7953755" y="2445654"/>
            <a:ext cx="0" cy="2459945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BFF4B8-EF70-0C48-989D-5EBFE32E45AF}"/>
              </a:ext>
            </a:extLst>
          </p:cNvPr>
          <p:cNvCxnSpPr>
            <a:cxnSpLocks/>
          </p:cNvCxnSpPr>
          <p:nvPr/>
        </p:nvCxnSpPr>
        <p:spPr>
          <a:xfrm>
            <a:off x="7885652" y="4811763"/>
            <a:ext cx="2700209" cy="0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30279D2-E3CC-5B4C-B51F-52E21AE0E0E4}"/>
              </a:ext>
            </a:extLst>
          </p:cNvPr>
          <p:cNvSpPr txBox="1"/>
          <p:nvPr/>
        </p:nvSpPr>
        <p:spPr>
          <a:xfrm>
            <a:off x="8705606" y="4798973"/>
            <a:ext cx="1934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Kognitive Aktivierung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4B02FCB-782E-E64E-8FA4-895721FB8E05}"/>
              </a:ext>
            </a:extLst>
          </p:cNvPr>
          <p:cNvSpPr txBox="1"/>
          <p:nvPr/>
        </p:nvSpPr>
        <p:spPr>
          <a:xfrm rot="16200000">
            <a:off x="7387689" y="2778435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Leistung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02D0EF-0ABA-D343-8813-9FD94D2ED1AA}"/>
              </a:ext>
            </a:extLst>
          </p:cNvPr>
          <p:cNvSpPr/>
          <p:nvPr/>
        </p:nvSpPr>
        <p:spPr>
          <a:xfrm>
            <a:off x="8312086" y="4345293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81E201-5CCC-B249-A2C2-4BFABC979E6B}"/>
              </a:ext>
            </a:extLst>
          </p:cNvPr>
          <p:cNvSpPr/>
          <p:nvPr/>
        </p:nvSpPr>
        <p:spPr>
          <a:xfrm>
            <a:off x="8108450" y="4524662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FE0B3E-CA0C-4B4B-A975-40416C4BD70E}"/>
              </a:ext>
            </a:extLst>
          </p:cNvPr>
          <p:cNvSpPr/>
          <p:nvPr/>
        </p:nvSpPr>
        <p:spPr>
          <a:xfrm>
            <a:off x="8495842" y="4456478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E4C2BD-3853-7142-8704-E6BE88BCA87F}"/>
              </a:ext>
            </a:extLst>
          </p:cNvPr>
          <p:cNvSpPr/>
          <p:nvPr/>
        </p:nvSpPr>
        <p:spPr>
          <a:xfrm>
            <a:off x="8450123" y="401453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6C783F-308C-A64C-AC13-CB7F476397D3}"/>
              </a:ext>
            </a:extLst>
          </p:cNvPr>
          <p:cNvSpPr/>
          <p:nvPr/>
        </p:nvSpPr>
        <p:spPr>
          <a:xfrm>
            <a:off x="8622670" y="4679673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450CF-1F90-8F4E-87A7-BA46B0E0B389}"/>
              </a:ext>
            </a:extLst>
          </p:cNvPr>
          <p:cNvSpPr/>
          <p:nvPr/>
        </p:nvSpPr>
        <p:spPr>
          <a:xfrm>
            <a:off x="9162636" y="434351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92CFC5-C6FC-CE43-A6C4-604A1420B065}"/>
              </a:ext>
            </a:extLst>
          </p:cNvPr>
          <p:cNvSpPr/>
          <p:nvPr/>
        </p:nvSpPr>
        <p:spPr>
          <a:xfrm>
            <a:off x="8684768" y="4000765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3B03AA-3AB0-A44E-881D-0CE0567E3B59}"/>
              </a:ext>
            </a:extLst>
          </p:cNvPr>
          <p:cNvSpPr/>
          <p:nvPr/>
        </p:nvSpPr>
        <p:spPr>
          <a:xfrm>
            <a:off x="8837739" y="3564116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A7C7B3-2F01-A14B-A8C5-C24F11BB964B}"/>
              </a:ext>
            </a:extLst>
          </p:cNvPr>
          <p:cNvSpPr/>
          <p:nvPr/>
        </p:nvSpPr>
        <p:spPr>
          <a:xfrm>
            <a:off x="8978044" y="4158524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77E3ED-50EB-B34C-BEB1-831E720DE5F2}"/>
              </a:ext>
            </a:extLst>
          </p:cNvPr>
          <p:cNvSpPr/>
          <p:nvPr/>
        </p:nvSpPr>
        <p:spPr>
          <a:xfrm>
            <a:off x="10297428" y="3321261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0A2968-0DF3-0F42-9CDF-1753B5138A10}"/>
              </a:ext>
            </a:extLst>
          </p:cNvPr>
          <p:cNvSpPr/>
          <p:nvPr/>
        </p:nvSpPr>
        <p:spPr>
          <a:xfrm>
            <a:off x="9498413" y="3240579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E80DA3-CF81-D34C-B509-2311FBF17B2A}"/>
              </a:ext>
            </a:extLst>
          </p:cNvPr>
          <p:cNvSpPr/>
          <p:nvPr/>
        </p:nvSpPr>
        <p:spPr>
          <a:xfrm>
            <a:off x="9219840" y="2839681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D11809-E26E-554E-BED8-C94F963B3110}"/>
              </a:ext>
            </a:extLst>
          </p:cNvPr>
          <p:cNvSpPr/>
          <p:nvPr/>
        </p:nvSpPr>
        <p:spPr>
          <a:xfrm>
            <a:off x="8381559" y="4617630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991152-268A-984D-A198-1DE4871219D3}"/>
              </a:ext>
            </a:extLst>
          </p:cNvPr>
          <p:cNvSpPr/>
          <p:nvPr/>
        </p:nvSpPr>
        <p:spPr>
          <a:xfrm>
            <a:off x="9670272" y="4070927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693C95-464F-7D42-82DE-A7F7CF2861B0}"/>
              </a:ext>
            </a:extLst>
          </p:cNvPr>
          <p:cNvSpPr/>
          <p:nvPr/>
        </p:nvSpPr>
        <p:spPr>
          <a:xfrm>
            <a:off x="10204878" y="3584914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F787C8-E269-1A43-B56D-C5C3F1D11FFD}"/>
              </a:ext>
            </a:extLst>
          </p:cNvPr>
          <p:cNvSpPr/>
          <p:nvPr/>
        </p:nvSpPr>
        <p:spPr>
          <a:xfrm>
            <a:off x="9813657" y="3064908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400A79-6E1C-F24C-B504-87AC35D4CE29}"/>
              </a:ext>
            </a:extLst>
          </p:cNvPr>
          <p:cNvSpPr/>
          <p:nvPr/>
        </p:nvSpPr>
        <p:spPr>
          <a:xfrm>
            <a:off x="9498413" y="3844427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715D04-5238-0841-830D-F03FCD3E545B}"/>
              </a:ext>
            </a:extLst>
          </p:cNvPr>
          <p:cNvSpPr/>
          <p:nvPr/>
        </p:nvSpPr>
        <p:spPr>
          <a:xfrm>
            <a:off x="10263930" y="3011333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859E01-E810-B546-9432-1015B36EC4BC}"/>
              </a:ext>
            </a:extLst>
          </p:cNvPr>
          <p:cNvSpPr/>
          <p:nvPr/>
        </p:nvSpPr>
        <p:spPr>
          <a:xfrm>
            <a:off x="9139727" y="3507594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2124BB-D7BF-DB41-93F9-41363A6980CF}"/>
              </a:ext>
            </a:extLst>
          </p:cNvPr>
          <p:cNvSpPr/>
          <p:nvPr/>
        </p:nvSpPr>
        <p:spPr>
          <a:xfrm>
            <a:off x="8985929" y="3689356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506668-C4CB-A04F-A1D8-2D412B3AB46B}"/>
              </a:ext>
            </a:extLst>
          </p:cNvPr>
          <p:cNvSpPr/>
          <p:nvPr/>
        </p:nvSpPr>
        <p:spPr>
          <a:xfrm>
            <a:off x="8798686" y="4317406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6F828C-29EE-1144-8148-E68EBB6AFF44}"/>
              </a:ext>
            </a:extLst>
          </p:cNvPr>
          <p:cNvSpPr/>
          <p:nvPr/>
        </p:nvSpPr>
        <p:spPr>
          <a:xfrm>
            <a:off x="9290729" y="3994156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5E2767-FF68-354D-B3D2-ACBE56A6D98D}"/>
              </a:ext>
            </a:extLst>
          </p:cNvPr>
          <p:cNvSpPr/>
          <p:nvPr/>
        </p:nvSpPr>
        <p:spPr>
          <a:xfrm>
            <a:off x="9750167" y="3825957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DA0A4FC-E940-D14C-A0DC-A4F63EADDB67}"/>
              </a:ext>
            </a:extLst>
          </p:cNvPr>
          <p:cNvSpPr/>
          <p:nvPr/>
        </p:nvSpPr>
        <p:spPr>
          <a:xfrm>
            <a:off x="7636057" y="1993633"/>
            <a:ext cx="3194131" cy="3121561"/>
          </a:xfrm>
          <a:prstGeom prst="roundRect">
            <a:avLst>
              <a:gd name="adj" fmla="val 6692"/>
            </a:avLst>
          </a:prstGeom>
          <a:solidFill>
            <a:srgbClr val="A51E41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5A542DA-23AD-4A4F-B347-D77C531C9E6B}"/>
              </a:ext>
            </a:extLst>
          </p:cNvPr>
          <p:cNvSpPr txBox="1"/>
          <p:nvPr/>
        </p:nvSpPr>
        <p:spPr>
          <a:xfrm>
            <a:off x="8533203" y="2199546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96B008-51B9-3A4A-9EA0-9A2BE25BF69C}"/>
              </a:ext>
            </a:extLst>
          </p:cNvPr>
          <p:cNvSpPr/>
          <p:nvPr/>
        </p:nvSpPr>
        <p:spPr>
          <a:xfrm>
            <a:off x="8461169" y="2446345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F466736-5C29-C04B-A17F-F1E0C4DD6005}"/>
              </a:ext>
            </a:extLst>
          </p:cNvPr>
          <p:cNvSpPr txBox="1"/>
          <p:nvPr/>
        </p:nvSpPr>
        <p:spPr>
          <a:xfrm>
            <a:off x="8541561" y="2403582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0790F1-584B-0B48-B962-0432283F8FC3}"/>
              </a:ext>
            </a:extLst>
          </p:cNvPr>
          <p:cNvSpPr/>
          <p:nvPr/>
        </p:nvSpPr>
        <p:spPr>
          <a:xfrm>
            <a:off x="8458688" y="2241517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0B37188-7D58-F149-B991-BE1DB7E1A8D9}"/>
              </a:ext>
            </a:extLst>
          </p:cNvPr>
          <p:cNvSpPr/>
          <p:nvPr/>
        </p:nvSpPr>
        <p:spPr>
          <a:xfrm>
            <a:off x="9167242" y="244468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E18BF85-C26E-134C-9B81-128F0CF15092}"/>
              </a:ext>
            </a:extLst>
          </p:cNvPr>
          <p:cNvSpPr txBox="1"/>
          <p:nvPr/>
        </p:nvSpPr>
        <p:spPr>
          <a:xfrm>
            <a:off x="9256151" y="2397648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F4EF13-1FA3-5046-9D1E-249424750D0D}"/>
              </a:ext>
            </a:extLst>
          </p:cNvPr>
          <p:cNvSpPr/>
          <p:nvPr/>
        </p:nvSpPr>
        <p:spPr>
          <a:xfrm>
            <a:off x="9159244" y="2253578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2DD72E4-C0A7-EB46-B7E8-1C13DCBA4EF6}"/>
              </a:ext>
            </a:extLst>
          </p:cNvPr>
          <p:cNvSpPr txBox="1"/>
          <p:nvPr/>
        </p:nvSpPr>
        <p:spPr>
          <a:xfrm>
            <a:off x="9248153" y="2206539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D</a:t>
            </a:r>
          </a:p>
        </p:txBody>
      </p:sp>
    </p:spTree>
    <p:extLst>
      <p:ext uri="{BB962C8B-B14F-4D97-AF65-F5344CB8AC3E}">
        <p14:creationId xmlns:p14="http://schemas.microsoft.com/office/powerpoint/2010/main" val="78574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732BC2-3733-EF4C-958B-58BF63AE2995}"/>
              </a:ext>
            </a:extLst>
          </p:cNvPr>
          <p:cNvCxnSpPr>
            <a:cxnSpLocks/>
          </p:cNvCxnSpPr>
          <p:nvPr/>
        </p:nvCxnSpPr>
        <p:spPr>
          <a:xfrm>
            <a:off x="472577" y="5937895"/>
            <a:ext cx="5758903" cy="0"/>
          </a:xfrm>
          <a:prstGeom prst="straightConnector1">
            <a:avLst/>
          </a:prstGeom>
          <a:ln w="53975" cap="rnd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501DEFB-80A2-5543-8164-971240CB7521}"/>
              </a:ext>
            </a:extLst>
          </p:cNvPr>
          <p:cNvSpPr txBox="1"/>
          <p:nvPr/>
        </p:nvSpPr>
        <p:spPr>
          <a:xfrm>
            <a:off x="5329645" y="59836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</a:t>
            </a:r>
            <a:endParaRPr b="1" dirty="0">
              <a:solidFill>
                <a:srgbClr val="A51E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8F8C097-4527-2541-9C8A-671DB53DFF0E}"/>
              </a:ext>
            </a:extLst>
          </p:cNvPr>
          <p:cNvCxnSpPr>
            <a:cxnSpLocks/>
          </p:cNvCxnSpPr>
          <p:nvPr/>
        </p:nvCxnSpPr>
        <p:spPr>
          <a:xfrm>
            <a:off x="2867076" y="5826221"/>
            <a:ext cx="0" cy="111674"/>
          </a:xfrm>
          <a:prstGeom prst="straightConnector1">
            <a:avLst/>
          </a:prstGeom>
          <a:ln w="34925" cap="rnd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E1D0E53E-887E-5B40-856F-A947934C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073" y="4334338"/>
            <a:ext cx="1188436" cy="118843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BC508DD-5B32-AF4C-964E-3746545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874" y="3648996"/>
            <a:ext cx="1422322" cy="142232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7C530FB-1F64-4B40-9303-88B9155A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217" y="1702607"/>
            <a:ext cx="2091599" cy="209159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450439-3FB4-414D-886F-2DA59AB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6496" y="2951767"/>
            <a:ext cx="208354" cy="20835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23CAC68E-5A5C-F04F-876E-3E488FD3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5934" y="3362415"/>
            <a:ext cx="209595" cy="209595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8D07C0F-485F-464B-8650-8AC10A45C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9929" y="3041814"/>
            <a:ext cx="208354" cy="20835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0EFC0BD-9549-4F48-8A1A-B1FC72753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2352" y="5227267"/>
            <a:ext cx="197195" cy="1971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0B4CC10-ABEB-F64F-81A5-A501B6CF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6302" y="3381934"/>
            <a:ext cx="208354" cy="20835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5D9654A-03B3-5C41-A13A-4835BAE77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5496" y="3284568"/>
            <a:ext cx="209595" cy="209595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13CA4191-0180-9644-BC94-712AAEC9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141" y="2920427"/>
            <a:ext cx="208354" cy="208354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829CAFB-CEB2-7341-9C77-6C726D1D3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6743" y="5038767"/>
            <a:ext cx="210002" cy="210002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68B2A7E6-4592-C849-AF60-302F9ABB6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7963" y="5118089"/>
            <a:ext cx="198561" cy="198561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4AB88460-19B9-2649-8FE3-ECCE6C67B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4238" y="4723630"/>
            <a:ext cx="209595" cy="209595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A52FD51-91AE-9D4A-B38A-5A7DFCCC3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9383" y="4584330"/>
            <a:ext cx="209595" cy="209595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9C9787D-EAD7-DF4B-8777-E2B19D0F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9580" y="4492281"/>
            <a:ext cx="208354" cy="208354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2F9A46E-FD94-6141-B7B1-9211711793D1}"/>
              </a:ext>
            </a:extLst>
          </p:cNvPr>
          <p:cNvSpPr/>
          <p:nvPr/>
        </p:nvSpPr>
        <p:spPr>
          <a:xfrm>
            <a:off x="1489923" y="1671778"/>
            <a:ext cx="2416015" cy="233602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DD4380F8-E719-5C48-85FE-9813C489780F}"/>
              </a:ext>
            </a:extLst>
          </p:cNvPr>
          <p:cNvSpPr/>
          <p:nvPr/>
        </p:nvSpPr>
        <p:spPr>
          <a:xfrm>
            <a:off x="1284031" y="4209327"/>
            <a:ext cx="1902625" cy="13679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BA105C3-AFAD-6B4A-B2F3-D45A0C82A668}"/>
              </a:ext>
            </a:extLst>
          </p:cNvPr>
          <p:cNvCxnSpPr>
            <a:cxnSpLocks/>
          </p:cNvCxnSpPr>
          <p:nvPr/>
        </p:nvCxnSpPr>
        <p:spPr>
          <a:xfrm flipV="1">
            <a:off x="7100687" y="2026024"/>
            <a:ext cx="0" cy="3019358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634B93B-4CA3-7E47-B55B-5DC67345C25F}"/>
              </a:ext>
            </a:extLst>
          </p:cNvPr>
          <p:cNvCxnSpPr>
            <a:cxnSpLocks/>
          </p:cNvCxnSpPr>
          <p:nvPr/>
        </p:nvCxnSpPr>
        <p:spPr>
          <a:xfrm>
            <a:off x="6939322" y="4910911"/>
            <a:ext cx="3710749" cy="22314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A41F051-EEA8-E34E-893E-C5C598EC79A6}"/>
              </a:ext>
            </a:extLst>
          </p:cNvPr>
          <p:cNvSpPr txBox="1"/>
          <p:nvPr/>
        </p:nvSpPr>
        <p:spPr>
          <a:xfrm>
            <a:off x="9242612" y="4920435"/>
            <a:ext cx="1461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Klassenführung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EC6E8AE-BBB6-BB4B-9E20-01BFAA7D7A5A}"/>
              </a:ext>
            </a:extLst>
          </p:cNvPr>
          <p:cNvSpPr txBox="1"/>
          <p:nvPr/>
        </p:nvSpPr>
        <p:spPr>
          <a:xfrm rot="16200000">
            <a:off x="6534621" y="235880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Leistung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8ACB9-1455-9A4A-B936-E962DF3318F3}"/>
              </a:ext>
            </a:extLst>
          </p:cNvPr>
          <p:cNvSpPr/>
          <p:nvPr/>
        </p:nvSpPr>
        <p:spPr>
          <a:xfrm>
            <a:off x="7942174" y="4002917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069B1F-7643-224F-92EA-4224D2F8998B}"/>
              </a:ext>
            </a:extLst>
          </p:cNvPr>
          <p:cNvSpPr/>
          <p:nvPr/>
        </p:nvSpPr>
        <p:spPr>
          <a:xfrm>
            <a:off x="7738538" y="4182286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9D57FF-8EC9-8543-9732-AC524F6FB483}"/>
              </a:ext>
            </a:extLst>
          </p:cNvPr>
          <p:cNvSpPr/>
          <p:nvPr/>
        </p:nvSpPr>
        <p:spPr>
          <a:xfrm>
            <a:off x="8125930" y="4114102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BB31EE-33F6-B146-81FE-3769028C78A1}"/>
              </a:ext>
            </a:extLst>
          </p:cNvPr>
          <p:cNvSpPr/>
          <p:nvPr/>
        </p:nvSpPr>
        <p:spPr>
          <a:xfrm>
            <a:off x="8080211" y="367216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FCC1CD-F305-6042-8247-1654578F4E57}"/>
              </a:ext>
            </a:extLst>
          </p:cNvPr>
          <p:cNvSpPr/>
          <p:nvPr/>
        </p:nvSpPr>
        <p:spPr>
          <a:xfrm>
            <a:off x="8252758" y="4337297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C648D-FE7F-0345-A6EF-B67D31B85798}"/>
              </a:ext>
            </a:extLst>
          </p:cNvPr>
          <p:cNvSpPr/>
          <p:nvPr/>
        </p:nvSpPr>
        <p:spPr>
          <a:xfrm>
            <a:off x="8792724" y="4001134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186D0-FF64-EF45-9FBA-B76455F48953}"/>
              </a:ext>
            </a:extLst>
          </p:cNvPr>
          <p:cNvSpPr/>
          <p:nvPr/>
        </p:nvSpPr>
        <p:spPr>
          <a:xfrm>
            <a:off x="8314856" y="3658389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234072-1EA8-9542-960C-325E8E1F9929}"/>
              </a:ext>
            </a:extLst>
          </p:cNvPr>
          <p:cNvSpPr/>
          <p:nvPr/>
        </p:nvSpPr>
        <p:spPr>
          <a:xfrm>
            <a:off x="8467827" y="3221740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1A0725-2E8D-0C4D-9376-E25C7AB6C7AA}"/>
              </a:ext>
            </a:extLst>
          </p:cNvPr>
          <p:cNvSpPr/>
          <p:nvPr/>
        </p:nvSpPr>
        <p:spPr>
          <a:xfrm>
            <a:off x="8608132" y="3816148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E315A4-84E4-9B42-BF71-3F197044682C}"/>
              </a:ext>
            </a:extLst>
          </p:cNvPr>
          <p:cNvSpPr/>
          <p:nvPr/>
        </p:nvSpPr>
        <p:spPr>
          <a:xfrm>
            <a:off x="9927516" y="2978885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9DDFDE-FAA0-4449-A6F1-3D6B16E1A08D}"/>
              </a:ext>
            </a:extLst>
          </p:cNvPr>
          <p:cNvSpPr/>
          <p:nvPr/>
        </p:nvSpPr>
        <p:spPr>
          <a:xfrm>
            <a:off x="9128501" y="2898203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3E3E14C-C8DB-874B-8C40-6C41177B3116}"/>
              </a:ext>
            </a:extLst>
          </p:cNvPr>
          <p:cNvSpPr/>
          <p:nvPr/>
        </p:nvSpPr>
        <p:spPr>
          <a:xfrm>
            <a:off x="8849928" y="2497305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CCA4F6-7569-544B-AE74-30C9FCE14646}"/>
              </a:ext>
            </a:extLst>
          </p:cNvPr>
          <p:cNvSpPr/>
          <p:nvPr/>
        </p:nvSpPr>
        <p:spPr>
          <a:xfrm>
            <a:off x="8011647" y="4275254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131C71-9B3A-C048-A3A5-C8352C09D79C}"/>
              </a:ext>
            </a:extLst>
          </p:cNvPr>
          <p:cNvSpPr/>
          <p:nvPr/>
        </p:nvSpPr>
        <p:spPr>
          <a:xfrm>
            <a:off x="9300360" y="3728551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A14D86-5200-F340-9BFA-7F621CA4A596}"/>
              </a:ext>
            </a:extLst>
          </p:cNvPr>
          <p:cNvSpPr/>
          <p:nvPr/>
        </p:nvSpPr>
        <p:spPr>
          <a:xfrm>
            <a:off x="9834966" y="3242538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F2E7423-96A7-B54C-9D1B-173373980A80}"/>
              </a:ext>
            </a:extLst>
          </p:cNvPr>
          <p:cNvSpPr/>
          <p:nvPr/>
        </p:nvSpPr>
        <p:spPr>
          <a:xfrm>
            <a:off x="9443745" y="2722532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288EB4-A6BA-C84B-B34D-3842D0BEA887}"/>
              </a:ext>
            </a:extLst>
          </p:cNvPr>
          <p:cNvSpPr/>
          <p:nvPr/>
        </p:nvSpPr>
        <p:spPr>
          <a:xfrm>
            <a:off x="9128501" y="3502051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E12E5EA-4D1C-AF4D-857A-860A0BB32173}"/>
              </a:ext>
            </a:extLst>
          </p:cNvPr>
          <p:cNvSpPr/>
          <p:nvPr/>
        </p:nvSpPr>
        <p:spPr>
          <a:xfrm>
            <a:off x="9894018" y="2668957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0CBB78-8E93-C04D-8B4A-571A2C8ED6CE}"/>
              </a:ext>
            </a:extLst>
          </p:cNvPr>
          <p:cNvSpPr/>
          <p:nvPr/>
        </p:nvSpPr>
        <p:spPr>
          <a:xfrm>
            <a:off x="8769815" y="3165218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5DE629-A9E4-214C-BCE4-6D64EB96B593}"/>
              </a:ext>
            </a:extLst>
          </p:cNvPr>
          <p:cNvSpPr/>
          <p:nvPr/>
        </p:nvSpPr>
        <p:spPr>
          <a:xfrm>
            <a:off x="8616017" y="3346980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0EA40C-F064-F941-95E2-10A2753DC147}"/>
              </a:ext>
            </a:extLst>
          </p:cNvPr>
          <p:cNvSpPr/>
          <p:nvPr/>
        </p:nvSpPr>
        <p:spPr>
          <a:xfrm>
            <a:off x="8428774" y="397503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368FF07-C46A-A54D-B76E-2DFD17A761F4}"/>
              </a:ext>
            </a:extLst>
          </p:cNvPr>
          <p:cNvSpPr/>
          <p:nvPr/>
        </p:nvSpPr>
        <p:spPr>
          <a:xfrm>
            <a:off x="8920817" y="3651780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EBA7DE8-BDDD-9A46-98B2-0E5BF29CDE79}"/>
              </a:ext>
            </a:extLst>
          </p:cNvPr>
          <p:cNvSpPr/>
          <p:nvPr/>
        </p:nvSpPr>
        <p:spPr>
          <a:xfrm>
            <a:off x="9380255" y="3483581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479CDC3-2B67-CC41-BA39-00FD180758AA}"/>
              </a:ext>
            </a:extLst>
          </p:cNvPr>
          <p:cNvSpPr txBox="1"/>
          <p:nvPr/>
        </p:nvSpPr>
        <p:spPr>
          <a:xfrm>
            <a:off x="7682424" y="2054130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5EB6A1-C8D1-BC4D-94D5-6165B7BA77DC}"/>
              </a:ext>
            </a:extLst>
          </p:cNvPr>
          <p:cNvSpPr/>
          <p:nvPr/>
        </p:nvSpPr>
        <p:spPr>
          <a:xfrm>
            <a:off x="8348382" y="2097758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F2619EDA-A333-4B4B-B371-E77BD3ABAEE8}"/>
              </a:ext>
            </a:extLst>
          </p:cNvPr>
          <p:cNvSpPr txBox="1"/>
          <p:nvPr/>
        </p:nvSpPr>
        <p:spPr>
          <a:xfrm>
            <a:off x="8428774" y="2054995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E0767A-806F-0648-8F91-334A610A32E1}"/>
              </a:ext>
            </a:extLst>
          </p:cNvPr>
          <p:cNvSpPr/>
          <p:nvPr/>
        </p:nvSpPr>
        <p:spPr>
          <a:xfrm>
            <a:off x="7607909" y="2096101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C54F3F-DB70-664A-B693-84A501DDEEDE}"/>
              </a:ext>
            </a:extLst>
          </p:cNvPr>
          <p:cNvSpPr/>
          <p:nvPr/>
        </p:nvSpPr>
        <p:spPr>
          <a:xfrm>
            <a:off x="9054455" y="2096100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AF3BC8F-55BB-5546-B3CE-09A806C41441}"/>
              </a:ext>
            </a:extLst>
          </p:cNvPr>
          <p:cNvSpPr txBox="1"/>
          <p:nvPr/>
        </p:nvSpPr>
        <p:spPr>
          <a:xfrm>
            <a:off x="9143364" y="2049061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1E430A6-2C10-6B44-994D-B50AEB8FE4C4}"/>
              </a:ext>
            </a:extLst>
          </p:cNvPr>
          <p:cNvSpPr/>
          <p:nvPr/>
        </p:nvSpPr>
        <p:spPr>
          <a:xfrm>
            <a:off x="9769045" y="2096100"/>
            <a:ext cx="45719" cy="45719"/>
          </a:xfrm>
          <a:prstGeom prst="ellipse">
            <a:avLst/>
          </a:prstGeom>
          <a:solidFill>
            <a:srgbClr val="D8A69F"/>
          </a:solidFill>
          <a:ln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032642B-012A-F44E-BFFE-8F00B65309D9}"/>
              </a:ext>
            </a:extLst>
          </p:cNvPr>
          <p:cNvSpPr txBox="1"/>
          <p:nvPr/>
        </p:nvSpPr>
        <p:spPr>
          <a:xfrm>
            <a:off x="9857954" y="2049061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C</a:t>
            </a:r>
          </a:p>
        </p:txBody>
      </p:sp>
    </p:spTree>
    <p:extLst>
      <p:ext uri="{BB962C8B-B14F-4D97-AF65-F5344CB8AC3E}">
        <p14:creationId xmlns:p14="http://schemas.microsoft.com/office/powerpoint/2010/main" val="50733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bgerundetes Rechteck 90">
            <a:extLst>
              <a:ext uri="{FF2B5EF4-FFF2-40B4-BE49-F238E27FC236}">
                <a16:creationId xmlns:a16="http://schemas.microsoft.com/office/drawing/2014/main" id="{B7E5E561-0358-504B-BFA4-C079D1A3E27A}"/>
              </a:ext>
            </a:extLst>
          </p:cNvPr>
          <p:cNvSpPr/>
          <p:nvPr/>
        </p:nvSpPr>
        <p:spPr>
          <a:xfrm>
            <a:off x="8617986" y="1266017"/>
            <a:ext cx="3277603" cy="3096976"/>
          </a:xfrm>
          <a:prstGeom prst="roundRect">
            <a:avLst>
              <a:gd name="adj" fmla="val 6692"/>
            </a:avLst>
          </a:prstGeom>
          <a:solidFill>
            <a:srgbClr val="A51E41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732BC2-3733-EF4C-958B-58BF63AE2995}"/>
              </a:ext>
            </a:extLst>
          </p:cNvPr>
          <p:cNvCxnSpPr>
            <a:cxnSpLocks/>
          </p:cNvCxnSpPr>
          <p:nvPr/>
        </p:nvCxnSpPr>
        <p:spPr>
          <a:xfrm>
            <a:off x="221502" y="5169305"/>
            <a:ext cx="7563481" cy="0"/>
          </a:xfrm>
          <a:prstGeom prst="straightConnector1">
            <a:avLst/>
          </a:prstGeom>
          <a:ln w="53975" cap="rnd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501DEFB-80A2-5543-8164-971240CB7521}"/>
              </a:ext>
            </a:extLst>
          </p:cNvPr>
          <p:cNvSpPr txBox="1"/>
          <p:nvPr/>
        </p:nvSpPr>
        <p:spPr>
          <a:xfrm>
            <a:off x="6891224" y="51632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</a:t>
            </a:r>
            <a:endParaRPr b="1" dirty="0">
              <a:solidFill>
                <a:srgbClr val="A51E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8F8C097-4527-2541-9C8A-671DB53DFF0E}"/>
              </a:ext>
            </a:extLst>
          </p:cNvPr>
          <p:cNvCxnSpPr>
            <a:cxnSpLocks/>
          </p:cNvCxnSpPr>
          <p:nvPr/>
        </p:nvCxnSpPr>
        <p:spPr>
          <a:xfrm>
            <a:off x="1629813" y="5057631"/>
            <a:ext cx="0" cy="111674"/>
          </a:xfrm>
          <a:prstGeom prst="straightConnector1">
            <a:avLst/>
          </a:prstGeom>
          <a:ln w="34925" cap="rnd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E1D0E53E-887E-5B40-856F-A947934C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10" y="3565748"/>
            <a:ext cx="1188436" cy="118843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BC508DD-5B32-AF4C-964E-3746545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11" y="2880406"/>
            <a:ext cx="1422322" cy="142232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7C530FB-1F64-4B40-9303-88B9155A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54" y="812900"/>
            <a:ext cx="2091599" cy="209159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65450439-3FB4-414D-886F-2DA59AB1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33" y="2062060"/>
            <a:ext cx="208354" cy="20835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8D07C0F-485F-464B-8650-8AC10A45C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666" y="2152107"/>
            <a:ext cx="208354" cy="20835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D0EFC0BD-9549-4F48-8A1A-B1FC72753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089" y="4458677"/>
            <a:ext cx="197195" cy="1971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0B4CC10-ABEB-F64F-81A5-A501B6CF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39" y="2492227"/>
            <a:ext cx="208354" cy="20835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5D9654A-03B3-5C41-A13A-4835BAE77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8233" y="2394861"/>
            <a:ext cx="209595" cy="20959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829CAFB-CEB2-7341-9C77-6C726D1D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9480" y="4270177"/>
            <a:ext cx="210002" cy="210002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4AB88460-19B9-2649-8FE3-ECCE6C67B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6975" y="3955040"/>
            <a:ext cx="209595" cy="209595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3A52FD51-91AE-9D4A-B38A-5A7DFCCC3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2237" y="3794139"/>
            <a:ext cx="209595" cy="20959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2F9A46E-FD94-6141-B7B1-9211711793D1}"/>
              </a:ext>
            </a:extLst>
          </p:cNvPr>
          <p:cNvSpPr/>
          <p:nvPr/>
        </p:nvSpPr>
        <p:spPr>
          <a:xfrm>
            <a:off x="251474" y="690688"/>
            <a:ext cx="2416015" cy="233602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42DA8D-D841-834B-92DE-2B0012A51434}"/>
              </a:ext>
            </a:extLst>
          </p:cNvPr>
          <p:cNvSpPr/>
          <p:nvPr/>
        </p:nvSpPr>
        <p:spPr>
          <a:xfrm>
            <a:off x="444858" y="2904499"/>
            <a:ext cx="3602090" cy="203323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9C9787D-EAD7-DF4B-8777-E2B19D0F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5518" y="3736806"/>
            <a:ext cx="208354" cy="20835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13CA4191-0180-9644-BC94-712AAEC9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8402" y="2049397"/>
            <a:ext cx="208354" cy="20835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68B2A7E6-4592-C849-AF60-302F9ABB6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008" y="4287352"/>
            <a:ext cx="198561" cy="198561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23CAC68E-5A5C-F04F-876E-3E488FD3F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194" y="2426633"/>
            <a:ext cx="209595" cy="209595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7B58689-EACB-2141-AEB6-DAF3D22974C3}"/>
              </a:ext>
            </a:extLst>
          </p:cNvPr>
          <p:cNvCxnSpPr>
            <a:cxnSpLocks/>
          </p:cNvCxnSpPr>
          <p:nvPr/>
        </p:nvCxnSpPr>
        <p:spPr>
          <a:xfrm>
            <a:off x="5354003" y="5057631"/>
            <a:ext cx="0" cy="111674"/>
          </a:xfrm>
          <a:prstGeom prst="straightConnector1">
            <a:avLst/>
          </a:prstGeom>
          <a:ln w="34925" cap="rnd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CB1AB04A-A669-DA40-805E-0F202951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000" y="3565748"/>
            <a:ext cx="1188436" cy="118843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46432ED-1EF3-D842-8CDC-11863724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4801" y="2880406"/>
            <a:ext cx="1422322" cy="142232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EC72A05-1FCD-C148-9A93-15D22BB6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144" y="812900"/>
            <a:ext cx="2091599" cy="209159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97170B-A0A8-9A43-A434-8B70CDFF1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3423" y="2062060"/>
            <a:ext cx="208354" cy="20835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79D6047-AA92-724C-9444-AD2EC233A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6856" y="2152107"/>
            <a:ext cx="208354" cy="2083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9831358-916C-B045-B438-4C3C419D7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9279" y="4458677"/>
            <a:ext cx="197195" cy="1971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9786136-42E1-9348-A84E-95880D697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229" y="2492227"/>
            <a:ext cx="208354" cy="2083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C74F3607-56F1-324A-B078-01EF2A971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2423" y="2394861"/>
            <a:ext cx="209595" cy="20959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61EFA6-1E4F-4F47-86B6-7C7554FF7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3670" y="4270177"/>
            <a:ext cx="210002" cy="21000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C80319B-4560-FA4B-A7C6-7650F9A8E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165" y="3955040"/>
            <a:ext cx="209595" cy="20959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261B41F-07DC-D344-B575-1B1901B52F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6427" y="3794139"/>
            <a:ext cx="209595" cy="209595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E36146B0-7530-4146-93FD-0C9E01611170}"/>
              </a:ext>
            </a:extLst>
          </p:cNvPr>
          <p:cNvSpPr/>
          <p:nvPr/>
        </p:nvSpPr>
        <p:spPr>
          <a:xfrm>
            <a:off x="3975664" y="690688"/>
            <a:ext cx="2416015" cy="233602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AD75644-CFE6-9540-880F-BFF0839A6516}"/>
              </a:ext>
            </a:extLst>
          </p:cNvPr>
          <p:cNvSpPr/>
          <p:nvPr/>
        </p:nvSpPr>
        <p:spPr>
          <a:xfrm>
            <a:off x="4084144" y="2904499"/>
            <a:ext cx="3602090" cy="203323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D41A000B-FE98-AC4C-8994-DA7D37CA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708" y="3736806"/>
            <a:ext cx="208354" cy="208354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282C20BA-6BC6-404C-9508-FC1BDDA6A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592" y="2049397"/>
            <a:ext cx="208354" cy="20835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B9862AC-CE82-1E4B-9BB3-4E22B1872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7198" y="4287352"/>
            <a:ext cx="198561" cy="19856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27D8093-06E8-604D-96E1-CF5A12203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7384" y="2426633"/>
            <a:ext cx="209595" cy="209595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E7053DA-F7F2-7440-A69D-AFB706C2044E}"/>
              </a:ext>
            </a:extLst>
          </p:cNvPr>
          <p:cNvCxnSpPr>
            <a:cxnSpLocks/>
          </p:cNvCxnSpPr>
          <p:nvPr/>
        </p:nvCxnSpPr>
        <p:spPr>
          <a:xfrm flipV="1">
            <a:off x="8968009" y="1687696"/>
            <a:ext cx="0" cy="2560035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47C34CB-A874-CE4D-9E9A-C822B5A64C76}"/>
              </a:ext>
            </a:extLst>
          </p:cNvPr>
          <p:cNvCxnSpPr>
            <a:cxnSpLocks/>
          </p:cNvCxnSpPr>
          <p:nvPr/>
        </p:nvCxnSpPr>
        <p:spPr>
          <a:xfrm flipV="1">
            <a:off x="8858774" y="4098783"/>
            <a:ext cx="2914904" cy="982"/>
          </a:xfrm>
          <a:prstGeom prst="straightConnector1">
            <a:avLst/>
          </a:prstGeom>
          <a:ln w="38100">
            <a:solidFill>
              <a:srgbClr val="374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0F882ADD-3743-304E-8DA4-41DA94FFBF61}"/>
              </a:ext>
            </a:extLst>
          </p:cNvPr>
          <p:cNvSpPr txBox="1"/>
          <p:nvPr/>
        </p:nvSpPr>
        <p:spPr>
          <a:xfrm>
            <a:off x="9376365" y="4085993"/>
            <a:ext cx="245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Konstruktive Unterstützung</a:t>
            </a:r>
            <a:endParaRPr sz="1200" b="1" dirty="0">
              <a:solidFill>
                <a:srgbClr val="3741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C51EEA2-4B2B-384E-BCBF-89FF29241070}"/>
              </a:ext>
            </a:extLst>
          </p:cNvPr>
          <p:cNvSpPr txBox="1"/>
          <p:nvPr/>
        </p:nvSpPr>
        <p:spPr>
          <a:xfrm rot="16200000">
            <a:off x="7933447" y="2401633"/>
            <a:ext cx="179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3741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Leistungs</a:t>
            </a:r>
            <a:r>
              <a:rPr lang="de-DE" sz="1200" b="1" dirty="0">
                <a:solidFill>
                  <a:srgbClr val="A51E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zuwachs</a:t>
            </a:r>
            <a:endParaRPr sz="1200" b="1" dirty="0">
              <a:solidFill>
                <a:srgbClr val="A51E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9F7A8A-841E-FF4F-B007-654C510D9F6E}"/>
              </a:ext>
            </a:extLst>
          </p:cNvPr>
          <p:cNvSpPr/>
          <p:nvPr/>
        </p:nvSpPr>
        <p:spPr>
          <a:xfrm>
            <a:off x="9306468" y="3603946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EC00224-F8CB-184B-BB2D-0D80EA8A233D}"/>
              </a:ext>
            </a:extLst>
          </p:cNvPr>
          <p:cNvSpPr/>
          <p:nvPr/>
        </p:nvSpPr>
        <p:spPr>
          <a:xfrm>
            <a:off x="9102832" y="3783315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42AFBE-9F4A-D340-9BCD-A5B20FAE5686}"/>
              </a:ext>
            </a:extLst>
          </p:cNvPr>
          <p:cNvSpPr/>
          <p:nvPr/>
        </p:nvSpPr>
        <p:spPr>
          <a:xfrm>
            <a:off x="9490224" y="3715131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235806A-A3B3-B94F-92FA-1EFFD54601B6}"/>
              </a:ext>
            </a:extLst>
          </p:cNvPr>
          <p:cNvSpPr/>
          <p:nvPr/>
        </p:nvSpPr>
        <p:spPr>
          <a:xfrm>
            <a:off x="9444505" y="3273190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327912-02AA-D641-8869-4940EDC30DE4}"/>
              </a:ext>
            </a:extLst>
          </p:cNvPr>
          <p:cNvSpPr/>
          <p:nvPr/>
        </p:nvSpPr>
        <p:spPr>
          <a:xfrm>
            <a:off x="9617052" y="3938326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76B2A69-2EBE-FB4A-8F0F-E066DE270B3A}"/>
              </a:ext>
            </a:extLst>
          </p:cNvPr>
          <p:cNvSpPr/>
          <p:nvPr/>
        </p:nvSpPr>
        <p:spPr>
          <a:xfrm>
            <a:off x="10157018" y="3602163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29AA81-BDE6-FA47-95D9-129672A99545}"/>
              </a:ext>
            </a:extLst>
          </p:cNvPr>
          <p:cNvSpPr/>
          <p:nvPr/>
        </p:nvSpPr>
        <p:spPr>
          <a:xfrm>
            <a:off x="9679150" y="3259418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65A4FC-05B6-A443-98E6-2658602BF232}"/>
              </a:ext>
            </a:extLst>
          </p:cNvPr>
          <p:cNvSpPr/>
          <p:nvPr/>
        </p:nvSpPr>
        <p:spPr>
          <a:xfrm>
            <a:off x="9832121" y="2822769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D645CA-97EB-4C4E-A776-DA2CA42C58B8}"/>
              </a:ext>
            </a:extLst>
          </p:cNvPr>
          <p:cNvSpPr/>
          <p:nvPr/>
        </p:nvSpPr>
        <p:spPr>
          <a:xfrm>
            <a:off x="9972426" y="3417177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CB6D8B-F50E-6341-ADBD-AC3BBBD404DB}"/>
              </a:ext>
            </a:extLst>
          </p:cNvPr>
          <p:cNvSpPr/>
          <p:nvPr/>
        </p:nvSpPr>
        <p:spPr>
          <a:xfrm>
            <a:off x="11291810" y="2579914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46352B-1449-6D4C-B9B8-8728FFDD04A6}"/>
              </a:ext>
            </a:extLst>
          </p:cNvPr>
          <p:cNvSpPr/>
          <p:nvPr/>
        </p:nvSpPr>
        <p:spPr>
          <a:xfrm>
            <a:off x="10492795" y="2499232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CC941E-86D4-8140-B99B-928E779AAC52}"/>
              </a:ext>
            </a:extLst>
          </p:cNvPr>
          <p:cNvSpPr/>
          <p:nvPr/>
        </p:nvSpPr>
        <p:spPr>
          <a:xfrm>
            <a:off x="10214222" y="2098334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57D03B-6DF1-D84D-ACDF-6A7ED2E032D1}"/>
              </a:ext>
            </a:extLst>
          </p:cNvPr>
          <p:cNvSpPr/>
          <p:nvPr/>
        </p:nvSpPr>
        <p:spPr>
          <a:xfrm>
            <a:off x="9375941" y="3876283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5A19212-7FCA-4742-8F5A-AEAD52DAE3D9}"/>
              </a:ext>
            </a:extLst>
          </p:cNvPr>
          <p:cNvSpPr/>
          <p:nvPr/>
        </p:nvSpPr>
        <p:spPr>
          <a:xfrm>
            <a:off x="10664654" y="332958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A1AE67-2D72-CA46-AEE7-EBE4AF98CF5B}"/>
              </a:ext>
            </a:extLst>
          </p:cNvPr>
          <p:cNvSpPr/>
          <p:nvPr/>
        </p:nvSpPr>
        <p:spPr>
          <a:xfrm>
            <a:off x="11199260" y="2843567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3B11D0-D2EF-8B46-BD15-2F290DB573EB}"/>
              </a:ext>
            </a:extLst>
          </p:cNvPr>
          <p:cNvSpPr/>
          <p:nvPr/>
        </p:nvSpPr>
        <p:spPr>
          <a:xfrm>
            <a:off x="10808039" y="232356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F3D271-8B9C-BD46-A93D-431FB45262A6}"/>
              </a:ext>
            </a:extLst>
          </p:cNvPr>
          <p:cNvSpPr/>
          <p:nvPr/>
        </p:nvSpPr>
        <p:spPr>
          <a:xfrm>
            <a:off x="10492795" y="310308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F62228-760E-2547-8BDB-46B01D6C5882}"/>
              </a:ext>
            </a:extLst>
          </p:cNvPr>
          <p:cNvSpPr/>
          <p:nvPr/>
        </p:nvSpPr>
        <p:spPr>
          <a:xfrm>
            <a:off x="11258312" y="2269986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39A93-C846-3A41-B22E-374E621EB315}"/>
              </a:ext>
            </a:extLst>
          </p:cNvPr>
          <p:cNvSpPr/>
          <p:nvPr/>
        </p:nvSpPr>
        <p:spPr>
          <a:xfrm>
            <a:off x="10134109" y="2766247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19D7760-CE37-5549-8B38-B6A7C0367CB7}"/>
              </a:ext>
            </a:extLst>
          </p:cNvPr>
          <p:cNvSpPr/>
          <p:nvPr/>
        </p:nvSpPr>
        <p:spPr>
          <a:xfrm>
            <a:off x="9980311" y="2948009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F4ABC78-FACB-A04C-8DE9-3B3C3FF3DD58}"/>
              </a:ext>
            </a:extLst>
          </p:cNvPr>
          <p:cNvSpPr/>
          <p:nvPr/>
        </p:nvSpPr>
        <p:spPr>
          <a:xfrm>
            <a:off x="9793068" y="3576059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6B198A-41EF-9D42-9795-BFED6CCAC234}"/>
              </a:ext>
            </a:extLst>
          </p:cNvPr>
          <p:cNvSpPr/>
          <p:nvPr/>
        </p:nvSpPr>
        <p:spPr>
          <a:xfrm>
            <a:off x="10285111" y="3252809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2CEA73-9B8C-174D-8938-801573309D75}"/>
              </a:ext>
            </a:extLst>
          </p:cNvPr>
          <p:cNvSpPr/>
          <p:nvPr/>
        </p:nvSpPr>
        <p:spPr>
          <a:xfrm>
            <a:off x="10744549" y="3084610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72DDB7-3AFE-C34E-BF05-726F23652CCB}"/>
              </a:ext>
            </a:extLst>
          </p:cNvPr>
          <p:cNvSpPr txBox="1"/>
          <p:nvPr/>
        </p:nvSpPr>
        <p:spPr>
          <a:xfrm>
            <a:off x="9292623" y="1438281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12AD06-169F-574D-995B-966B28C5BC15}"/>
              </a:ext>
            </a:extLst>
          </p:cNvPr>
          <p:cNvSpPr/>
          <p:nvPr/>
        </p:nvSpPr>
        <p:spPr>
          <a:xfrm>
            <a:off x="9958581" y="1481909"/>
            <a:ext cx="45719" cy="45719"/>
          </a:xfrm>
          <a:prstGeom prst="ellipse">
            <a:avLst/>
          </a:prstGeom>
          <a:solidFill>
            <a:srgbClr val="B4A069"/>
          </a:solidFill>
          <a:ln>
            <a:solidFill>
              <a:srgbClr val="B4A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91BA3F4-AEC6-CE4E-9B8C-6E097D50714C}"/>
              </a:ext>
            </a:extLst>
          </p:cNvPr>
          <p:cNvSpPr txBox="1"/>
          <p:nvPr/>
        </p:nvSpPr>
        <p:spPr>
          <a:xfrm>
            <a:off x="10038973" y="1439146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B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6CF914-4A96-7349-9BDB-6571E3A7C010}"/>
              </a:ext>
            </a:extLst>
          </p:cNvPr>
          <p:cNvSpPr/>
          <p:nvPr/>
        </p:nvSpPr>
        <p:spPr>
          <a:xfrm>
            <a:off x="9218108" y="1480252"/>
            <a:ext cx="45719" cy="45719"/>
          </a:xfrm>
          <a:prstGeom prst="ellipse">
            <a:avLst/>
          </a:prstGeom>
          <a:solidFill>
            <a:srgbClr val="A51E41"/>
          </a:solidFill>
          <a:ln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36312A-714E-2143-83CE-0B74E70E5C17}"/>
              </a:ext>
            </a:extLst>
          </p:cNvPr>
          <p:cNvSpPr/>
          <p:nvPr/>
        </p:nvSpPr>
        <p:spPr>
          <a:xfrm>
            <a:off x="10664654" y="1480251"/>
            <a:ext cx="45719" cy="45719"/>
          </a:xfrm>
          <a:prstGeom prst="ellipse">
            <a:avLst/>
          </a:prstGeom>
          <a:solidFill>
            <a:srgbClr val="37414B"/>
          </a:solidFill>
          <a:ln>
            <a:solidFill>
              <a:srgbClr val="37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41BC44F-C636-414B-B63A-01B2CBEE0AC5}"/>
              </a:ext>
            </a:extLst>
          </p:cNvPr>
          <p:cNvSpPr txBox="1"/>
          <p:nvPr/>
        </p:nvSpPr>
        <p:spPr>
          <a:xfrm>
            <a:off x="10753563" y="1433212"/>
            <a:ext cx="6256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Klasse C</a:t>
            </a:r>
          </a:p>
        </p:txBody>
      </p:sp>
    </p:spTree>
    <p:extLst>
      <p:ext uri="{BB962C8B-B14F-4D97-AF65-F5344CB8AC3E}">
        <p14:creationId xmlns:p14="http://schemas.microsoft.com/office/powerpoint/2010/main" val="150590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6744C90-3DD6-D540-B67B-6AEE170F41F7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Quantität des Angebots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8BA40-EF1E-B546-ACF4-1FB2770283C8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Qualität des Angebots</a:t>
            </a:r>
            <a:endParaRPr sz="1600" b="1" dirty="0">
              <a:solidFill>
                <a:srgbClr val="A51E41"/>
              </a:solidFill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C47E6DB-ACFD-F941-8040-2E84B9CFF9F0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</a:rPr>
              <a:t>Angebot</a:t>
            </a:r>
            <a:endParaRPr b="1" dirty="0">
              <a:solidFill>
                <a:srgbClr val="A51E4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330D1-8DAD-5648-95DB-D07BB0CFB73F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85B9231-1FD2-6849-8AED-E94BFB54CEB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676E942-F17F-EB42-90C7-CE574E6088FF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Standards und Normen</a:t>
            </a:r>
            <a:endParaRPr sz="1600" b="1" dirty="0">
              <a:solidFill>
                <a:srgbClr val="A51E4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0CB455-2614-7547-A48E-8D64287AED7E}"/>
              </a:ext>
            </a:extLst>
          </p:cNvPr>
          <p:cNvCxnSpPr>
            <a:cxnSpLocks/>
            <a:stCxn id="15" idx="6"/>
            <a:endCxn id="9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gen 26">
            <a:extLst>
              <a:ext uri="{FF2B5EF4-FFF2-40B4-BE49-F238E27FC236}">
                <a16:creationId xmlns:a16="http://schemas.microsoft.com/office/drawing/2014/main" id="{3C05F53E-426D-BA4C-A14D-11DB1C860101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Bogen 28">
            <a:extLst>
              <a:ext uri="{FF2B5EF4-FFF2-40B4-BE49-F238E27FC236}">
                <a16:creationId xmlns:a16="http://schemas.microsoft.com/office/drawing/2014/main" id="{E01ED42C-5B44-3C4B-AF99-2618A5142981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44BFFA-180C-9B43-850B-32A591E83921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</a:rPr>
              <a:t>ausset</a:t>
            </a:r>
            <a:r>
              <a:rPr lang="de-DE" sz="1600" b="1" dirty="0">
                <a:solidFill>
                  <a:srgbClr val="A51E41"/>
                </a:solidFill>
              </a:rPr>
              <a:t>-zungen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F29FA3-F86D-CC41-BD90-C2A5A34B05AF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</a:rPr>
              <a:t>zungs-disposi-tionen</a:t>
            </a:r>
            <a:endParaRPr sz="1600" b="1" dirty="0">
              <a:solidFill>
                <a:srgbClr val="A51E41"/>
              </a:solidFill>
            </a:endParaRP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F040E6E-BBF5-1242-B737-8DF7AEDBD0B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</a:rPr>
              <a:t>Nutzung</a:t>
            </a:r>
            <a:endParaRPr b="1" dirty="0">
              <a:solidFill>
                <a:srgbClr val="A51E4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D706D01-75AB-CC49-8088-B9F2F1F819A6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E1A43C0-09A4-1C4F-92DD-B6E013ABE764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C4C358E-20A3-CC42-9CCF-45FC571B7E88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</a:rPr>
              <a:t>Affektive Lernvor- </a:t>
            </a:r>
            <a:r>
              <a:rPr lang="de-DE" sz="1600" b="1" dirty="0" err="1">
                <a:solidFill>
                  <a:srgbClr val="A51E41"/>
                </a:solidFill>
              </a:rPr>
              <a:t>ausset</a:t>
            </a:r>
            <a:r>
              <a:rPr lang="de-DE" sz="1600" b="1" dirty="0">
                <a:solidFill>
                  <a:srgbClr val="A51E41"/>
                </a:solidFill>
              </a:rPr>
              <a:t>-zungen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8B5DE4F-2181-A541-BC4E-163EE98101C4}"/>
              </a:ext>
            </a:extLst>
          </p:cNvPr>
          <p:cNvCxnSpPr>
            <a:cxnSpLocks/>
            <a:stCxn id="36" idx="2"/>
            <a:endCxn id="33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>
            <a:extLst>
              <a:ext uri="{FF2B5EF4-FFF2-40B4-BE49-F238E27FC236}">
                <a16:creationId xmlns:a16="http://schemas.microsoft.com/office/drawing/2014/main" id="{639FEE1E-CAFE-3144-8DD5-FEF2D4284843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Bogen 41">
            <a:extLst>
              <a:ext uri="{FF2B5EF4-FFF2-40B4-BE49-F238E27FC236}">
                <a16:creationId xmlns:a16="http://schemas.microsoft.com/office/drawing/2014/main" id="{C676368E-22C4-F74A-A5F3-044C39E5A0BA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3FF963D-1493-DF4C-A923-CD54BB78E38D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Breitbild</PresentationFormat>
  <Paragraphs>72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Autor_M</cp:lastModifiedBy>
  <cp:revision>38</cp:revision>
  <cp:lastPrinted>2019-01-15T08:44:17Z</cp:lastPrinted>
  <dcterms:created xsi:type="dcterms:W3CDTF">2019-01-15T08:40:20Z</dcterms:created>
  <dcterms:modified xsi:type="dcterms:W3CDTF">2019-01-29T14:29:03Z</dcterms:modified>
</cp:coreProperties>
</file>