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59997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5"/>
    <p:restoredTop sz="94647"/>
  </p:normalViewPr>
  <p:slideViewPr>
    <p:cSldViewPr snapToGrid="0" snapToObjects="1">
      <p:cViewPr>
        <p:scale>
          <a:sx n="46" d="100"/>
          <a:sy n="46" d="100"/>
        </p:scale>
        <p:origin x="360" y="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122363"/>
            <a:ext cx="269998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3602038"/>
            <a:ext cx="269998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6FE4-0CE3-DE4A-94E4-CDF556EF15D0}" type="datetimeFigureOut">
              <a:rPr lang="de-DE" smtClean="0"/>
              <a:t>25.01.19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BE99-861A-1641-8651-7C2F79254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1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6FE4-0CE3-DE4A-94E4-CDF556EF15D0}" type="datetimeFigureOut">
              <a:rPr lang="de-DE" smtClean="0"/>
              <a:t>25.01.19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BE99-861A-1641-8651-7C2F79254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34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365125"/>
            <a:ext cx="7762444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365125"/>
            <a:ext cx="22837334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6FE4-0CE3-DE4A-94E4-CDF556EF15D0}" type="datetimeFigureOut">
              <a:rPr lang="de-DE" smtClean="0"/>
              <a:t>25.01.19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BE99-861A-1641-8651-7C2F79254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68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6FE4-0CE3-DE4A-94E4-CDF556EF15D0}" type="datetimeFigureOut">
              <a:rPr lang="de-DE" smtClean="0"/>
              <a:t>25.01.19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BE99-861A-1641-8651-7C2F79254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30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1709739"/>
            <a:ext cx="3104977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4589464"/>
            <a:ext cx="3104977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6FE4-0CE3-DE4A-94E4-CDF556EF15D0}" type="datetimeFigureOut">
              <a:rPr lang="de-DE" smtClean="0"/>
              <a:t>25.01.19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BE99-861A-1641-8651-7C2F79254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4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825625"/>
            <a:ext cx="1529988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825625"/>
            <a:ext cx="1529988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6FE4-0CE3-DE4A-94E4-CDF556EF15D0}" type="datetimeFigureOut">
              <a:rPr lang="de-DE" smtClean="0"/>
              <a:t>25.01.19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BE99-861A-1641-8651-7C2F79254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9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65126"/>
            <a:ext cx="3104977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1681163"/>
            <a:ext cx="15229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2505075"/>
            <a:ext cx="1522957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1681163"/>
            <a:ext cx="153045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2505075"/>
            <a:ext cx="1530457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6FE4-0CE3-DE4A-94E4-CDF556EF15D0}" type="datetimeFigureOut">
              <a:rPr lang="de-DE" smtClean="0"/>
              <a:t>25.01.19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BE99-861A-1641-8651-7C2F79254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02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6FE4-0CE3-DE4A-94E4-CDF556EF15D0}" type="datetimeFigureOut">
              <a:rPr lang="de-DE" smtClean="0"/>
              <a:t>25.01.19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BE99-861A-1641-8651-7C2F79254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3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6FE4-0CE3-DE4A-94E4-CDF556EF15D0}" type="datetimeFigureOut">
              <a:rPr lang="de-DE" smtClean="0"/>
              <a:t>25.01.19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BE99-861A-1641-8651-7C2F79254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32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987426"/>
            <a:ext cx="1822486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6FE4-0CE3-DE4A-94E4-CDF556EF15D0}" type="datetimeFigureOut">
              <a:rPr lang="de-DE" smtClean="0"/>
              <a:t>25.01.19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BE99-861A-1641-8651-7C2F79254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11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987426"/>
            <a:ext cx="1822486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6FE4-0CE3-DE4A-94E4-CDF556EF15D0}" type="datetimeFigureOut">
              <a:rPr lang="de-DE" smtClean="0"/>
              <a:t>25.01.19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BE99-861A-1641-8651-7C2F79254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84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365126"/>
            <a:ext cx="31049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825625"/>
            <a:ext cx="31049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6356351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6FE4-0CE3-DE4A-94E4-CDF556EF15D0}" type="datetimeFigureOut">
              <a:rPr lang="de-DE" smtClean="0"/>
              <a:t>25.01.19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6356351"/>
            <a:ext cx="12149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6356351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BE99-861A-1641-8651-7C2F79254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3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758D432-15A8-4641-A4EB-CFBCE237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14" y="2699327"/>
            <a:ext cx="3433112" cy="21797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C218A1-5719-A14E-A9F1-80F211E0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05" y="2688331"/>
            <a:ext cx="3597003" cy="21907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4077B46-2414-0F4E-A61F-E725CCCBEB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82"/>
          <a:stretch/>
        </p:blipFill>
        <p:spPr>
          <a:xfrm>
            <a:off x="14619413" y="2648508"/>
            <a:ext cx="3018681" cy="22305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86F9FA8-42D3-654D-BD3D-C19EFF28BA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814"/>
          <a:stretch/>
        </p:blipFill>
        <p:spPr>
          <a:xfrm>
            <a:off x="11257675" y="2642737"/>
            <a:ext cx="3204259" cy="22363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566F1F7-8793-CE47-81B8-E9DAF2F8E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5573" y="2688331"/>
            <a:ext cx="2587500" cy="21907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F666D7C-6A5C-2649-8C33-70CD541BB6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404"/>
          <a:stretch/>
        </p:blipFill>
        <p:spPr>
          <a:xfrm rot="5400000">
            <a:off x="21165477" y="2014926"/>
            <a:ext cx="2239232" cy="348908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4E4A0CC-FB27-9847-9316-E9556511B1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718"/>
          <a:stretch/>
        </p:blipFill>
        <p:spPr>
          <a:xfrm>
            <a:off x="7957487" y="2642737"/>
            <a:ext cx="3142709" cy="22363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CA08633-57AA-4649-832D-E27CD6DBD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87112" y="2699327"/>
            <a:ext cx="2513390" cy="217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Autor_M</dc:creator>
  <cp:lastModifiedBy>Autor_M</cp:lastModifiedBy>
  <cp:revision>2</cp:revision>
  <dcterms:created xsi:type="dcterms:W3CDTF">2019-01-25T10:43:21Z</dcterms:created>
  <dcterms:modified xsi:type="dcterms:W3CDTF">2019-01-26T09:22:38Z</dcterms:modified>
</cp:coreProperties>
</file>