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0FA5D7"/>
    <a:srgbClr val="96412D"/>
    <a:srgbClr val="0078A5"/>
    <a:srgbClr val="D7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200" y="2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rgbClr val="8CD000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Hypothese</a:t>
          </a: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Roboto" panose="02000000000000000000" pitchFamily="2" charset="0"/>
              <a:ea typeface="Roboto" panose="02000000000000000000" pitchFamily="2" charset="0"/>
            </a:rPr>
            <a:t>Inter-</a:t>
          </a:r>
          <a:r>
            <a:rPr lang="de-DE" sz="1800" b="1" dirty="0" err="1">
              <a:latin typeface="Roboto" panose="02000000000000000000" pitchFamily="2" charset="0"/>
              <a:ea typeface="Roboto" panose="02000000000000000000" pitchFamily="2" charset="0"/>
            </a:rPr>
            <a:t>pretationen</a:t>
          </a:r>
          <a:endParaRPr lang="de-DE" sz="18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Hypothese</a:t>
          </a: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Roboto" panose="02000000000000000000" pitchFamily="2" charset="0"/>
              <a:ea typeface="Roboto" panose="02000000000000000000" pitchFamily="2" charset="0"/>
            </a:rPr>
            <a:t>Inter-</a:t>
          </a:r>
          <a:r>
            <a:rPr lang="de-DE" sz="1800" b="1" kern="1200" dirty="0" err="1">
              <a:latin typeface="Roboto" panose="02000000000000000000" pitchFamily="2" charset="0"/>
              <a:ea typeface="Roboto" panose="02000000000000000000" pitchFamily="2" charset="0"/>
            </a:rPr>
            <a:t>pretationen</a:t>
          </a:r>
          <a:endParaRPr lang="de-DE" sz="18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B1065-7AA2-9A4E-A830-DC8C3730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EA4B1-FAE6-D643-9529-5B6D20FD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B3A7-B26B-8C44-8AD5-23C117C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04723-C88A-B44E-B5CA-EE41A9D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43F1C-FD71-F943-BB56-16FA45F1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6D484-C325-B340-9F56-CA8853AD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4351F-92C8-9E47-8E26-6C2EACFE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1CB5-4EAE-3746-B282-300358E4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B5E8-E4FD-0749-BFCC-E10F18E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24C95-F3A8-9D46-8CD3-F6B165F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593AE-13A5-2D42-8094-694D617E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F68E49-A0F7-184C-92F5-9340FD54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7738A-5CFE-F84D-A707-FE2BB73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64F29-4A2C-8147-A125-9B58D5B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69112-7FB2-A746-9BDF-A8048FF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356D-E88E-8540-A919-53E838A1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08F12-1629-484E-859B-9DA7A00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13645-5ACC-ED4A-AEBE-672D3A6D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5EEE6-2727-3644-B917-3EAD3C4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4B6B-BDAB-4949-ABE0-2AC90AC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0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CDACA-00AD-A541-AC2C-A86C4AAD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4E879-0B96-744C-9629-476EED3D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C35E-7875-6644-947C-66FF105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CF77D-5B45-0B4E-8FEA-5EAED09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F5247-FFFD-B540-B88B-6970572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0521F-2DC8-6D4A-A61C-7E74D7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8CBF1-38CA-2442-AF73-0C817A675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8A379-BAB3-8F43-A1DA-7B4E7E9C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48834-596E-B04A-B50C-2A973038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0CC45-2D15-0146-974E-97C5E7D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78D7E-EB1A-7C46-85E4-3D116A1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451-B9C5-2544-97FD-53EC72F9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2A284-60B4-9646-A566-17BDBF85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F1297-1011-DA4A-A3F3-786AFCA2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6FCAC-7BB7-EA43-9CD6-407EF8D7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3D28D-80D9-FF42-9B1F-8C106FF7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81C66-52DC-C346-89B4-5678ADA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59B34-2000-1C47-A183-BC2D609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DFB53-1F2A-4A4C-A020-1D23161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1F3F8-6962-6A4B-8E89-C13D5DD1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1C684-3127-4C4D-ACB3-6E13789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80502-CEC1-4343-972B-0597D0AA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77282-3DD6-7346-8796-B8384D7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92A3B7-D293-C644-BBDA-8962ECCB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C0B9B-454C-E64F-9DC4-98932C1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CD280-4EB7-7142-9719-7A280A4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49216-F215-E344-A734-7C7C0E9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C2711-BD26-C54C-A326-3D25BB17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A96299-AFDE-2049-8A9E-273DEEA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B718B-4955-F543-A5C1-7B45167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006AB-5CA1-4249-9771-17C52B3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BEBD58-BFCD-8942-B387-36EC6E9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0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0D7F7-ACF7-BC4B-B90B-3E09CB7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2A95E-763B-2840-91F3-39DC2CFD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98362-7F64-9D4E-98ED-AA0841CB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B5579-8632-D940-9602-0653EF84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7C2EE-A630-0346-BC0F-4172ABA2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488B-E806-0840-B7C1-B5BC63C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793F0D-1A66-684A-9172-C03FF89A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DBCB3-D08C-7F4A-B926-3B810452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42102-6EC9-2B4D-BFB8-78FBCEA7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F8E6-F3FC-D64F-880D-50C677B763B6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9D79C-1F4A-804D-A6DE-7919406D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C6D9A-CD44-7C4E-BC1F-A57E6803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5490D3-5195-8A4A-997F-129E40B93C91}"/>
              </a:ext>
            </a:extLst>
          </p:cNvPr>
          <p:cNvCxnSpPr>
            <a:cxnSpLocks/>
          </p:cNvCxnSpPr>
          <p:nvPr/>
        </p:nvCxnSpPr>
        <p:spPr>
          <a:xfrm>
            <a:off x="1094837" y="6449438"/>
            <a:ext cx="10800946" cy="0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36D630-C237-D54C-83A8-595CA75A66B0}"/>
              </a:ext>
            </a:extLst>
          </p:cNvPr>
          <p:cNvCxnSpPr>
            <a:cxnSpLocks/>
          </p:cNvCxnSpPr>
          <p:nvPr/>
        </p:nvCxnSpPr>
        <p:spPr>
          <a:xfrm flipH="1" flipV="1">
            <a:off x="1247552" y="408561"/>
            <a:ext cx="1" cy="6206249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FE7877E-5E07-D148-B952-F9AE0CA002E4}"/>
              </a:ext>
            </a:extLst>
          </p:cNvPr>
          <p:cNvSpPr txBox="1"/>
          <p:nvPr/>
        </p:nvSpPr>
        <p:spPr>
          <a:xfrm rot="16200000">
            <a:off x="542379" y="744402"/>
            <a:ext cx="1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627406-21AE-104B-BA6E-F6B0D5F12A5E}"/>
              </a:ext>
            </a:extLst>
          </p:cNvPr>
          <p:cNvSpPr txBox="1"/>
          <p:nvPr/>
        </p:nvSpPr>
        <p:spPr>
          <a:xfrm>
            <a:off x="11967091" y="6275566"/>
            <a:ext cx="7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Zeit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761984-4437-B846-8343-435B6C4B311F}"/>
              </a:ext>
            </a:extLst>
          </p:cNvPr>
          <p:cNvGrpSpPr/>
          <p:nvPr/>
        </p:nvGrpSpPr>
        <p:grpSpPr>
          <a:xfrm>
            <a:off x="-228315" y="5080257"/>
            <a:ext cx="1479394" cy="307777"/>
            <a:chOff x="64375" y="4676945"/>
            <a:chExt cx="1479394" cy="307777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6E0B27C-7B10-C041-8454-AE6BE8F20E1C}"/>
                </a:ext>
              </a:extLst>
            </p:cNvPr>
            <p:cNvSpPr txBox="1"/>
            <p:nvPr/>
          </p:nvSpPr>
          <p:spPr>
            <a:xfrm>
              <a:off x="64375" y="4676945"/>
              <a:ext cx="1399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Experiment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39E4232-69B3-9045-9720-A411BDB2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448171" y="4843195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24B247-138E-C746-BB95-65B12EF6302D}"/>
              </a:ext>
            </a:extLst>
          </p:cNvPr>
          <p:cNvGrpSpPr/>
          <p:nvPr/>
        </p:nvGrpSpPr>
        <p:grpSpPr>
          <a:xfrm>
            <a:off x="-308374" y="3258267"/>
            <a:ext cx="1554467" cy="523220"/>
            <a:chOff x="-12157" y="3095273"/>
            <a:chExt cx="1554467" cy="52322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B10B42E-1CD6-D44B-8CF0-6E9206ED72C1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Quasi- Experiment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9B8E75E-0F48-2542-9411-04A394F3A05C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306C5DA-CF56-F746-B491-FDD98AF7CF6D}"/>
              </a:ext>
            </a:extLst>
          </p:cNvPr>
          <p:cNvGrpSpPr/>
          <p:nvPr/>
        </p:nvGrpSpPr>
        <p:grpSpPr>
          <a:xfrm>
            <a:off x="-296217" y="1621676"/>
            <a:ext cx="1554467" cy="523220"/>
            <a:chOff x="-12157" y="3095273"/>
            <a:chExt cx="1554467" cy="52322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06DE4BF-9B78-C146-96B7-E7CAB0A42A75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Nicht- Experiment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77ECFA7F-0B3A-3D40-99D0-C96AB70F6029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BC511CF0-0160-6F41-A0C1-42B174315358}"/>
              </a:ext>
            </a:extLst>
          </p:cNvPr>
          <p:cNvGrpSpPr/>
          <p:nvPr/>
        </p:nvGrpSpPr>
        <p:grpSpPr>
          <a:xfrm>
            <a:off x="1754884" y="1251685"/>
            <a:ext cx="1421415" cy="5293780"/>
            <a:chOff x="2051101" y="1251685"/>
            <a:chExt cx="1421415" cy="529378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7E337EC-4347-4640-AC9E-6ADE8B41F481}"/>
                </a:ext>
              </a:extLst>
            </p:cNvPr>
            <p:cNvGrpSpPr/>
            <p:nvPr/>
          </p:nvGrpSpPr>
          <p:grpSpPr>
            <a:xfrm>
              <a:off x="2184482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C5C693-2B99-184E-90A8-FC37B5A8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2ECC3E65-627D-C24B-93F7-31DF4B1C5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ADF95BEF-2D42-3947-85F6-B034B3E11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E8E7CF93-2C3E-C348-88E7-51DBF79C1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0FBB7920-D2B9-1340-AD13-43CE974A5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FDBF7F-EDD0-314F-AC9C-86734BE80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70A808F-0B25-D443-AA4E-07E40E55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F51CF57-52C7-3440-BC72-CEEB7BABD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860EA440-4477-5F4D-B535-CF99718DD08A}"/>
                </a:ext>
              </a:extLst>
            </p:cNvPr>
            <p:cNvGrpSpPr/>
            <p:nvPr/>
          </p:nvGrpSpPr>
          <p:grpSpPr>
            <a:xfrm>
              <a:off x="2051101" y="2905005"/>
              <a:ext cx="1421415" cy="1229744"/>
              <a:chOff x="2051101" y="2955484"/>
              <a:chExt cx="1421415" cy="1229744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A14E2F7-6997-1047-A385-44D7C08A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5411A26F-147F-5C41-8584-9DE575E4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CBB2920-DFC4-2242-AF4C-D37AF0BF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98CD2EB3-0112-284D-BBB2-3DB2EFDDA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51EF826-7C30-7449-A491-191B12D0F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8E6A6823-6C6E-8C47-847A-87D817582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0A8FEC85-7826-EB4F-B045-07B0D0B4D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F861890-1B14-7D47-89D9-856707F40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B97F953-884D-4448-8348-1FC2E4D77E50}"/>
                </a:ext>
              </a:extLst>
            </p:cNvPr>
            <p:cNvGrpSpPr/>
            <p:nvPr/>
          </p:nvGrpSpPr>
          <p:grpSpPr>
            <a:xfrm>
              <a:off x="2145437" y="4711200"/>
              <a:ext cx="1266759" cy="1045890"/>
              <a:chOff x="2133511" y="4614608"/>
              <a:chExt cx="1266759" cy="1045890"/>
            </a:xfrm>
          </p:grpSpPr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9F6517-5B22-0341-9286-5965A927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E6C05D57-5CFA-4C48-A080-55757C97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00986D1B-2802-3E44-BF5B-5B9FABAE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47FFDA68-5AD4-F44E-8A92-ED05F245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E791C65A-90F7-6447-A617-E0A86AC1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E2C9F13-E5E3-8042-A214-BDF1D57B3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DED2E5A-EDE1-FB45-AB6A-D89287228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BE640ED0-58D2-F248-88F6-E72342ADF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069C137-7330-154C-8E51-F6F7BA5CE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383" y="6448265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95B9949-B22A-4447-AE4F-63748DCCE27A}"/>
              </a:ext>
            </a:extLst>
          </p:cNvPr>
          <p:cNvGrpSpPr/>
          <p:nvPr/>
        </p:nvGrpSpPr>
        <p:grpSpPr>
          <a:xfrm>
            <a:off x="4327284" y="1722499"/>
            <a:ext cx="401969" cy="4818529"/>
            <a:chOff x="4712906" y="1722499"/>
            <a:chExt cx="401969" cy="4818529"/>
          </a:xfrm>
        </p:grpSpPr>
        <p:sp>
          <p:nvSpPr>
            <p:cNvPr id="4" name="Grafik 2">
              <a:extLst>
                <a:ext uri="{FF2B5EF4-FFF2-40B4-BE49-F238E27FC236}">
                  <a16:creationId xmlns:a16="http://schemas.microsoft.com/office/drawing/2014/main" id="{4929852B-0F06-E049-88F9-325055559984}"/>
                </a:ext>
              </a:extLst>
            </p:cNvPr>
            <p:cNvSpPr/>
            <p:nvPr/>
          </p:nvSpPr>
          <p:spPr>
            <a:xfrm>
              <a:off x="4712906" y="5073358"/>
              <a:ext cx="401969" cy="321575"/>
            </a:xfrm>
            <a:custGeom>
              <a:avLst/>
              <a:gdLst>
                <a:gd name="connsiteX0" fmla="*/ 1791494 w 1936750"/>
                <a:gd name="connsiteY0" fmla="*/ 581025 h 1549400"/>
                <a:gd name="connsiteX1" fmla="*/ 1432166 w 1936750"/>
                <a:gd name="connsiteY1" fmla="*/ 581025 h 1549400"/>
                <a:gd name="connsiteX2" fmla="*/ 1380721 w 1936750"/>
                <a:gd name="connsiteY2" fmla="*/ 851323 h 1549400"/>
                <a:gd name="connsiteX3" fmla="*/ 968375 w 1936750"/>
                <a:gd name="connsiteY3" fmla="*/ 1263669 h 1549400"/>
                <a:gd name="connsiteX4" fmla="*/ 968375 w 1936750"/>
                <a:gd name="connsiteY4" fmla="*/ 1404144 h 1549400"/>
                <a:gd name="connsiteX5" fmla="*/ 1113631 w 1936750"/>
                <a:gd name="connsiteY5" fmla="*/ 1549400 h 1549400"/>
                <a:gd name="connsiteX6" fmla="*/ 1791494 w 1936750"/>
                <a:gd name="connsiteY6" fmla="*/ 1549400 h 1549400"/>
                <a:gd name="connsiteX7" fmla="*/ 1936750 w 1936750"/>
                <a:gd name="connsiteY7" fmla="*/ 1404144 h 1549400"/>
                <a:gd name="connsiteX8" fmla="*/ 1936750 w 1936750"/>
                <a:gd name="connsiteY8" fmla="*/ 726281 h 1549400"/>
                <a:gd name="connsiteX9" fmla="*/ 1791494 w 1936750"/>
                <a:gd name="connsiteY9" fmla="*/ 581025 h 1549400"/>
                <a:gd name="connsiteX10" fmla="*/ 1452563 w 1936750"/>
                <a:gd name="connsiteY10" fmla="*/ 1137841 h 1549400"/>
                <a:gd name="connsiteX11" fmla="*/ 1379934 w 1936750"/>
                <a:gd name="connsiteY11" fmla="*/ 1065213 h 1549400"/>
                <a:gd name="connsiteX12" fmla="*/ 1452563 w 1936750"/>
                <a:gd name="connsiteY12" fmla="*/ 992584 h 1549400"/>
                <a:gd name="connsiteX13" fmla="*/ 1525191 w 1936750"/>
                <a:gd name="connsiteY13" fmla="*/ 1065213 h 1549400"/>
                <a:gd name="connsiteX14" fmla="*/ 1452563 w 1936750"/>
                <a:gd name="connsiteY14" fmla="*/ 1137841 h 1549400"/>
                <a:gd name="connsiteX15" fmla="*/ 1312239 w 1936750"/>
                <a:gd name="connsiteY15" fmla="*/ 572854 h 1549400"/>
                <a:gd name="connsiteX16" fmla="*/ 782871 w 1936750"/>
                <a:gd name="connsiteY16" fmla="*/ 43486 h 1549400"/>
                <a:gd name="connsiteX17" fmla="*/ 572885 w 1936750"/>
                <a:gd name="connsiteY17" fmla="*/ 43486 h 1549400"/>
                <a:gd name="connsiteX18" fmla="*/ 43486 w 1936750"/>
                <a:gd name="connsiteY18" fmla="*/ 572854 h 1549400"/>
                <a:gd name="connsiteX19" fmla="*/ 43486 w 1936750"/>
                <a:gd name="connsiteY19" fmla="*/ 782840 h 1549400"/>
                <a:gd name="connsiteX20" fmla="*/ 572854 w 1936750"/>
                <a:gd name="connsiteY20" fmla="*/ 1312239 h 1549400"/>
                <a:gd name="connsiteX21" fmla="*/ 782840 w 1936750"/>
                <a:gd name="connsiteY21" fmla="*/ 1312239 h 1549400"/>
                <a:gd name="connsiteX22" fmla="*/ 1312239 w 1936750"/>
                <a:gd name="connsiteY22" fmla="*/ 782871 h 1549400"/>
                <a:gd name="connsiteX23" fmla="*/ 1312239 w 1936750"/>
                <a:gd name="connsiteY23" fmla="*/ 572854 h 1549400"/>
                <a:gd name="connsiteX24" fmla="*/ 290513 w 1936750"/>
                <a:gd name="connsiteY24" fmla="*/ 750491 h 1549400"/>
                <a:gd name="connsiteX25" fmla="*/ 217884 w 1936750"/>
                <a:gd name="connsiteY25" fmla="*/ 677863 h 1549400"/>
                <a:gd name="connsiteX26" fmla="*/ 290513 w 1936750"/>
                <a:gd name="connsiteY26" fmla="*/ 605234 h 1549400"/>
                <a:gd name="connsiteX27" fmla="*/ 363141 w 1936750"/>
                <a:gd name="connsiteY27" fmla="*/ 677863 h 1549400"/>
                <a:gd name="connsiteX28" fmla="*/ 290513 w 1936750"/>
                <a:gd name="connsiteY28" fmla="*/ 750491 h 1549400"/>
                <a:gd name="connsiteX29" fmla="*/ 677863 w 1936750"/>
                <a:gd name="connsiteY29" fmla="*/ 1137841 h 1549400"/>
                <a:gd name="connsiteX30" fmla="*/ 605234 w 1936750"/>
                <a:gd name="connsiteY30" fmla="*/ 1065213 h 1549400"/>
                <a:gd name="connsiteX31" fmla="*/ 677863 w 1936750"/>
                <a:gd name="connsiteY31" fmla="*/ 992584 h 1549400"/>
                <a:gd name="connsiteX32" fmla="*/ 750491 w 1936750"/>
                <a:gd name="connsiteY32" fmla="*/ 1065213 h 1549400"/>
                <a:gd name="connsiteX33" fmla="*/ 677863 w 1936750"/>
                <a:gd name="connsiteY33" fmla="*/ 1137841 h 1549400"/>
                <a:gd name="connsiteX34" fmla="*/ 677863 w 1936750"/>
                <a:gd name="connsiteY34" fmla="*/ 750491 h 1549400"/>
                <a:gd name="connsiteX35" fmla="*/ 605234 w 1936750"/>
                <a:gd name="connsiteY35" fmla="*/ 677863 h 1549400"/>
                <a:gd name="connsiteX36" fmla="*/ 677863 w 1936750"/>
                <a:gd name="connsiteY36" fmla="*/ 605234 h 1549400"/>
                <a:gd name="connsiteX37" fmla="*/ 750491 w 1936750"/>
                <a:gd name="connsiteY37" fmla="*/ 677863 h 1549400"/>
                <a:gd name="connsiteX38" fmla="*/ 677863 w 1936750"/>
                <a:gd name="connsiteY38" fmla="*/ 750491 h 1549400"/>
                <a:gd name="connsiteX39" fmla="*/ 677863 w 1936750"/>
                <a:gd name="connsiteY39" fmla="*/ 363141 h 1549400"/>
                <a:gd name="connsiteX40" fmla="*/ 605234 w 1936750"/>
                <a:gd name="connsiteY40" fmla="*/ 290513 h 1549400"/>
                <a:gd name="connsiteX41" fmla="*/ 677863 w 1936750"/>
                <a:gd name="connsiteY41" fmla="*/ 217884 h 1549400"/>
                <a:gd name="connsiteX42" fmla="*/ 750491 w 1936750"/>
                <a:gd name="connsiteY42" fmla="*/ 290513 h 1549400"/>
                <a:gd name="connsiteX43" fmla="*/ 677863 w 1936750"/>
                <a:gd name="connsiteY43" fmla="*/ 363141 h 1549400"/>
                <a:gd name="connsiteX44" fmla="*/ 1065213 w 1936750"/>
                <a:gd name="connsiteY44" fmla="*/ 750491 h 1549400"/>
                <a:gd name="connsiteX45" fmla="*/ 992584 w 1936750"/>
                <a:gd name="connsiteY45" fmla="*/ 677863 h 1549400"/>
                <a:gd name="connsiteX46" fmla="*/ 1065213 w 1936750"/>
                <a:gd name="connsiteY46" fmla="*/ 605234 h 1549400"/>
                <a:gd name="connsiteX47" fmla="*/ 1137841 w 1936750"/>
                <a:gd name="connsiteY47" fmla="*/ 677863 h 1549400"/>
                <a:gd name="connsiteX48" fmla="*/ 1065213 w 1936750"/>
                <a:gd name="connsiteY48" fmla="*/ 750491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36750" h="1549400">
                  <a:moveTo>
                    <a:pt x="1791494" y="581025"/>
                  </a:moveTo>
                  <a:lnTo>
                    <a:pt x="1432166" y="581025"/>
                  </a:lnTo>
                  <a:cubicBezTo>
                    <a:pt x="1470568" y="670569"/>
                    <a:pt x="1453713" y="778331"/>
                    <a:pt x="1380721" y="851323"/>
                  </a:cubicBezTo>
                  <a:lnTo>
                    <a:pt x="968375" y="1263669"/>
                  </a:lnTo>
                  <a:lnTo>
                    <a:pt x="968375" y="1404144"/>
                  </a:lnTo>
                  <a:cubicBezTo>
                    <a:pt x="968375" y="1484368"/>
                    <a:pt x="1033407" y="1549400"/>
                    <a:pt x="1113631" y="1549400"/>
                  </a:cubicBezTo>
                  <a:lnTo>
                    <a:pt x="1791494" y="1549400"/>
                  </a:lnTo>
                  <a:cubicBezTo>
                    <a:pt x="1871718" y="1549400"/>
                    <a:pt x="1936750" y="1484368"/>
                    <a:pt x="1936750" y="1404144"/>
                  </a:cubicBezTo>
                  <a:lnTo>
                    <a:pt x="1936750" y="726281"/>
                  </a:lnTo>
                  <a:cubicBezTo>
                    <a:pt x="1936750" y="646057"/>
                    <a:pt x="1871718" y="581025"/>
                    <a:pt x="1791494" y="581025"/>
                  </a:cubicBezTo>
                  <a:close/>
                  <a:moveTo>
                    <a:pt x="1452563" y="1137841"/>
                  </a:moveTo>
                  <a:cubicBezTo>
                    <a:pt x="1412466" y="1137841"/>
                    <a:pt x="1379934" y="1105309"/>
                    <a:pt x="1379934" y="1065213"/>
                  </a:cubicBezTo>
                  <a:cubicBezTo>
                    <a:pt x="1379934" y="1025085"/>
                    <a:pt x="1412466" y="992584"/>
                    <a:pt x="1452563" y="992584"/>
                  </a:cubicBezTo>
                  <a:cubicBezTo>
                    <a:pt x="1492659" y="992584"/>
                    <a:pt x="1525191" y="1025085"/>
                    <a:pt x="1525191" y="1065213"/>
                  </a:cubicBezTo>
                  <a:cubicBezTo>
                    <a:pt x="1525191" y="1105309"/>
                    <a:pt x="1492659" y="1137841"/>
                    <a:pt x="1452563" y="1137841"/>
                  </a:cubicBezTo>
                  <a:close/>
                  <a:moveTo>
                    <a:pt x="1312239" y="572854"/>
                  </a:moveTo>
                  <a:lnTo>
                    <a:pt x="782871" y="43486"/>
                  </a:lnTo>
                  <a:cubicBezTo>
                    <a:pt x="724889" y="-14495"/>
                    <a:pt x="630866" y="-14495"/>
                    <a:pt x="572885" y="43486"/>
                  </a:cubicBezTo>
                  <a:lnTo>
                    <a:pt x="43486" y="572854"/>
                  </a:lnTo>
                  <a:cubicBezTo>
                    <a:pt x="-14495" y="630836"/>
                    <a:pt x="-14495" y="724859"/>
                    <a:pt x="43486" y="782840"/>
                  </a:cubicBezTo>
                  <a:lnTo>
                    <a:pt x="572854" y="1312239"/>
                  </a:lnTo>
                  <a:cubicBezTo>
                    <a:pt x="630836" y="1370220"/>
                    <a:pt x="724859" y="1370220"/>
                    <a:pt x="782840" y="1312239"/>
                  </a:cubicBezTo>
                  <a:lnTo>
                    <a:pt x="1312239" y="782871"/>
                  </a:lnTo>
                  <a:cubicBezTo>
                    <a:pt x="1370220" y="724859"/>
                    <a:pt x="1370220" y="630836"/>
                    <a:pt x="1312239" y="572854"/>
                  </a:cubicBezTo>
                  <a:close/>
                  <a:moveTo>
                    <a:pt x="290513" y="750491"/>
                  </a:moveTo>
                  <a:cubicBezTo>
                    <a:pt x="250416" y="750491"/>
                    <a:pt x="217884" y="717959"/>
                    <a:pt x="217884" y="677863"/>
                  </a:cubicBezTo>
                  <a:cubicBezTo>
                    <a:pt x="217884" y="637736"/>
                    <a:pt x="250416" y="605234"/>
                    <a:pt x="290513" y="605234"/>
                  </a:cubicBezTo>
                  <a:cubicBezTo>
                    <a:pt x="330609" y="605234"/>
                    <a:pt x="363141" y="637736"/>
                    <a:pt x="363141" y="677863"/>
                  </a:cubicBezTo>
                  <a:cubicBezTo>
                    <a:pt x="363141" y="717959"/>
                    <a:pt x="330609" y="750491"/>
                    <a:pt x="290513" y="750491"/>
                  </a:cubicBezTo>
                  <a:close/>
                  <a:moveTo>
                    <a:pt x="677863" y="1137841"/>
                  </a:moveTo>
                  <a:cubicBezTo>
                    <a:pt x="637766" y="1137841"/>
                    <a:pt x="605234" y="1105309"/>
                    <a:pt x="605234" y="1065213"/>
                  </a:cubicBezTo>
                  <a:cubicBezTo>
                    <a:pt x="605234" y="1025085"/>
                    <a:pt x="637766" y="992584"/>
                    <a:pt x="677863" y="992584"/>
                  </a:cubicBezTo>
                  <a:cubicBezTo>
                    <a:pt x="717959" y="992584"/>
                    <a:pt x="750491" y="1025085"/>
                    <a:pt x="750491" y="1065213"/>
                  </a:cubicBezTo>
                  <a:cubicBezTo>
                    <a:pt x="750491" y="1105309"/>
                    <a:pt x="717959" y="1137841"/>
                    <a:pt x="677863" y="1137841"/>
                  </a:cubicBezTo>
                  <a:close/>
                  <a:moveTo>
                    <a:pt x="677863" y="750491"/>
                  </a:moveTo>
                  <a:cubicBezTo>
                    <a:pt x="637766" y="750491"/>
                    <a:pt x="605234" y="717959"/>
                    <a:pt x="605234" y="677863"/>
                  </a:cubicBezTo>
                  <a:cubicBezTo>
                    <a:pt x="605234" y="637736"/>
                    <a:pt x="637766" y="605234"/>
                    <a:pt x="677863" y="605234"/>
                  </a:cubicBezTo>
                  <a:cubicBezTo>
                    <a:pt x="717959" y="605234"/>
                    <a:pt x="750491" y="637736"/>
                    <a:pt x="750491" y="677863"/>
                  </a:cubicBezTo>
                  <a:cubicBezTo>
                    <a:pt x="750491" y="717959"/>
                    <a:pt x="717959" y="750491"/>
                    <a:pt x="677863" y="750491"/>
                  </a:cubicBezTo>
                  <a:close/>
                  <a:moveTo>
                    <a:pt x="677863" y="363141"/>
                  </a:moveTo>
                  <a:cubicBezTo>
                    <a:pt x="637766" y="363141"/>
                    <a:pt x="605234" y="330609"/>
                    <a:pt x="605234" y="290513"/>
                  </a:cubicBezTo>
                  <a:cubicBezTo>
                    <a:pt x="605234" y="250385"/>
                    <a:pt x="637766" y="217884"/>
                    <a:pt x="677863" y="217884"/>
                  </a:cubicBezTo>
                  <a:cubicBezTo>
                    <a:pt x="717959" y="217884"/>
                    <a:pt x="750491" y="250385"/>
                    <a:pt x="750491" y="290513"/>
                  </a:cubicBezTo>
                  <a:cubicBezTo>
                    <a:pt x="750491" y="330609"/>
                    <a:pt x="717959" y="363141"/>
                    <a:pt x="677863" y="363141"/>
                  </a:cubicBezTo>
                  <a:close/>
                  <a:moveTo>
                    <a:pt x="1065213" y="750491"/>
                  </a:moveTo>
                  <a:cubicBezTo>
                    <a:pt x="1025116" y="750491"/>
                    <a:pt x="992584" y="717959"/>
                    <a:pt x="992584" y="677863"/>
                  </a:cubicBezTo>
                  <a:cubicBezTo>
                    <a:pt x="992584" y="637736"/>
                    <a:pt x="1025116" y="605234"/>
                    <a:pt x="1065213" y="605234"/>
                  </a:cubicBezTo>
                  <a:cubicBezTo>
                    <a:pt x="1105309" y="605234"/>
                    <a:pt x="1137841" y="637736"/>
                    <a:pt x="1137841" y="677863"/>
                  </a:cubicBezTo>
                  <a:cubicBezTo>
                    <a:pt x="1137841" y="717959"/>
                    <a:pt x="1105309" y="750491"/>
                    <a:pt x="1065213" y="750491"/>
                  </a:cubicBezTo>
                  <a:close/>
                </a:path>
              </a:pathLst>
            </a:custGeom>
            <a:solidFill>
              <a:srgbClr val="8CD000"/>
            </a:solidFill>
            <a:ln w="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Grafik 18">
              <a:extLst>
                <a:ext uri="{FF2B5EF4-FFF2-40B4-BE49-F238E27FC236}">
                  <a16:creationId xmlns:a16="http://schemas.microsoft.com/office/drawing/2014/main" id="{A82882FD-E9A9-7245-BA97-CF7AEC980E0D}"/>
                </a:ext>
              </a:extLst>
            </p:cNvPr>
            <p:cNvSpPr/>
            <p:nvPr/>
          </p:nvSpPr>
          <p:spPr>
            <a:xfrm>
              <a:off x="4753103" y="3359090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Grafik 18">
              <a:extLst>
                <a:ext uri="{FF2B5EF4-FFF2-40B4-BE49-F238E27FC236}">
                  <a16:creationId xmlns:a16="http://schemas.microsoft.com/office/drawing/2014/main" id="{805AC977-10E7-6D48-8CB5-A505784CAE28}"/>
                </a:ext>
              </a:extLst>
            </p:cNvPr>
            <p:cNvSpPr/>
            <p:nvPr/>
          </p:nvSpPr>
          <p:spPr>
            <a:xfrm>
              <a:off x="4753103" y="1722499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6565B41-2B93-6F45-8962-792A04D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890" y="6443828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9E1632B-576F-3449-B08B-8210A9FBCA07}"/>
              </a:ext>
            </a:extLst>
          </p:cNvPr>
          <p:cNvGrpSpPr/>
          <p:nvPr/>
        </p:nvGrpSpPr>
        <p:grpSpPr>
          <a:xfrm>
            <a:off x="5880238" y="1251685"/>
            <a:ext cx="1421415" cy="5288559"/>
            <a:chOff x="6151177" y="1251685"/>
            <a:chExt cx="1421415" cy="528855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00DE56-ABA1-C54C-A623-792647E5754D}"/>
                </a:ext>
              </a:extLst>
            </p:cNvPr>
            <p:cNvGrpSpPr/>
            <p:nvPr/>
          </p:nvGrpSpPr>
          <p:grpSpPr>
            <a:xfrm>
              <a:off x="6228505" y="4711200"/>
              <a:ext cx="1266759" cy="1045890"/>
              <a:chOff x="2133511" y="4614608"/>
              <a:chExt cx="1266759" cy="1045890"/>
            </a:xfrm>
          </p:grpSpPr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C6590379-AE44-7F4E-9F4D-CB75B7A6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10C9FF2-8353-F041-93EF-DF1043032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25E876D0-376A-3D4E-971B-8ABAF39C9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62B765B2-A764-B449-8B19-9B754648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B9DE03DD-4A02-C942-8480-B479C4C30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E663A3A9-097D-EE41-B397-BA4566EA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1DA945A0-E7B1-1340-8686-5E7D1277E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EBF491C-904C-074A-BAA8-28DE0D400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B5ADE82-DC5A-E04C-95A6-772B386930E7}"/>
                </a:ext>
              </a:extLst>
            </p:cNvPr>
            <p:cNvGrpSpPr/>
            <p:nvPr/>
          </p:nvGrpSpPr>
          <p:grpSpPr>
            <a:xfrm>
              <a:off x="6151177" y="2905005"/>
              <a:ext cx="1421415" cy="1229744"/>
              <a:chOff x="2051101" y="2955484"/>
              <a:chExt cx="1421415" cy="1229744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16A2CDA0-95AC-874F-8E0B-21DCD5DEC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F37D36BA-BA2D-5249-95EF-4C90ED8D1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C526F20-797E-CE46-8DF5-3342FE1D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0" name="Grafik 69">
                <a:extLst>
                  <a:ext uri="{FF2B5EF4-FFF2-40B4-BE49-F238E27FC236}">
                    <a16:creationId xmlns:a16="http://schemas.microsoft.com/office/drawing/2014/main" id="{2183E7B8-E115-FD4D-B368-2B9EE207E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71" name="Grafik 70">
                <a:extLst>
                  <a:ext uri="{FF2B5EF4-FFF2-40B4-BE49-F238E27FC236}">
                    <a16:creationId xmlns:a16="http://schemas.microsoft.com/office/drawing/2014/main" id="{17EC736D-ADED-C044-9861-3E420C683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8935F364-451F-B84D-AB73-B37379641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5FC6B66D-93B4-CA4A-8769-8D838B81C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DB037BA5-2C81-C64F-8F7E-AB11151B7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A8BE76BF-E30D-6440-B3D2-8F48E2BFE252}"/>
                </a:ext>
              </a:extLst>
            </p:cNvPr>
            <p:cNvGrpSpPr/>
            <p:nvPr/>
          </p:nvGrpSpPr>
          <p:grpSpPr>
            <a:xfrm>
              <a:off x="6284558" y="1251685"/>
              <a:ext cx="1154652" cy="1263202"/>
              <a:chOff x="2181909" y="1229661"/>
              <a:chExt cx="1154652" cy="1263202"/>
            </a:xfrm>
          </p:grpSpPr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6DA6CD01-175C-3049-A394-B86BDCAE1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D54F49BD-2796-BF41-9177-70FB338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9BA152BC-1987-A44B-88B4-E66275F6B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9" name="Grafik 78">
                <a:extLst>
                  <a:ext uri="{FF2B5EF4-FFF2-40B4-BE49-F238E27FC236}">
                    <a16:creationId xmlns:a16="http://schemas.microsoft.com/office/drawing/2014/main" id="{6F67AD13-EF89-6A4C-8323-4D91415EF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66D6CED7-54F1-2147-B882-B8E8FA21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74799C0A-68C5-5B4B-9A9A-7CFFFC3AD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DFFD89D8-EC0F-4846-928A-9A8F61298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8F1732D4-E8C8-D746-9984-E53C56F3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1008ED11-70B9-A14A-8812-A9CA1CF94F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884" y="6443044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E9149B-3ACB-2347-B532-2EB33A967820}"/>
              </a:ext>
            </a:extLst>
          </p:cNvPr>
          <p:cNvGrpSpPr/>
          <p:nvPr/>
        </p:nvGrpSpPr>
        <p:grpSpPr>
          <a:xfrm>
            <a:off x="10188397" y="1251685"/>
            <a:ext cx="1421415" cy="5286936"/>
            <a:chOff x="10484614" y="1251685"/>
            <a:chExt cx="1421415" cy="5286936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5D588389-5A19-7A40-A714-FC6DED7F7D66}"/>
                </a:ext>
              </a:extLst>
            </p:cNvPr>
            <p:cNvGrpSpPr/>
            <p:nvPr/>
          </p:nvGrpSpPr>
          <p:grpSpPr>
            <a:xfrm>
              <a:off x="10561942" y="4711200"/>
              <a:ext cx="1266759" cy="1045890"/>
              <a:chOff x="2133511" y="4614608"/>
              <a:chExt cx="1266759" cy="1045890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6E5E7D89-5715-B243-9C11-B1939CA08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F1F69739-EC1A-FB41-8C8B-906B7EFB2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10D38A1F-E4E1-714F-9B17-FFFACD5C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86C92266-92E6-0946-B7D5-962E265E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06F1D803-7501-E04C-99B7-A36BA137E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19" name="Grafik 118">
                <a:extLst>
                  <a:ext uri="{FF2B5EF4-FFF2-40B4-BE49-F238E27FC236}">
                    <a16:creationId xmlns:a16="http://schemas.microsoft.com/office/drawing/2014/main" id="{2B6C2AC7-E634-7943-815F-7942C864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E4E9928E-999F-9B4E-BB53-DCE6070E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19040BFA-F154-9343-89FD-A6E4027EE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88666A9-02E2-E245-9595-6A20F8540441}"/>
                </a:ext>
              </a:extLst>
            </p:cNvPr>
            <p:cNvGrpSpPr/>
            <p:nvPr/>
          </p:nvGrpSpPr>
          <p:grpSpPr>
            <a:xfrm>
              <a:off x="10484614" y="2905005"/>
              <a:ext cx="1421415" cy="1229744"/>
              <a:chOff x="2051101" y="2955484"/>
              <a:chExt cx="1421415" cy="1229744"/>
            </a:xfrm>
          </p:grpSpPr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DA66BF6F-A439-D342-B588-2B4A0B32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C9717589-C45B-6E48-BF14-E8DCE70D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25" name="Grafik 124">
                <a:extLst>
                  <a:ext uri="{FF2B5EF4-FFF2-40B4-BE49-F238E27FC236}">
                    <a16:creationId xmlns:a16="http://schemas.microsoft.com/office/drawing/2014/main" id="{711D807A-B262-3349-8F24-5B70150FD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35D05255-8371-B145-8D57-1409D7C9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27" name="Grafik 126">
                <a:extLst>
                  <a:ext uri="{FF2B5EF4-FFF2-40B4-BE49-F238E27FC236}">
                    <a16:creationId xmlns:a16="http://schemas.microsoft.com/office/drawing/2014/main" id="{0D3D2FDC-E2D3-DA40-A241-1C7F7FCEE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5B4F18E2-4595-3C47-8245-08A258CCB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57441CEA-F02C-9749-847C-EB4E99F3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C73243D4-4372-014C-8D3E-50F1D1B49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6D383D12-72C6-AA4E-BF0F-9E426FFE8C83}"/>
                </a:ext>
              </a:extLst>
            </p:cNvPr>
            <p:cNvGrpSpPr/>
            <p:nvPr/>
          </p:nvGrpSpPr>
          <p:grpSpPr>
            <a:xfrm>
              <a:off x="10617995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2" name="Grafik 131">
                <a:extLst>
                  <a:ext uri="{FF2B5EF4-FFF2-40B4-BE49-F238E27FC236}">
                    <a16:creationId xmlns:a16="http://schemas.microsoft.com/office/drawing/2014/main" id="{88374090-C962-FA49-98DA-D4AEE7742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4383C439-61BE-7147-A9EF-2456B969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34" name="Grafik 133">
                <a:extLst>
                  <a:ext uri="{FF2B5EF4-FFF2-40B4-BE49-F238E27FC236}">
                    <a16:creationId xmlns:a16="http://schemas.microsoft.com/office/drawing/2014/main" id="{F5338B21-F0EB-4E45-8640-E2557A0B4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284892C5-D242-A640-ACB0-19AD61C0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36" name="Grafik 135">
                <a:extLst>
                  <a:ext uri="{FF2B5EF4-FFF2-40B4-BE49-F238E27FC236}">
                    <a16:creationId xmlns:a16="http://schemas.microsoft.com/office/drawing/2014/main" id="{AED02262-123E-DB4C-855A-1D737ECB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8864AA27-C45B-894B-A35F-070F7D98A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40156470-A1AD-D044-8321-047E8D80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AB447103-B9C0-414F-A49F-0FD68C082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953C504F-6C78-EE43-9E5B-47C81A4118D2}"/>
                </a:ext>
              </a:extLst>
            </p:cNvPr>
            <p:cNvCxnSpPr>
              <a:cxnSpLocks/>
            </p:cNvCxnSpPr>
            <p:nvPr/>
          </p:nvCxnSpPr>
          <p:spPr>
            <a:xfrm>
              <a:off x="11195321" y="644142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49EADF-7CF1-E64A-A306-6DE71F614994}"/>
              </a:ext>
            </a:extLst>
          </p:cNvPr>
          <p:cNvGrpSpPr/>
          <p:nvPr/>
        </p:nvGrpSpPr>
        <p:grpSpPr>
          <a:xfrm>
            <a:off x="8465488" y="2819958"/>
            <a:ext cx="584775" cy="3722433"/>
            <a:chOff x="8846228" y="2819958"/>
            <a:chExt cx="584775" cy="3722433"/>
          </a:xfrm>
        </p:grpSpPr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1965FB26-AA88-2B41-BBCE-0EB5A3FE2D25}"/>
                </a:ext>
              </a:extLst>
            </p:cNvPr>
            <p:cNvCxnSpPr>
              <a:cxnSpLocks/>
            </p:cNvCxnSpPr>
            <p:nvPr/>
          </p:nvCxnSpPr>
          <p:spPr>
            <a:xfrm>
              <a:off x="9125765" y="644519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075368B7-88BB-C847-987A-4F6BA34C3EB7}"/>
                </a:ext>
              </a:extLst>
            </p:cNvPr>
            <p:cNvSpPr txBox="1"/>
            <p:nvPr/>
          </p:nvSpPr>
          <p:spPr>
            <a:xfrm rot="16200000">
              <a:off x="7587502" y="4078684"/>
              <a:ext cx="310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Intervention</a:t>
              </a:r>
            </a:p>
          </p:txBody>
        </p: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47602C47-CCC5-1046-A15C-BB6E2417EDE0}"/>
              </a:ext>
            </a:extLst>
          </p:cNvPr>
          <p:cNvSpPr txBox="1"/>
          <p:nvPr/>
        </p:nvSpPr>
        <p:spPr>
          <a:xfrm>
            <a:off x="1712655" y="655850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 der Studie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45B8567-7CF7-3C49-8320-9AF7DA4C758A}"/>
              </a:ext>
            </a:extLst>
          </p:cNvPr>
          <p:cNvSpPr txBox="1"/>
          <p:nvPr/>
        </p:nvSpPr>
        <p:spPr>
          <a:xfrm>
            <a:off x="3735835" y="6544511"/>
            <a:ext cx="157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Randomisierung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E960879-B2C8-124C-8A92-EA6EBEA11367}"/>
              </a:ext>
            </a:extLst>
          </p:cNvPr>
          <p:cNvSpPr txBox="1"/>
          <p:nvPr/>
        </p:nvSpPr>
        <p:spPr>
          <a:xfrm>
            <a:off x="5884402" y="6541028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Prä- Messung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C8F5300-5008-3541-AEA3-56B018CEF2D1}"/>
              </a:ext>
            </a:extLst>
          </p:cNvPr>
          <p:cNvSpPr txBox="1"/>
          <p:nvPr/>
        </p:nvSpPr>
        <p:spPr>
          <a:xfrm>
            <a:off x="10148555" y="6549667"/>
            <a:ext cx="15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Post- Messung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5A5938EC-0BA5-D141-A351-8106D62D8D5C}"/>
              </a:ext>
            </a:extLst>
          </p:cNvPr>
          <p:cNvSpPr txBox="1"/>
          <p:nvPr/>
        </p:nvSpPr>
        <p:spPr>
          <a:xfrm>
            <a:off x="8035144" y="656166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Intervention</a:t>
            </a:r>
          </a:p>
        </p:txBody>
      </p:sp>
      <p:sp>
        <p:nvSpPr>
          <p:cNvPr id="149" name="Grafik 18">
            <a:extLst>
              <a:ext uri="{FF2B5EF4-FFF2-40B4-BE49-F238E27FC236}">
                <a16:creationId xmlns:a16="http://schemas.microsoft.com/office/drawing/2014/main" id="{1C580B72-268E-6D42-B719-88F3F14B5121}"/>
              </a:ext>
            </a:extLst>
          </p:cNvPr>
          <p:cNvSpPr/>
          <p:nvPr/>
        </p:nvSpPr>
        <p:spPr>
          <a:xfrm>
            <a:off x="8587959" y="1697937"/>
            <a:ext cx="321575" cy="321575"/>
          </a:xfrm>
          <a:custGeom>
            <a:avLst/>
            <a:gdLst>
              <a:gd name="connsiteX0" fmla="*/ 2311908 w 3352800"/>
              <a:gd name="connsiteY0" fmla="*/ 1676400 h 3352800"/>
              <a:gd name="connsiteX1" fmla="*/ 3265075 w 3352800"/>
              <a:gd name="connsiteY1" fmla="*/ 723233 h 3352800"/>
              <a:gd name="connsiteX2" fmla="*/ 3265075 w 3352800"/>
              <a:gd name="connsiteY2" fmla="*/ 299561 h 3352800"/>
              <a:gd name="connsiteX3" fmla="*/ 3053239 w 3352800"/>
              <a:gd name="connsiteY3" fmla="*/ 87725 h 3352800"/>
              <a:gd name="connsiteX4" fmla="*/ 2629567 w 3352800"/>
              <a:gd name="connsiteY4" fmla="*/ 87725 h 3352800"/>
              <a:gd name="connsiteX5" fmla="*/ 1676400 w 3352800"/>
              <a:gd name="connsiteY5" fmla="*/ 1040892 h 3352800"/>
              <a:gd name="connsiteX6" fmla="*/ 723233 w 3352800"/>
              <a:gd name="connsiteY6" fmla="*/ 87725 h 3352800"/>
              <a:gd name="connsiteX7" fmla="*/ 299561 w 3352800"/>
              <a:gd name="connsiteY7" fmla="*/ 87725 h 3352800"/>
              <a:gd name="connsiteX8" fmla="*/ 87725 w 3352800"/>
              <a:gd name="connsiteY8" fmla="*/ 299561 h 3352800"/>
              <a:gd name="connsiteX9" fmla="*/ 87725 w 3352800"/>
              <a:gd name="connsiteY9" fmla="*/ 723233 h 3352800"/>
              <a:gd name="connsiteX10" fmla="*/ 1040892 w 3352800"/>
              <a:gd name="connsiteY10" fmla="*/ 1676400 h 3352800"/>
              <a:gd name="connsiteX11" fmla="*/ 87725 w 3352800"/>
              <a:gd name="connsiteY11" fmla="*/ 2629567 h 3352800"/>
              <a:gd name="connsiteX12" fmla="*/ 87725 w 3352800"/>
              <a:gd name="connsiteY12" fmla="*/ 3053239 h 3352800"/>
              <a:gd name="connsiteX13" fmla="*/ 299561 w 3352800"/>
              <a:gd name="connsiteY13" fmla="*/ 3265075 h 3352800"/>
              <a:gd name="connsiteX14" fmla="*/ 723233 w 3352800"/>
              <a:gd name="connsiteY14" fmla="*/ 3265075 h 3352800"/>
              <a:gd name="connsiteX15" fmla="*/ 1676400 w 3352800"/>
              <a:gd name="connsiteY15" fmla="*/ 2311908 h 3352800"/>
              <a:gd name="connsiteX16" fmla="*/ 2629567 w 3352800"/>
              <a:gd name="connsiteY16" fmla="*/ 3265075 h 3352800"/>
              <a:gd name="connsiteX17" fmla="*/ 3053239 w 3352800"/>
              <a:gd name="connsiteY17" fmla="*/ 3265075 h 3352800"/>
              <a:gd name="connsiteX18" fmla="*/ 3265075 w 3352800"/>
              <a:gd name="connsiteY18" fmla="*/ 3053239 h 3352800"/>
              <a:gd name="connsiteX19" fmla="*/ 3265075 w 3352800"/>
              <a:gd name="connsiteY19" fmla="*/ 2629567 h 3352800"/>
              <a:gd name="connsiteX20" fmla="*/ 2311908 w 3352800"/>
              <a:gd name="connsiteY20" fmla="*/ 16764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52800" h="3352800">
                <a:moveTo>
                  <a:pt x="2311908" y="1676400"/>
                </a:moveTo>
                <a:lnTo>
                  <a:pt x="3265075" y="723233"/>
                </a:lnTo>
                <a:cubicBezTo>
                  <a:pt x="3382042" y="606266"/>
                  <a:pt x="3382042" y="416623"/>
                  <a:pt x="3265075" y="299561"/>
                </a:cubicBezTo>
                <a:lnTo>
                  <a:pt x="3053239" y="87725"/>
                </a:lnTo>
                <a:cubicBezTo>
                  <a:pt x="2936272" y="-29242"/>
                  <a:pt x="2746629" y="-29242"/>
                  <a:pt x="2629567" y="87725"/>
                </a:cubicBezTo>
                <a:lnTo>
                  <a:pt x="1676400" y="1040892"/>
                </a:lnTo>
                <a:lnTo>
                  <a:pt x="723233" y="87725"/>
                </a:lnTo>
                <a:cubicBezTo>
                  <a:pt x="606266" y="-29242"/>
                  <a:pt x="416624" y="-29242"/>
                  <a:pt x="299561" y="87725"/>
                </a:cubicBezTo>
                <a:lnTo>
                  <a:pt x="87725" y="299561"/>
                </a:lnTo>
                <a:cubicBezTo>
                  <a:pt x="-29242" y="416528"/>
                  <a:pt x="-29242" y="606171"/>
                  <a:pt x="87725" y="723233"/>
                </a:cubicBezTo>
                <a:lnTo>
                  <a:pt x="1040892" y="1676400"/>
                </a:lnTo>
                <a:lnTo>
                  <a:pt x="87725" y="2629567"/>
                </a:lnTo>
                <a:cubicBezTo>
                  <a:pt x="-29242" y="2746534"/>
                  <a:pt x="-29242" y="2936177"/>
                  <a:pt x="87725" y="3053239"/>
                </a:cubicBezTo>
                <a:lnTo>
                  <a:pt x="299561" y="3265075"/>
                </a:lnTo>
                <a:cubicBezTo>
                  <a:pt x="416528" y="3382042"/>
                  <a:pt x="606266" y="3382042"/>
                  <a:pt x="723233" y="3265075"/>
                </a:cubicBezTo>
                <a:lnTo>
                  <a:pt x="1676400" y="2311908"/>
                </a:lnTo>
                <a:lnTo>
                  <a:pt x="2629567" y="3265075"/>
                </a:lnTo>
                <a:cubicBezTo>
                  <a:pt x="2746534" y="3382042"/>
                  <a:pt x="2936272" y="3382042"/>
                  <a:pt x="3053239" y="3265075"/>
                </a:cubicBezTo>
                <a:lnTo>
                  <a:pt x="3265075" y="3053239"/>
                </a:lnTo>
                <a:cubicBezTo>
                  <a:pt x="3382042" y="2936272"/>
                  <a:pt x="3382042" y="2746629"/>
                  <a:pt x="3265075" y="2629567"/>
                </a:cubicBezTo>
                <a:lnTo>
                  <a:pt x="2311908" y="1676400"/>
                </a:lnTo>
                <a:close/>
              </a:path>
            </a:pathLst>
          </a:custGeom>
          <a:solidFill>
            <a:srgbClr val="8C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CB8303B-E8B0-B244-8D42-0076ED414493}"/>
              </a:ext>
            </a:extLst>
          </p:cNvPr>
          <p:cNvSpPr txBox="1"/>
          <p:nvPr/>
        </p:nvSpPr>
        <p:spPr>
          <a:xfrm>
            <a:off x="3314285" y="252379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AD09CE-97DB-8C40-AD8D-4A9474700156}"/>
              </a:ext>
            </a:extLst>
          </p:cNvPr>
          <p:cNvSpPr txBox="1"/>
          <p:nvPr/>
        </p:nvSpPr>
        <p:spPr>
          <a:xfrm>
            <a:off x="3364089" y="35433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25615" y="3103685"/>
            <a:ext cx="638474" cy="59350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F3D302C-F75A-DD41-8C3B-B9836F804A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96607" y="3697189"/>
            <a:ext cx="899273" cy="126332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725615" y="2677684"/>
            <a:ext cx="588670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ingebuchteter Richtungspfeil 24">
            <a:extLst>
              <a:ext uri="{FF2B5EF4-FFF2-40B4-BE49-F238E27FC236}">
                <a16:creationId xmlns:a16="http://schemas.microsoft.com/office/drawing/2014/main" id="{958A971A-688B-944E-AC0F-9E2FBB905CC9}"/>
              </a:ext>
            </a:extLst>
          </p:cNvPr>
          <p:cNvSpPr/>
          <p:nvPr/>
        </p:nvSpPr>
        <p:spPr>
          <a:xfrm>
            <a:off x="8288572" y="2638636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Quasi-Experiment</a:t>
            </a:r>
          </a:p>
        </p:txBody>
      </p:sp>
      <p:sp>
        <p:nvSpPr>
          <p:cNvPr id="26" name="Eingebuchteter Richtungspfeil 25">
            <a:extLst>
              <a:ext uri="{FF2B5EF4-FFF2-40B4-BE49-F238E27FC236}">
                <a16:creationId xmlns:a16="http://schemas.microsoft.com/office/drawing/2014/main" id="{7397FB4A-3610-1F4F-B1D6-CC4BE717F135}"/>
              </a:ext>
            </a:extLst>
          </p:cNvPr>
          <p:cNvSpPr/>
          <p:nvPr/>
        </p:nvSpPr>
        <p:spPr>
          <a:xfrm>
            <a:off x="4795880" y="3533577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Nicht-Experiment</a:t>
            </a:r>
          </a:p>
        </p:txBody>
      </p: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19C14445-B2AC-2947-B295-656EE9352C1F}"/>
              </a:ext>
            </a:extLst>
          </p:cNvPr>
          <p:cNvSpPr/>
          <p:nvPr/>
        </p:nvSpPr>
        <p:spPr>
          <a:xfrm>
            <a:off x="8014425" y="1390284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Experiment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116B028-C3B4-DD44-9E01-24593286554E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640015" y="2391957"/>
            <a:ext cx="635979" cy="285727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6CBD702-CBC9-8945-8BAE-B8BDD5EAE25C}"/>
              </a:ext>
            </a:extLst>
          </p:cNvPr>
          <p:cNvSpPr txBox="1"/>
          <p:nvPr/>
        </p:nvSpPr>
        <p:spPr>
          <a:xfrm>
            <a:off x="6731979" y="181206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93920A-26D7-0346-BBCD-4CF6817A7C8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6096000" y="1965956"/>
            <a:ext cx="635979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7C19D77-8655-E647-A13F-A3F5260927E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057709" y="1680228"/>
            <a:ext cx="956716" cy="285728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8A7C360-092F-674B-8526-D08ED566EC6D}"/>
              </a:ext>
            </a:extLst>
          </p:cNvPr>
          <p:cNvSpPr txBox="1"/>
          <p:nvPr/>
        </p:nvSpPr>
        <p:spPr>
          <a:xfrm>
            <a:off x="6836357" y="2751030"/>
            <a:ext cx="5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43CF201F-7E61-2946-A7F4-F6D2499DCD4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6096000" y="2391957"/>
            <a:ext cx="740357" cy="51296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8AD5AAF8-0A2A-2D4C-A825-E9835091E57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68875" y="2904919"/>
            <a:ext cx="969501" cy="511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4275994" y="1952341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Gruppeneinteilung per Zufall?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905609" y="2664069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Werden Gruppen unterschiedlich behandelt?</a:t>
            </a:r>
          </a:p>
        </p:txBody>
      </p:sp>
    </p:spTree>
    <p:extLst>
      <p:ext uri="{BB962C8B-B14F-4D97-AF65-F5344CB8AC3E}">
        <p14:creationId xmlns:p14="http://schemas.microsoft.com/office/powerpoint/2010/main" val="8231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630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Deduktion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Operationalisierung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Transformation  &amp;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Inferenz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Induktion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625013" y="3048805"/>
            <a:ext cx="547528" cy="5107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2625013" y="2142105"/>
            <a:ext cx="634615" cy="90670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3259628" y="1929104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Beobachtung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709127" y="2751030"/>
            <a:ext cx="1915886" cy="595550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</a:t>
            </a:r>
          </a:p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Erhebungsverfahren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5E97F27-8CC6-844D-B0F0-197AA9D58CB3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 flipH="1">
            <a:off x="4687746" y="3216000"/>
            <a:ext cx="650652" cy="34358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393C4257-CD0A-9B43-9A25-257F6D0C8F6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4687746" y="3559581"/>
            <a:ext cx="907645" cy="6375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3FE98426-6A7E-3C49-9A1A-7E7B1AA8DFCD}"/>
              </a:ext>
            </a:extLst>
          </p:cNvPr>
          <p:cNvSpPr/>
          <p:nvPr/>
        </p:nvSpPr>
        <p:spPr>
          <a:xfrm>
            <a:off x="3172541" y="3346580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Selbstauskunft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CCC0B78D-068D-2C4D-8A67-86FFCBC14CD9}"/>
              </a:ext>
            </a:extLst>
          </p:cNvPr>
          <p:cNvSpPr/>
          <p:nvPr/>
        </p:nvSpPr>
        <p:spPr>
          <a:xfrm>
            <a:off x="5338398" y="3002999"/>
            <a:ext cx="117437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Schriftlich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BF3E908-CC9C-6541-AB9C-0B7B9A8ACB4C}"/>
              </a:ext>
            </a:extLst>
          </p:cNvPr>
          <p:cNvSpPr/>
          <p:nvPr/>
        </p:nvSpPr>
        <p:spPr>
          <a:xfrm>
            <a:off x="5595391" y="3984172"/>
            <a:ext cx="1159974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Mündlich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AFA18A11-A762-EF41-82E7-DA0417121FA6}"/>
              </a:ext>
            </a:extLst>
          </p:cNvPr>
          <p:cNvCxnSpPr>
            <a:cxnSpLocks/>
            <a:stCxn id="53" idx="1"/>
            <a:endCxn id="28" idx="3"/>
          </p:cNvCxnSpPr>
          <p:nvPr/>
        </p:nvCxnSpPr>
        <p:spPr>
          <a:xfrm flipH="1">
            <a:off x="4774833" y="14487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1EDEB1F-F746-DE46-AA35-0CB1A97AF991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>
            <a:off x="4774833" y="2142105"/>
            <a:ext cx="912133" cy="14085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220E7AF-4810-FC46-952B-1AE9AE0E5D86}"/>
              </a:ext>
            </a:extLst>
          </p:cNvPr>
          <p:cNvSpPr/>
          <p:nvPr/>
        </p:nvSpPr>
        <p:spPr>
          <a:xfrm>
            <a:off x="5789138" y="12357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E4A2E24D-0519-FF4E-A55D-596C567BAB56}"/>
              </a:ext>
            </a:extLst>
          </p:cNvPr>
          <p:cNvSpPr/>
          <p:nvPr/>
        </p:nvSpPr>
        <p:spPr>
          <a:xfrm>
            <a:off x="5686966" y="2069963"/>
            <a:ext cx="1068398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Verhalten</a:t>
            </a:r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734675F-7FD0-CE41-A079-D8F69AF1C04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927233" y="16011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80E83D3C-FD88-6D42-8A24-DEC06B910459}"/>
              </a:ext>
            </a:extLst>
          </p:cNvPr>
          <p:cNvSpPr/>
          <p:nvPr/>
        </p:nvSpPr>
        <p:spPr>
          <a:xfrm>
            <a:off x="5941538" y="13881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</p:spTree>
    <p:extLst>
      <p:ext uri="{BB962C8B-B14F-4D97-AF65-F5344CB8AC3E}">
        <p14:creationId xmlns:p14="http://schemas.microsoft.com/office/powerpoint/2010/main" val="2292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Breitbild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 </cp:lastModifiedBy>
  <cp:revision>18</cp:revision>
  <dcterms:created xsi:type="dcterms:W3CDTF">2021-05-08T10:24:08Z</dcterms:created>
  <dcterms:modified xsi:type="dcterms:W3CDTF">2021-05-18T11:04:07Z</dcterms:modified>
</cp:coreProperties>
</file>