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26514-32D9-0544-90A6-7177F91D4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0C0FB2-0A67-5A48-B0A7-CDCD8A90E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C6B50-D813-2D41-B94E-06E2B65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6B72A-D053-D542-BDD6-3A656720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B193D-9960-1D4C-8435-C41BB92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41B24-1CCA-5141-BE8F-1419D8C3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2CAB26-CCCE-AB49-A4A0-64BF6850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DB04F-306A-1643-8DD7-1925EE4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B0766-93A6-F848-88B6-316F9DA9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3AAF3-B703-CC4F-93A2-A6F894E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42F3A-9D79-BB41-8D6F-1C6A48A36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F360DA-5E99-6448-8D75-B939E128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05F46-CE7B-714B-8EA3-6457032B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705C-F423-3846-8F11-C30F0206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BCE29-3C3B-7345-BDE6-6992A845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C554C-B697-0941-A40C-ECF9EBFF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D5711-FDCD-5E40-950D-8E367072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1F674-DD13-A648-A135-9416802D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9E45E-6E1E-1D46-9E0B-A3918C4A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667FC4-0F43-4F4E-910E-545DC6C3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6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72620-2DC6-7A45-B5BA-B04E059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F81ED-CB9A-0E42-A6DF-A2FF3EB68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9A248-8E9B-1E40-BD3D-3B0EE05E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ED2DC-7325-4349-8F86-F6882254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7413D-9E7D-744F-8157-25C0EFA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3EBFA-D963-5542-B514-E138BA6E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3C37-C2FB-1B48-9C72-95A5F810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D6CBFF-A0BC-1A46-B97F-1C3F9C34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280AB-29BD-F649-931E-BB88AA3C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0A75D4-1B79-894F-860D-64BA36AB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72AD5-C9C9-2749-A79C-DC0D2DDF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4B500-5C7B-F341-8470-F6F6DA99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33BD5F-6888-C34C-9D73-3EE566EA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7E9BD8-9A92-4E47-8E36-44C2F41F5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6976C-A0F7-434D-9A01-0E7450DC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DD903F-D9CC-6A4E-A64F-762A4EE6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1D6651-53D7-7D4F-9D33-B0B8CC15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C102FE-F054-5243-90EF-AB92F8E4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F10BFD-2D6C-7147-8EC5-8BE7DB27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F3141-2ED5-384A-933C-BF847A5C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959AE7-2322-9F49-9E36-C524F0C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1F2F9C-A5BC-AC49-A3AD-0F20857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E9C7E-EF55-264D-81E2-512CDA9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F99E86-6746-134F-A0A0-2BC40279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5016B0-A344-524D-B83F-D4E69C77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03A412-2381-4041-959A-2F58692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6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CE1D-2875-B244-ACA9-C33E10CB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E0EB4-E078-C84E-A191-4752E058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7BB13-BA23-2C45-868B-06476571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92244-3C6A-7242-B2C1-F43CDBFE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FE2E66-46BC-FC4C-ACD7-947298C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33324-6BB9-F84B-B469-E80C2B78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7DCE4-B484-2242-A6F5-67CA1A94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46BDC-6737-D44D-A8DC-007513A89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95531-9B9D-FE48-90A9-5BBA6A1E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06FEC-5AF9-F142-BB17-2F33DE48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81D0B9-7708-CE48-B719-A5A54CA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56CD1B-A901-2E4B-A53E-A260A866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2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CBF134-A085-3A4E-A9A6-32A2DC3E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D0AF0A-CFA1-5C43-9619-B9F79529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FC89-8BCA-E641-AF80-0729E65D6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128B-913C-314B-877A-CC9A68D1DC53}" type="datetimeFigureOut">
              <a:rPr lang="de-DE" smtClean="0"/>
              <a:t>17.10.21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6C15D-740C-C54C-B45B-F0D62E57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8E8FB-996E-9847-B370-0DC84DCC2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904D-91C5-BA43-B54A-EB6129917B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6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AC4C092-1BE6-174A-9703-637468FE2A56}"/>
              </a:ext>
            </a:extLst>
          </p:cNvPr>
          <p:cNvGrpSpPr/>
          <p:nvPr/>
        </p:nvGrpSpPr>
        <p:grpSpPr>
          <a:xfrm>
            <a:off x="1157288" y="2456089"/>
            <a:ext cx="8329612" cy="681149"/>
            <a:chOff x="1157288" y="2456089"/>
            <a:chExt cx="8329612" cy="844324"/>
          </a:xfrm>
        </p:grpSpPr>
        <p:sp>
          <p:nvSpPr>
            <p:cNvPr id="4" name="Rechtwinkliges Dreieck 3">
              <a:extLst>
                <a:ext uri="{FF2B5EF4-FFF2-40B4-BE49-F238E27FC236}">
                  <a16:creationId xmlns:a16="http://schemas.microsoft.com/office/drawing/2014/main" id="{0ACDC158-7DA1-3641-92FB-ED3FAFDEE452}"/>
                </a:ext>
              </a:extLst>
            </p:cNvPr>
            <p:cNvSpPr/>
            <p:nvPr/>
          </p:nvSpPr>
          <p:spPr>
            <a:xfrm>
              <a:off x="1157288" y="2543175"/>
              <a:ext cx="8329612" cy="757238"/>
            </a:xfrm>
            <a:prstGeom prst="rtTriangle">
              <a:avLst/>
            </a:prstGeom>
            <a:solidFill>
              <a:srgbClr val="8CD000"/>
            </a:solidFill>
            <a:ln>
              <a:solidFill>
                <a:srgbClr val="8C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winkliges Dreieck 4">
              <a:extLst>
                <a:ext uri="{FF2B5EF4-FFF2-40B4-BE49-F238E27FC236}">
                  <a16:creationId xmlns:a16="http://schemas.microsoft.com/office/drawing/2014/main" id="{519C9AE6-CA52-2C4A-B647-AD09DB898474}"/>
                </a:ext>
              </a:extLst>
            </p:cNvPr>
            <p:cNvSpPr/>
            <p:nvPr/>
          </p:nvSpPr>
          <p:spPr>
            <a:xfrm rot="10800000">
              <a:off x="1157288" y="2456089"/>
              <a:ext cx="8329612" cy="757238"/>
            </a:xfrm>
            <a:prstGeom prst="rtTriangle">
              <a:avLst/>
            </a:prstGeom>
            <a:solidFill>
              <a:srgbClr val="8CD000"/>
            </a:solidFill>
            <a:ln>
              <a:solidFill>
                <a:srgbClr val="8C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C007440-2B7B-CD4F-82F1-DCFE46F591C8}"/>
              </a:ext>
            </a:extLst>
          </p:cNvPr>
          <p:cNvSpPr txBox="1"/>
          <p:nvPr/>
        </p:nvSpPr>
        <p:spPr>
          <a:xfrm>
            <a:off x="1157288" y="2720337"/>
            <a:ext cx="271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konkret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A115F05-D420-0242-84D2-07E7006B1F06}"/>
              </a:ext>
            </a:extLst>
          </p:cNvPr>
          <p:cNvSpPr txBox="1"/>
          <p:nvPr/>
        </p:nvSpPr>
        <p:spPr>
          <a:xfrm>
            <a:off x="6772275" y="2501946"/>
            <a:ext cx="271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universell</a:t>
            </a:r>
          </a:p>
        </p:txBody>
      </p:sp>
    </p:spTree>
    <p:extLst>
      <p:ext uri="{BB962C8B-B14F-4D97-AF65-F5344CB8AC3E}">
        <p14:creationId xmlns:p14="http://schemas.microsoft.com/office/powerpoint/2010/main" val="151705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SamuelJ Merk</dc:creator>
  <cp:lastModifiedBy>SamuelJ Merk</cp:lastModifiedBy>
  <cp:revision>1</cp:revision>
  <dcterms:created xsi:type="dcterms:W3CDTF">2021-10-17T06:05:59Z</dcterms:created>
  <dcterms:modified xsi:type="dcterms:W3CDTF">2021-10-17T06:15:50Z</dcterms:modified>
</cp:coreProperties>
</file>