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000"/>
    <a:srgbClr val="0FA5D7"/>
    <a:srgbClr val="96412D"/>
    <a:srgbClr val="0078A5"/>
    <a:srgbClr val="D7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2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D2644-2CBF-944F-8FF6-8434BC38F1EC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BE2EB27-11D4-3A41-B28B-2497C088EB67}">
      <dgm:prSet phldrT="[Text]"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6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Theorie</a:t>
          </a:r>
        </a:p>
      </dgm:t>
    </dgm:pt>
    <dgm:pt modelId="{40A27329-D342-8B4A-B5C7-4DAE254656F7}" type="parTrans" cxnId="{9538C91B-E609-8946-B0FB-DAA499E9E25D}">
      <dgm:prSet/>
      <dgm:spPr/>
      <dgm:t>
        <a:bodyPr/>
        <a:lstStyle/>
        <a:p>
          <a:endParaRPr lang="de-DE"/>
        </a:p>
      </dgm:t>
    </dgm:pt>
    <dgm:pt modelId="{D991A7F0-DC4A-7146-B011-0873873A6DA1}" type="sibTrans" cxnId="{9538C91B-E609-8946-B0FB-DAA499E9E25D}">
      <dgm:prSet/>
      <dgm:spPr>
        <a:ln w="38100">
          <a:solidFill>
            <a:srgbClr val="8CD000"/>
          </a:solidFill>
          <a:headEnd type="none"/>
          <a:tailEnd type="triangle"/>
        </a:ln>
      </dgm:spPr>
      <dgm:t>
        <a:bodyPr/>
        <a:lstStyle/>
        <a:p>
          <a:endParaRPr lang="de-DE"/>
        </a:p>
      </dgm:t>
    </dgm:pt>
    <dgm:pt modelId="{F2D3A4D8-B573-0343-81E8-57BE1478C0F1}">
      <dgm:prSet phldrT="[Text]"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6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Hypothese</a:t>
          </a:r>
          <a:endParaRPr lang="de-DE" sz="1800" b="1" dirty="0"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gm:t>
    </dgm:pt>
    <dgm:pt modelId="{C42368DB-4BE6-A24C-9B86-0C1E28371D7C}" type="parTrans" cxnId="{EAFEAF1A-1CD6-1345-8B73-119C329BB12E}">
      <dgm:prSet/>
      <dgm:spPr/>
      <dgm:t>
        <a:bodyPr/>
        <a:lstStyle/>
        <a:p>
          <a:endParaRPr lang="de-DE"/>
        </a:p>
      </dgm:t>
    </dgm:pt>
    <dgm:pt modelId="{9EF4D3EA-0B89-BE48-8B7E-8AAED2C73873}" type="sibTrans" cxnId="{EAFEAF1A-1CD6-1345-8B73-119C329BB12E}">
      <dgm:prSet/>
      <dgm:spPr>
        <a:ln w="38100">
          <a:solidFill>
            <a:srgbClr val="8CD000"/>
          </a:solidFill>
          <a:tailEnd type="triangle"/>
        </a:ln>
      </dgm:spPr>
      <dgm:t>
        <a:bodyPr/>
        <a:lstStyle/>
        <a:p>
          <a:endParaRPr lang="de-DE"/>
        </a:p>
      </dgm:t>
    </dgm:pt>
    <dgm:pt modelId="{52E05F48-3780-A94D-9ABC-F9E8B29DFEAC}">
      <dgm:prSet phldrT="[Text]"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Studie</a:t>
          </a:r>
        </a:p>
      </dgm:t>
    </dgm:pt>
    <dgm:pt modelId="{C7EB3C44-11E0-C34D-A25D-F9135E7BAC7F}" type="parTrans" cxnId="{8342F608-3528-544A-92D5-B97F8A946FE2}">
      <dgm:prSet/>
      <dgm:spPr/>
      <dgm:t>
        <a:bodyPr/>
        <a:lstStyle/>
        <a:p>
          <a:endParaRPr lang="de-DE"/>
        </a:p>
      </dgm:t>
    </dgm:pt>
    <dgm:pt modelId="{76128625-F195-B447-A68D-C30BA34C22ED}" type="sibTrans" cxnId="{8342F608-3528-544A-92D5-B97F8A946FE2}">
      <dgm:prSet/>
      <dgm:spPr>
        <a:ln w="38100">
          <a:solidFill>
            <a:srgbClr val="8CD000"/>
          </a:solidFill>
          <a:tailEnd type="triangle"/>
        </a:ln>
      </dgm:spPr>
      <dgm:t>
        <a:bodyPr/>
        <a:lstStyle/>
        <a:p>
          <a:endParaRPr lang="de-DE"/>
        </a:p>
      </dgm:t>
    </dgm:pt>
    <dgm:pt modelId="{4D8CC3EC-DAC1-C340-B137-04F8697F85A4}">
      <dgm:prSet phldrT="[Text]"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6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Daten</a:t>
          </a:r>
        </a:p>
      </dgm:t>
    </dgm:pt>
    <dgm:pt modelId="{326E3F02-B09E-7D4E-872F-64027972BAEE}" type="parTrans" cxnId="{2438F963-FB72-4D4E-8779-9C7D83B47D22}">
      <dgm:prSet/>
      <dgm:spPr/>
      <dgm:t>
        <a:bodyPr/>
        <a:lstStyle/>
        <a:p>
          <a:endParaRPr lang="de-DE"/>
        </a:p>
      </dgm:t>
    </dgm:pt>
    <dgm:pt modelId="{5E8EDE46-71F1-8249-9AD1-6692B906E222}" type="sibTrans" cxnId="{2438F963-FB72-4D4E-8779-9C7D83B47D22}">
      <dgm:prSet/>
      <dgm:spPr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gm:spPr>
      <dgm:t>
        <a:bodyPr/>
        <a:lstStyle/>
        <a:p>
          <a:endParaRPr lang="de-DE"/>
        </a:p>
      </dgm:t>
    </dgm:pt>
    <dgm:pt modelId="{0E5D7E5A-5A78-074D-8E5C-20044C8EBA45}">
      <dgm:prSet phldrT="[Text]"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6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Statistiken</a:t>
          </a:r>
        </a:p>
      </dgm:t>
    </dgm:pt>
    <dgm:pt modelId="{E58D7792-4806-4E4A-A4E1-5A1DE586CBDD}" type="parTrans" cxnId="{9A23B99C-4A70-1B47-AC0A-B602EB03A7E7}">
      <dgm:prSet/>
      <dgm:spPr/>
      <dgm:t>
        <a:bodyPr/>
        <a:lstStyle/>
        <a:p>
          <a:endParaRPr lang="de-DE"/>
        </a:p>
      </dgm:t>
    </dgm:pt>
    <dgm:pt modelId="{6DD859D0-EAE4-FD48-973E-0A6F1A5349AA}" type="sibTrans" cxnId="{9A23B99C-4A70-1B47-AC0A-B602EB03A7E7}">
      <dgm:prSet/>
      <dgm:spPr>
        <a:solidFill>
          <a:schemeClr val="accent1">
            <a:hueOff val="0"/>
            <a:satOff val="0"/>
            <a:lumOff val="0"/>
          </a:schemeClr>
        </a:solidFill>
        <a:ln w="38100">
          <a:solidFill>
            <a:srgbClr val="8CD000"/>
          </a:solidFill>
          <a:tailEnd type="triangle"/>
        </a:ln>
      </dgm:spPr>
      <dgm:t>
        <a:bodyPr/>
        <a:lstStyle/>
        <a:p>
          <a:endParaRPr lang="de-DE"/>
        </a:p>
      </dgm:t>
    </dgm:pt>
    <dgm:pt modelId="{FC153541-DDB7-F743-A291-1B3D7B09AFE0}">
      <dgm:prSet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6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Evaluation</a:t>
          </a:r>
          <a:endParaRPr lang="de-DE" sz="1700" b="1" dirty="0"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gm:t>
    </dgm:pt>
    <dgm:pt modelId="{A502A307-F54E-304B-A025-E8B5BF6366D5}" type="parTrans" cxnId="{46DFC080-71F3-234B-913B-BF84A4C2EDAA}">
      <dgm:prSet/>
      <dgm:spPr/>
      <dgm:t>
        <a:bodyPr/>
        <a:lstStyle/>
        <a:p>
          <a:endParaRPr lang="de-DE"/>
        </a:p>
      </dgm:t>
    </dgm:pt>
    <dgm:pt modelId="{F6A0A489-53B3-ED4C-A16F-836EEE303247}" type="sibTrans" cxnId="{46DFC080-71F3-234B-913B-BF84A4C2EDAA}">
      <dgm:prSet/>
      <dgm:spPr>
        <a:ln w="38100">
          <a:solidFill>
            <a:srgbClr val="8CD000"/>
          </a:solidFill>
          <a:tailEnd type="triangle"/>
        </a:ln>
      </dgm:spPr>
      <dgm:t>
        <a:bodyPr/>
        <a:lstStyle/>
        <a:p>
          <a:endParaRPr lang="de-DE"/>
        </a:p>
      </dgm:t>
    </dgm:pt>
    <dgm:pt modelId="{69B5AA1E-7835-8045-94BC-6E845C677654}" type="pres">
      <dgm:prSet presAssocID="{690D2644-2CBF-944F-8FF6-8434BC38F1EC}" presName="cycle" presStyleCnt="0">
        <dgm:presLayoutVars>
          <dgm:dir/>
          <dgm:resizeHandles val="exact"/>
        </dgm:presLayoutVars>
      </dgm:prSet>
      <dgm:spPr/>
    </dgm:pt>
    <dgm:pt modelId="{6492841B-BBF9-614C-A516-DF7494915D09}" type="pres">
      <dgm:prSet presAssocID="{BBE2EB27-11D4-3A41-B28B-2497C088EB67}" presName="node" presStyleLbl="node1" presStyleIdx="0" presStyleCnt="6">
        <dgm:presLayoutVars>
          <dgm:bulletEnabled val="1"/>
        </dgm:presLayoutVars>
      </dgm:prSet>
      <dgm:spPr/>
    </dgm:pt>
    <dgm:pt modelId="{BF600DA3-E29E-6A47-8AC1-A4C6C5A61FAE}" type="pres">
      <dgm:prSet presAssocID="{BBE2EB27-11D4-3A41-B28B-2497C088EB67}" presName="spNode" presStyleCnt="0"/>
      <dgm:spPr/>
    </dgm:pt>
    <dgm:pt modelId="{246120DB-922B-734A-86AF-855192F63732}" type="pres">
      <dgm:prSet presAssocID="{D991A7F0-DC4A-7146-B011-0873873A6DA1}" presName="sibTrans" presStyleLbl="sibTrans1D1" presStyleIdx="0" presStyleCnt="6"/>
      <dgm:spPr/>
    </dgm:pt>
    <dgm:pt modelId="{B825822F-4D65-FB47-9CB5-7CA88383BA5F}" type="pres">
      <dgm:prSet presAssocID="{F2D3A4D8-B573-0343-81E8-57BE1478C0F1}" presName="node" presStyleLbl="node1" presStyleIdx="1" presStyleCnt="6">
        <dgm:presLayoutVars>
          <dgm:bulletEnabled val="1"/>
        </dgm:presLayoutVars>
      </dgm:prSet>
      <dgm:spPr/>
    </dgm:pt>
    <dgm:pt modelId="{032B603E-17B2-3145-88E5-CE611B814C33}" type="pres">
      <dgm:prSet presAssocID="{F2D3A4D8-B573-0343-81E8-57BE1478C0F1}" presName="spNode" presStyleCnt="0"/>
      <dgm:spPr/>
    </dgm:pt>
    <dgm:pt modelId="{6E534AA1-7B03-1C44-BAAF-BC5F4433BAEF}" type="pres">
      <dgm:prSet presAssocID="{9EF4D3EA-0B89-BE48-8B7E-8AAED2C73873}" presName="sibTrans" presStyleLbl="sibTrans1D1" presStyleIdx="1" presStyleCnt="6"/>
      <dgm:spPr/>
    </dgm:pt>
    <dgm:pt modelId="{456DAAE9-FF5D-C541-96B6-475E6549C845}" type="pres">
      <dgm:prSet presAssocID="{52E05F48-3780-A94D-9ABC-F9E8B29DFEAC}" presName="node" presStyleLbl="node1" presStyleIdx="2" presStyleCnt="6">
        <dgm:presLayoutVars>
          <dgm:bulletEnabled val="1"/>
        </dgm:presLayoutVars>
      </dgm:prSet>
      <dgm:spPr/>
    </dgm:pt>
    <dgm:pt modelId="{5E99CAE0-5A94-E942-9C6F-063EAA3A1CF2}" type="pres">
      <dgm:prSet presAssocID="{52E05F48-3780-A94D-9ABC-F9E8B29DFEAC}" presName="spNode" presStyleCnt="0"/>
      <dgm:spPr/>
    </dgm:pt>
    <dgm:pt modelId="{A9CF2CEA-D685-CD45-B66B-926F50EBA7A3}" type="pres">
      <dgm:prSet presAssocID="{76128625-F195-B447-A68D-C30BA34C22ED}" presName="sibTrans" presStyleLbl="sibTrans1D1" presStyleIdx="2" presStyleCnt="6"/>
      <dgm:spPr/>
    </dgm:pt>
    <dgm:pt modelId="{53F13DC9-1A6F-864E-95A7-990BD147C8CF}" type="pres">
      <dgm:prSet presAssocID="{4D8CC3EC-DAC1-C340-B137-04F8697F85A4}" presName="node" presStyleLbl="node1" presStyleIdx="3" presStyleCnt="6">
        <dgm:presLayoutVars>
          <dgm:bulletEnabled val="1"/>
        </dgm:presLayoutVars>
      </dgm:prSet>
      <dgm:spPr/>
    </dgm:pt>
    <dgm:pt modelId="{53B17627-7CAD-A44B-9DA4-16E19E9918E6}" type="pres">
      <dgm:prSet presAssocID="{4D8CC3EC-DAC1-C340-B137-04F8697F85A4}" presName="spNode" presStyleCnt="0"/>
      <dgm:spPr/>
    </dgm:pt>
    <dgm:pt modelId="{8129BF3C-963E-0840-9B20-94072B31B6D9}" type="pres">
      <dgm:prSet presAssocID="{5E8EDE46-71F1-8249-9AD1-6692B906E222}" presName="sibTrans" presStyleLbl="sibTrans1D1" presStyleIdx="3" presStyleCnt="6"/>
      <dgm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320139" y="4270382"/>
              </a:moveTo>
              <a:arcTo wR="2232695" hR="2232695" stAng="6847481" swAng="923510"/>
            </a:path>
          </a:pathLst>
        </a:custGeom>
      </dgm:spPr>
    </dgm:pt>
    <dgm:pt modelId="{27299EFB-D723-AC46-8C0F-8E508C472D8A}" type="pres">
      <dgm:prSet presAssocID="{0E5D7E5A-5A78-074D-8E5C-20044C8EBA45}" presName="node" presStyleLbl="node1" presStyleIdx="4" presStyleCnt="6">
        <dgm:presLayoutVars>
          <dgm:bulletEnabled val="1"/>
        </dgm:presLayoutVars>
      </dgm:prSet>
      <dgm:spPr/>
    </dgm:pt>
    <dgm:pt modelId="{39CCC567-69E2-9D47-A7E8-D820A5192F0F}" type="pres">
      <dgm:prSet presAssocID="{0E5D7E5A-5A78-074D-8E5C-20044C8EBA45}" presName="spNode" presStyleCnt="0"/>
      <dgm:spPr/>
    </dgm:pt>
    <dgm:pt modelId="{0BC8330A-FB1B-8045-9873-3DA090A17134}" type="pres">
      <dgm:prSet presAssocID="{6DD859D0-EAE4-FD48-973E-0A6F1A5349AA}" presName="sibTrans" presStyleLbl="sibTrans1D1" presStyleIdx="4" presStyleCnt="6"/>
      <dgm:spPr/>
    </dgm:pt>
    <dgm:pt modelId="{A659180D-0BB2-6841-927E-97E3AB8BF843}" type="pres">
      <dgm:prSet presAssocID="{FC153541-DDB7-F743-A291-1B3D7B09AFE0}" presName="node" presStyleLbl="node1" presStyleIdx="5" presStyleCnt="6">
        <dgm:presLayoutVars>
          <dgm:bulletEnabled val="1"/>
        </dgm:presLayoutVars>
      </dgm:prSet>
      <dgm:spPr/>
    </dgm:pt>
    <dgm:pt modelId="{771FC0E7-D881-B04F-AFFD-B80CF429F0E3}" type="pres">
      <dgm:prSet presAssocID="{FC153541-DDB7-F743-A291-1B3D7B09AFE0}" presName="spNode" presStyleCnt="0"/>
      <dgm:spPr/>
    </dgm:pt>
    <dgm:pt modelId="{4E0189CB-C113-9448-8BA1-D0704A83BD83}" type="pres">
      <dgm:prSet presAssocID="{F6A0A489-53B3-ED4C-A16F-836EEE303247}" presName="sibTrans" presStyleLbl="sibTrans1D1" presStyleIdx="5" presStyleCnt="6"/>
      <dgm:spPr/>
    </dgm:pt>
  </dgm:ptLst>
  <dgm:cxnLst>
    <dgm:cxn modelId="{8342F608-3528-544A-92D5-B97F8A946FE2}" srcId="{690D2644-2CBF-944F-8FF6-8434BC38F1EC}" destId="{52E05F48-3780-A94D-9ABC-F9E8B29DFEAC}" srcOrd="2" destOrd="0" parTransId="{C7EB3C44-11E0-C34D-A25D-F9135E7BAC7F}" sibTransId="{76128625-F195-B447-A68D-C30BA34C22ED}"/>
    <dgm:cxn modelId="{EB00D813-4AD4-FD44-98C2-E9BF5D5193FB}" type="presOf" srcId="{5E8EDE46-71F1-8249-9AD1-6692B906E222}" destId="{8129BF3C-963E-0840-9B20-94072B31B6D9}" srcOrd="0" destOrd="0" presId="urn:microsoft.com/office/officeart/2005/8/layout/cycle5"/>
    <dgm:cxn modelId="{5E77FA13-1844-DB40-B670-08702DEACD7D}" type="presOf" srcId="{6DD859D0-EAE4-FD48-973E-0A6F1A5349AA}" destId="{0BC8330A-FB1B-8045-9873-3DA090A17134}" srcOrd="0" destOrd="0" presId="urn:microsoft.com/office/officeart/2005/8/layout/cycle5"/>
    <dgm:cxn modelId="{EAFEAF1A-1CD6-1345-8B73-119C329BB12E}" srcId="{690D2644-2CBF-944F-8FF6-8434BC38F1EC}" destId="{F2D3A4D8-B573-0343-81E8-57BE1478C0F1}" srcOrd="1" destOrd="0" parTransId="{C42368DB-4BE6-A24C-9B86-0C1E28371D7C}" sibTransId="{9EF4D3EA-0B89-BE48-8B7E-8AAED2C73873}"/>
    <dgm:cxn modelId="{9538C91B-E609-8946-B0FB-DAA499E9E25D}" srcId="{690D2644-2CBF-944F-8FF6-8434BC38F1EC}" destId="{BBE2EB27-11D4-3A41-B28B-2497C088EB67}" srcOrd="0" destOrd="0" parTransId="{40A27329-D342-8B4A-B5C7-4DAE254656F7}" sibTransId="{D991A7F0-DC4A-7146-B011-0873873A6DA1}"/>
    <dgm:cxn modelId="{70CCDB1E-2893-1441-B10B-6FFB88BD00B7}" type="presOf" srcId="{4D8CC3EC-DAC1-C340-B137-04F8697F85A4}" destId="{53F13DC9-1A6F-864E-95A7-990BD147C8CF}" srcOrd="0" destOrd="0" presId="urn:microsoft.com/office/officeart/2005/8/layout/cycle5"/>
    <dgm:cxn modelId="{2438F963-FB72-4D4E-8779-9C7D83B47D22}" srcId="{690D2644-2CBF-944F-8FF6-8434BC38F1EC}" destId="{4D8CC3EC-DAC1-C340-B137-04F8697F85A4}" srcOrd="3" destOrd="0" parTransId="{326E3F02-B09E-7D4E-872F-64027972BAEE}" sibTransId="{5E8EDE46-71F1-8249-9AD1-6692B906E222}"/>
    <dgm:cxn modelId="{CCE4A767-334B-C74D-9761-D819C6BA522F}" type="presOf" srcId="{F6A0A489-53B3-ED4C-A16F-836EEE303247}" destId="{4E0189CB-C113-9448-8BA1-D0704A83BD83}" srcOrd="0" destOrd="0" presId="urn:microsoft.com/office/officeart/2005/8/layout/cycle5"/>
    <dgm:cxn modelId="{46DFC080-71F3-234B-913B-BF84A4C2EDAA}" srcId="{690D2644-2CBF-944F-8FF6-8434BC38F1EC}" destId="{FC153541-DDB7-F743-A291-1B3D7B09AFE0}" srcOrd="5" destOrd="0" parTransId="{A502A307-F54E-304B-A025-E8B5BF6366D5}" sibTransId="{F6A0A489-53B3-ED4C-A16F-836EEE303247}"/>
    <dgm:cxn modelId="{9FE5AA86-C95E-304F-96AD-511ACCBACA69}" type="presOf" srcId="{9EF4D3EA-0B89-BE48-8B7E-8AAED2C73873}" destId="{6E534AA1-7B03-1C44-BAAF-BC5F4433BAEF}" srcOrd="0" destOrd="0" presId="urn:microsoft.com/office/officeart/2005/8/layout/cycle5"/>
    <dgm:cxn modelId="{9A23B99C-4A70-1B47-AC0A-B602EB03A7E7}" srcId="{690D2644-2CBF-944F-8FF6-8434BC38F1EC}" destId="{0E5D7E5A-5A78-074D-8E5C-20044C8EBA45}" srcOrd="4" destOrd="0" parTransId="{E58D7792-4806-4E4A-A4E1-5A1DE586CBDD}" sibTransId="{6DD859D0-EAE4-FD48-973E-0A6F1A5349AA}"/>
    <dgm:cxn modelId="{EC5446A7-BAAC-4040-B806-E6AFFC5E082D}" type="presOf" srcId="{76128625-F195-B447-A68D-C30BA34C22ED}" destId="{A9CF2CEA-D685-CD45-B66B-926F50EBA7A3}" srcOrd="0" destOrd="0" presId="urn:microsoft.com/office/officeart/2005/8/layout/cycle5"/>
    <dgm:cxn modelId="{B10F98B3-2742-2D40-8539-E3E9B8F64F4C}" type="presOf" srcId="{BBE2EB27-11D4-3A41-B28B-2497C088EB67}" destId="{6492841B-BBF9-614C-A516-DF7494915D09}" srcOrd="0" destOrd="0" presId="urn:microsoft.com/office/officeart/2005/8/layout/cycle5"/>
    <dgm:cxn modelId="{6CBD4DC6-1F0B-7F41-A8D7-C2BFF963236C}" type="presOf" srcId="{FC153541-DDB7-F743-A291-1B3D7B09AFE0}" destId="{A659180D-0BB2-6841-927E-97E3AB8BF843}" srcOrd="0" destOrd="0" presId="urn:microsoft.com/office/officeart/2005/8/layout/cycle5"/>
    <dgm:cxn modelId="{83BAC9C9-E8D7-4741-BBE1-0724CF04D8F5}" type="presOf" srcId="{0E5D7E5A-5A78-074D-8E5C-20044C8EBA45}" destId="{27299EFB-D723-AC46-8C0F-8E508C472D8A}" srcOrd="0" destOrd="0" presId="urn:microsoft.com/office/officeart/2005/8/layout/cycle5"/>
    <dgm:cxn modelId="{128C66CD-DB45-314E-8277-DD405CFD546F}" type="presOf" srcId="{690D2644-2CBF-944F-8FF6-8434BC38F1EC}" destId="{69B5AA1E-7835-8045-94BC-6E845C677654}" srcOrd="0" destOrd="0" presId="urn:microsoft.com/office/officeart/2005/8/layout/cycle5"/>
    <dgm:cxn modelId="{B2C9A2DB-46B5-CD47-BCAB-77583AA3EED6}" type="presOf" srcId="{52E05F48-3780-A94D-9ABC-F9E8B29DFEAC}" destId="{456DAAE9-FF5D-C541-96B6-475E6549C845}" srcOrd="0" destOrd="0" presId="urn:microsoft.com/office/officeart/2005/8/layout/cycle5"/>
    <dgm:cxn modelId="{FF4511F9-603C-3A42-B0C8-3D1C4B0DBAB5}" type="presOf" srcId="{D991A7F0-DC4A-7146-B011-0873873A6DA1}" destId="{246120DB-922B-734A-86AF-855192F63732}" srcOrd="0" destOrd="0" presId="urn:microsoft.com/office/officeart/2005/8/layout/cycle5"/>
    <dgm:cxn modelId="{732217FA-892C-B248-BA11-579A66C78877}" type="presOf" srcId="{F2D3A4D8-B573-0343-81E8-57BE1478C0F1}" destId="{B825822F-4D65-FB47-9CB5-7CA88383BA5F}" srcOrd="0" destOrd="0" presId="urn:microsoft.com/office/officeart/2005/8/layout/cycle5"/>
    <dgm:cxn modelId="{C9F30311-B023-DB4A-9477-E5E4BDE83578}" type="presParOf" srcId="{69B5AA1E-7835-8045-94BC-6E845C677654}" destId="{6492841B-BBF9-614C-A516-DF7494915D09}" srcOrd="0" destOrd="0" presId="urn:microsoft.com/office/officeart/2005/8/layout/cycle5"/>
    <dgm:cxn modelId="{ECB52711-BBF6-594E-8DA2-35EACAB2FF39}" type="presParOf" srcId="{69B5AA1E-7835-8045-94BC-6E845C677654}" destId="{BF600DA3-E29E-6A47-8AC1-A4C6C5A61FAE}" srcOrd="1" destOrd="0" presId="urn:microsoft.com/office/officeart/2005/8/layout/cycle5"/>
    <dgm:cxn modelId="{3F6A4A1B-F33F-6349-BBD4-1FC7942BEBAA}" type="presParOf" srcId="{69B5AA1E-7835-8045-94BC-6E845C677654}" destId="{246120DB-922B-734A-86AF-855192F63732}" srcOrd="2" destOrd="0" presId="urn:microsoft.com/office/officeart/2005/8/layout/cycle5"/>
    <dgm:cxn modelId="{9435274E-EFE7-794C-A564-00F95651F9AE}" type="presParOf" srcId="{69B5AA1E-7835-8045-94BC-6E845C677654}" destId="{B825822F-4D65-FB47-9CB5-7CA88383BA5F}" srcOrd="3" destOrd="0" presId="urn:microsoft.com/office/officeart/2005/8/layout/cycle5"/>
    <dgm:cxn modelId="{F68701D9-4DE6-1D4D-82BC-73FF720C9315}" type="presParOf" srcId="{69B5AA1E-7835-8045-94BC-6E845C677654}" destId="{032B603E-17B2-3145-88E5-CE611B814C33}" srcOrd="4" destOrd="0" presId="urn:microsoft.com/office/officeart/2005/8/layout/cycle5"/>
    <dgm:cxn modelId="{7FBEE33B-6A82-A342-95D1-55AE49D7273F}" type="presParOf" srcId="{69B5AA1E-7835-8045-94BC-6E845C677654}" destId="{6E534AA1-7B03-1C44-BAAF-BC5F4433BAEF}" srcOrd="5" destOrd="0" presId="urn:microsoft.com/office/officeart/2005/8/layout/cycle5"/>
    <dgm:cxn modelId="{2F44E9BF-0064-9440-B1D7-C4D5F7E2F284}" type="presParOf" srcId="{69B5AA1E-7835-8045-94BC-6E845C677654}" destId="{456DAAE9-FF5D-C541-96B6-475E6549C845}" srcOrd="6" destOrd="0" presId="urn:microsoft.com/office/officeart/2005/8/layout/cycle5"/>
    <dgm:cxn modelId="{A6478BF4-3538-3B45-94ED-A3F8BF1843EC}" type="presParOf" srcId="{69B5AA1E-7835-8045-94BC-6E845C677654}" destId="{5E99CAE0-5A94-E942-9C6F-063EAA3A1CF2}" srcOrd="7" destOrd="0" presId="urn:microsoft.com/office/officeart/2005/8/layout/cycle5"/>
    <dgm:cxn modelId="{89384C1A-2C59-8144-AC69-C66204AFB9DD}" type="presParOf" srcId="{69B5AA1E-7835-8045-94BC-6E845C677654}" destId="{A9CF2CEA-D685-CD45-B66B-926F50EBA7A3}" srcOrd="8" destOrd="0" presId="urn:microsoft.com/office/officeart/2005/8/layout/cycle5"/>
    <dgm:cxn modelId="{8229CD19-733C-8A4B-835A-E47446F12E24}" type="presParOf" srcId="{69B5AA1E-7835-8045-94BC-6E845C677654}" destId="{53F13DC9-1A6F-864E-95A7-990BD147C8CF}" srcOrd="9" destOrd="0" presId="urn:microsoft.com/office/officeart/2005/8/layout/cycle5"/>
    <dgm:cxn modelId="{12DB61A1-4DB5-DC42-B301-D338DFCB4B35}" type="presParOf" srcId="{69B5AA1E-7835-8045-94BC-6E845C677654}" destId="{53B17627-7CAD-A44B-9DA4-16E19E9918E6}" srcOrd="10" destOrd="0" presId="urn:microsoft.com/office/officeart/2005/8/layout/cycle5"/>
    <dgm:cxn modelId="{17B689D6-F13F-4740-95FF-AEAE49E174E5}" type="presParOf" srcId="{69B5AA1E-7835-8045-94BC-6E845C677654}" destId="{8129BF3C-963E-0840-9B20-94072B31B6D9}" srcOrd="11" destOrd="0" presId="urn:microsoft.com/office/officeart/2005/8/layout/cycle5"/>
    <dgm:cxn modelId="{9D324AAE-89FD-8641-B948-610C5431EA30}" type="presParOf" srcId="{69B5AA1E-7835-8045-94BC-6E845C677654}" destId="{27299EFB-D723-AC46-8C0F-8E508C472D8A}" srcOrd="12" destOrd="0" presId="urn:microsoft.com/office/officeart/2005/8/layout/cycle5"/>
    <dgm:cxn modelId="{0C7463C1-07BB-8A4D-9CFB-C4E87B733977}" type="presParOf" srcId="{69B5AA1E-7835-8045-94BC-6E845C677654}" destId="{39CCC567-69E2-9D47-A7E8-D820A5192F0F}" srcOrd="13" destOrd="0" presId="urn:microsoft.com/office/officeart/2005/8/layout/cycle5"/>
    <dgm:cxn modelId="{C6DC26F5-E44C-7E43-A24D-36937397619D}" type="presParOf" srcId="{69B5AA1E-7835-8045-94BC-6E845C677654}" destId="{0BC8330A-FB1B-8045-9873-3DA090A17134}" srcOrd="14" destOrd="0" presId="urn:microsoft.com/office/officeart/2005/8/layout/cycle5"/>
    <dgm:cxn modelId="{C237FFCE-2B5A-8145-B24A-AB15882F9442}" type="presParOf" srcId="{69B5AA1E-7835-8045-94BC-6E845C677654}" destId="{A659180D-0BB2-6841-927E-97E3AB8BF843}" srcOrd="15" destOrd="0" presId="urn:microsoft.com/office/officeart/2005/8/layout/cycle5"/>
    <dgm:cxn modelId="{0AC746FF-C9E9-7242-87DF-35A0899330D4}" type="presParOf" srcId="{69B5AA1E-7835-8045-94BC-6E845C677654}" destId="{771FC0E7-D881-B04F-AFFD-B80CF429F0E3}" srcOrd="16" destOrd="0" presId="urn:microsoft.com/office/officeart/2005/8/layout/cycle5"/>
    <dgm:cxn modelId="{FA12AC23-7D13-384C-9793-A9923DED1678}" type="presParOf" srcId="{69B5AA1E-7835-8045-94BC-6E845C677654}" destId="{4E0189CB-C113-9448-8BA1-D0704A83BD83}" srcOrd="17" destOrd="0" presId="urn:microsoft.com/office/officeart/2005/8/layout/cycle5"/>
  </dgm:cxnLst>
  <dgm:bg>
    <a:solidFill>
      <a:schemeClr val="tx1">
        <a:lumMod val="75000"/>
        <a:lumOff val="25000"/>
        <a:alpha val="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0D2644-2CBF-944F-8FF6-8434BC38F1EC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BE2EB27-11D4-3A41-B28B-2497C088EB67}">
      <dgm:prSet phldrT="[Text]"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de-DE" sz="1600" b="1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Theorie</a:t>
          </a:r>
        </a:p>
      </dgm:t>
    </dgm:pt>
    <dgm:pt modelId="{40A27329-D342-8B4A-B5C7-4DAE254656F7}" type="parTrans" cxnId="{9538C91B-E609-8946-B0FB-DAA499E9E25D}">
      <dgm:prSet/>
      <dgm:spPr/>
      <dgm:t>
        <a:bodyPr/>
        <a:lstStyle/>
        <a:p>
          <a:endParaRPr lang="de-DE"/>
        </a:p>
      </dgm:t>
    </dgm:pt>
    <dgm:pt modelId="{D991A7F0-DC4A-7146-B011-0873873A6DA1}" type="sibTrans" cxnId="{9538C91B-E609-8946-B0FB-DAA499E9E25D}">
      <dgm:prSet/>
      <dgm:spPr>
        <a:ln w="38100">
          <a:solidFill>
            <a:schemeClr val="bg1"/>
          </a:solidFill>
          <a:headEnd type="none"/>
          <a:tailEnd type="triangle"/>
        </a:ln>
      </dgm:spPr>
      <dgm:t>
        <a:bodyPr/>
        <a:lstStyle/>
        <a:p>
          <a:endParaRPr lang="de-DE"/>
        </a:p>
      </dgm:t>
    </dgm:pt>
    <dgm:pt modelId="{F2D3A4D8-B573-0343-81E8-57BE1478C0F1}">
      <dgm:prSet phldrT="[Text]"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de-DE" sz="1600" b="1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Hypothese</a:t>
          </a:r>
          <a:endParaRPr lang="de-DE" sz="1800" b="1" dirty="0">
            <a:solidFill>
              <a:schemeClr val="tx1"/>
            </a:solidFill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gm:t>
    </dgm:pt>
    <dgm:pt modelId="{C42368DB-4BE6-A24C-9B86-0C1E28371D7C}" type="parTrans" cxnId="{EAFEAF1A-1CD6-1345-8B73-119C329BB12E}">
      <dgm:prSet/>
      <dgm:spPr/>
      <dgm:t>
        <a:bodyPr/>
        <a:lstStyle/>
        <a:p>
          <a:endParaRPr lang="de-DE"/>
        </a:p>
      </dgm:t>
    </dgm:pt>
    <dgm:pt modelId="{9EF4D3EA-0B89-BE48-8B7E-8AAED2C73873}" type="sibTrans" cxnId="{EAFEAF1A-1CD6-1345-8B73-119C329BB12E}">
      <dgm:prSet/>
      <dgm:spPr>
        <a:ln w="38100">
          <a:solidFill>
            <a:schemeClr val="bg1"/>
          </a:solidFill>
          <a:tailEnd type="triangle"/>
        </a:ln>
      </dgm:spPr>
      <dgm:t>
        <a:bodyPr/>
        <a:lstStyle/>
        <a:p>
          <a:endParaRPr lang="de-DE"/>
        </a:p>
      </dgm:t>
    </dgm:pt>
    <dgm:pt modelId="{52E05F48-3780-A94D-9ABC-F9E8B29DFEAC}">
      <dgm:prSet phldrT="[Text]"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Studie</a:t>
          </a:r>
        </a:p>
      </dgm:t>
    </dgm:pt>
    <dgm:pt modelId="{C7EB3C44-11E0-C34D-A25D-F9135E7BAC7F}" type="parTrans" cxnId="{8342F608-3528-544A-92D5-B97F8A946FE2}">
      <dgm:prSet/>
      <dgm:spPr/>
      <dgm:t>
        <a:bodyPr/>
        <a:lstStyle/>
        <a:p>
          <a:endParaRPr lang="de-DE"/>
        </a:p>
      </dgm:t>
    </dgm:pt>
    <dgm:pt modelId="{76128625-F195-B447-A68D-C30BA34C22ED}" type="sibTrans" cxnId="{8342F608-3528-544A-92D5-B97F8A946FE2}">
      <dgm:prSet/>
      <dgm:spPr>
        <a:ln w="38100">
          <a:solidFill>
            <a:schemeClr val="bg1"/>
          </a:solidFill>
          <a:tailEnd type="triangle"/>
        </a:ln>
      </dgm:spPr>
      <dgm:t>
        <a:bodyPr/>
        <a:lstStyle/>
        <a:p>
          <a:endParaRPr lang="de-DE"/>
        </a:p>
      </dgm:t>
    </dgm:pt>
    <dgm:pt modelId="{4D8CC3EC-DAC1-C340-B137-04F8697F85A4}">
      <dgm:prSet phldrT="[Text]"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de-DE" sz="1600" b="1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Daten</a:t>
          </a:r>
        </a:p>
      </dgm:t>
    </dgm:pt>
    <dgm:pt modelId="{326E3F02-B09E-7D4E-872F-64027972BAEE}" type="parTrans" cxnId="{2438F963-FB72-4D4E-8779-9C7D83B47D22}">
      <dgm:prSet/>
      <dgm:spPr/>
      <dgm:t>
        <a:bodyPr/>
        <a:lstStyle/>
        <a:p>
          <a:endParaRPr lang="de-DE"/>
        </a:p>
      </dgm:t>
    </dgm:pt>
    <dgm:pt modelId="{5E8EDE46-71F1-8249-9AD1-6692B906E222}" type="sibTrans" cxnId="{2438F963-FB72-4D4E-8779-9C7D83B47D22}">
      <dgm:prSet/>
      <dgm:spPr>
        <a:noFill/>
        <a:ln w="38100" cap="flat" cmpd="sng" algn="ctr">
          <a:solidFill>
            <a:schemeClr val="bg1"/>
          </a:solidFill>
          <a:prstDash val="solid"/>
          <a:miter lim="800000"/>
          <a:tailEnd type="triangle"/>
        </a:ln>
        <a:effectLst/>
      </dgm:spPr>
      <dgm:t>
        <a:bodyPr/>
        <a:lstStyle/>
        <a:p>
          <a:endParaRPr lang="de-DE"/>
        </a:p>
      </dgm:t>
    </dgm:pt>
    <dgm:pt modelId="{0E5D7E5A-5A78-074D-8E5C-20044C8EBA45}">
      <dgm:prSet phldrT="[Text]"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de-DE" sz="1600" b="1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Statistiken</a:t>
          </a:r>
        </a:p>
      </dgm:t>
    </dgm:pt>
    <dgm:pt modelId="{E58D7792-4806-4E4A-A4E1-5A1DE586CBDD}" type="parTrans" cxnId="{9A23B99C-4A70-1B47-AC0A-B602EB03A7E7}">
      <dgm:prSet/>
      <dgm:spPr/>
      <dgm:t>
        <a:bodyPr/>
        <a:lstStyle/>
        <a:p>
          <a:endParaRPr lang="de-DE"/>
        </a:p>
      </dgm:t>
    </dgm:pt>
    <dgm:pt modelId="{6DD859D0-EAE4-FD48-973E-0A6F1A5349AA}" type="sibTrans" cxnId="{9A23B99C-4A70-1B47-AC0A-B602EB03A7E7}">
      <dgm:prSet/>
      <dgm:spPr>
        <a:solidFill>
          <a:schemeClr val="accent1">
            <a:hueOff val="0"/>
            <a:satOff val="0"/>
            <a:lumOff val="0"/>
          </a:schemeClr>
        </a:solidFill>
        <a:ln w="38100">
          <a:solidFill>
            <a:schemeClr val="bg1"/>
          </a:solidFill>
          <a:tailEnd type="triangle"/>
        </a:ln>
      </dgm:spPr>
      <dgm:t>
        <a:bodyPr/>
        <a:lstStyle/>
        <a:p>
          <a:endParaRPr lang="de-DE"/>
        </a:p>
      </dgm:t>
    </dgm:pt>
    <dgm:pt modelId="{FC153541-DDB7-F743-A291-1B3D7B09AFE0}">
      <dgm:prSet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de-DE" sz="1600" b="1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Evaluation</a:t>
          </a:r>
          <a:endParaRPr lang="de-DE" sz="1700" b="1" dirty="0">
            <a:solidFill>
              <a:schemeClr val="tx1"/>
            </a:solidFill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gm:t>
    </dgm:pt>
    <dgm:pt modelId="{A502A307-F54E-304B-A025-E8B5BF6366D5}" type="parTrans" cxnId="{46DFC080-71F3-234B-913B-BF84A4C2EDAA}">
      <dgm:prSet/>
      <dgm:spPr/>
      <dgm:t>
        <a:bodyPr/>
        <a:lstStyle/>
        <a:p>
          <a:endParaRPr lang="de-DE"/>
        </a:p>
      </dgm:t>
    </dgm:pt>
    <dgm:pt modelId="{F6A0A489-53B3-ED4C-A16F-836EEE303247}" type="sibTrans" cxnId="{46DFC080-71F3-234B-913B-BF84A4C2EDAA}">
      <dgm:prSet/>
      <dgm:spPr>
        <a:ln w="38100">
          <a:solidFill>
            <a:schemeClr val="bg1"/>
          </a:solidFill>
          <a:tailEnd type="triangle"/>
        </a:ln>
      </dgm:spPr>
      <dgm:t>
        <a:bodyPr/>
        <a:lstStyle/>
        <a:p>
          <a:endParaRPr lang="de-DE"/>
        </a:p>
      </dgm:t>
    </dgm:pt>
    <dgm:pt modelId="{69B5AA1E-7835-8045-94BC-6E845C677654}" type="pres">
      <dgm:prSet presAssocID="{690D2644-2CBF-944F-8FF6-8434BC38F1EC}" presName="cycle" presStyleCnt="0">
        <dgm:presLayoutVars>
          <dgm:dir/>
          <dgm:resizeHandles val="exact"/>
        </dgm:presLayoutVars>
      </dgm:prSet>
      <dgm:spPr/>
    </dgm:pt>
    <dgm:pt modelId="{6492841B-BBF9-614C-A516-DF7494915D09}" type="pres">
      <dgm:prSet presAssocID="{BBE2EB27-11D4-3A41-B28B-2497C088EB67}" presName="node" presStyleLbl="node1" presStyleIdx="0" presStyleCnt="6">
        <dgm:presLayoutVars>
          <dgm:bulletEnabled val="1"/>
        </dgm:presLayoutVars>
      </dgm:prSet>
      <dgm:spPr/>
    </dgm:pt>
    <dgm:pt modelId="{BF600DA3-E29E-6A47-8AC1-A4C6C5A61FAE}" type="pres">
      <dgm:prSet presAssocID="{BBE2EB27-11D4-3A41-B28B-2497C088EB67}" presName="spNode" presStyleCnt="0"/>
      <dgm:spPr/>
    </dgm:pt>
    <dgm:pt modelId="{246120DB-922B-734A-86AF-855192F63732}" type="pres">
      <dgm:prSet presAssocID="{D991A7F0-DC4A-7146-B011-0873873A6DA1}" presName="sibTrans" presStyleLbl="sibTrans1D1" presStyleIdx="0" presStyleCnt="6"/>
      <dgm:spPr/>
    </dgm:pt>
    <dgm:pt modelId="{B825822F-4D65-FB47-9CB5-7CA88383BA5F}" type="pres">
      <dgm:prSet presAssocID="{F2D3A4D8-B573-0343-81E8-57BE1478C0F1}" presName="node" presStyleLbl="node1" presStyleIdx="1" presStyleCnt="6">
        <dgm:presLayoutVars>
          <dgm:bulletEnabled val="1"/>
        </dgm:presLayoutVars>
      </dgm:prSet>
      <dgm:spPr/>
    </dgm:pt>
    <dgm:pt modelId="{032B603E-17B2-3145-88E5-CE611B814C33}" type="pres">
      <dgm:prSet presAssocID="{F2D3A4D8-B573-0343-81E8-57BE1478C0F1}" presName="spNode" presStyleCnt="0"/>
      <dgm:spPr/>
    </dgm:pt>
    <dgm:pt modelId="{6E534AA1-7B03-1C44-BAAF-BC5F4433BAEF}" type="pres">
      <dgm:prSet presAssocID="{9EF4D3EA-0B89-BE48-8B7E-8AAED2C73873}" presName="sibTrans" presStyleLbl="sibTrans1D1" presStyleIdx="1" presStyleCnt="6"/>
      <dgm:spPr/>
    </dgm:pt>
    <dgm:pt modelId="{456DAAE9-FF5D-C541-96B6-475E6549C845}" type="pres">
      <dgm:prSet presAssocID="{52E05F48-3780-A94D-9ABC-F9E8B29DFEAC}" presName="node" presStyleLbl="node1" presStyleIdx="2" presStyleCnt="6">
        <dgm:presLayoutVars>
          <dgm:bulletEnabled val="1"/>
        </dgm:presLayoutVars>
      </dgm:prSet>
      <dgm:spPr/>
    </dgm:pt>
    <dgm:pt modelId="{5E99CAE0-5A94-E942-9C6F-063EAA3A1CF2}" type="pres">
      <dgm:prSet presAssocID="{52E05F48-3780-A94D-9ABC-F9E8B29DFEAC}" presName="spNode" presStyleCnt="0"/>
      <dgm:spPr/>
    </dgm:pt>
    <dgm:pt modelId="{A9CF2CEA-D685-CD45-B66B-926F50EBA7A3}" type="pres">
      <dgm:prSet presAssocID="{76128625-F195-B447-A68D-C30BA34C22ED}" presName="sibTrans" presStyleLbl="sibTrans1D1" presStyleIdx="2" presStyleCnt="6"/>
      <dgm:spPr/>
    </dgm:pt>
    <dgm:pt modelId="{53F13DC9-1A6F-864E-95A7-990BD147C8CF}" type="pres">
      <dgm:prSet presAssocID="{4D8CC3EC-DAC1-C340-B137-04F8697F85A4}" presName="node" presStyleLbl="node1" presStyleIdx="3" presStyleCnt="6">
        <dgm:presLayoutVars>
          <dgm:bulletEnabled val="1"/>
        </dgm:presLayoutVars>
      </dgm:prSet>
      <dgm:spPr/>
    </dgm:pt>
    <dgm:pt modelId="{53B17627-7CAD-A44B-9DA4-16E19E9918E6}" type="pres">
      <dgm:prSet presAssocID="{4D8CC3EC-DAC1-C340-B137-04F8697F85A4}" presName="spNode" presStyleCnt="0"/>
      <dgm:spPr/>
    </dgm:pt>
    <dgm:pt modelId="{8129BF3C-963E-0840-9B20-94072B31B6D9}" type="pres">
      <dgm:prSet presAssocID="{5E8EDE46-71F1-8249-9AD1-6692B906E222}" presName="sibTrans" presStyleLbl="sibTrans1D1" presStyleIdx="3" presStyleCnt="6"/>
      <dgm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320139" y="4270382"/>
              </a:moveTo>
              <a:arcTo wR="2232695" hR="2232695" stAng="6847481" swAng="923510"/>
            </a:path>
          </a:pathLst>
        </a:custGeom>
      </dgm:spPr>
    </dgm:pt>
    <dgm:pt modelId="{27299EFB-D723-AC46-8C0F-8E508C472D8A}" type="pres">
      <dgm:prSet presAssocID="{0E5D7E5A-5A78-074D-8E5C-20044C8EBA45}" presName="node" presStyleLbl="node1" presStyleIdx="4" presStyleCnt="6">
        <dgm:presLayoutVars>
          <dgm:bulletEnabled val="1"/>
        </dgm:presLayoutVars>
      </dgm:prSet>
      <dgm:spPr/>
    </dgm:pt>
    <dgm:pt modelId="{39CCC567-69E2-9D47-A7E8-D820A5192F0F}" type="pres">
      <dgm:prSet presAssocID="{0E5D7E5A-5A78-074D-8E5C-20044C8EBA45}" presName="spNode" presStyleCnt="0"/>
      <dgm:spPr/>
    </dgm:pt>
    <dgm:pt modelId="{0BC8330A-FB1B-8045-9873-3DA090A17134}" type="pres">
      <dgm:prSet presAssocID="{6DD859D0-EAE4-FD48-973E-0A6F1A5349AA}" presName="sibTrans" presStyleLbl="sibTrans1D1" presStyleIdx="4" presStyleCnt="6"/>
      <dgm:spPr/>
    </dgm:pt>
    <dgm:pt modelId="{A659180D-0BB2-6841-927E-97E3AB8BF843}" type="pres">
      <dgm:prSet presAssocID="{FC153541-DDB7-F743-A291-1B3D7B09AFE0}" presName="node" presStyleLbl="node1" presStyleIdx="5" presStyleCnt="6">
        <dgm:presLayoutVars>
          <dgm:bulletEnabled val="1"/>
        </dgm:presLayoutVars>
      </dgm:prSet>
      <dgm:spPr/>
    </dgm:pt>
    <dgm:pt modelId="{771FC0E7-D881-B04F-AFFD-B80CF429F0E3}" type="pres">
      <dgm:prSet presAssocID="{FC153541-DDB7-F743-A291-1B3D7B09AFE0}" presName="spNode" presStyleCnt="0"/>
      <dgm:spPr/>
    </dgm:pt>
    <dgm:pt modelId="{4E0189CB-C113-9448-8BA1-D0704A83BD83}" type="pres">
      <dgm:prSet presAssocID="{F6A0A489-53B3-ED4C-A16F-836EEE303247}" presName="sibTrans" presStyleLbl="sibTrans1D1" presStyleIdx="5" presStyleCnt="6"/>
      <dgm:spPr/>
    </dgm:pt>
  </dgm:ptLst>
  <dgm:cxnLst>
    <dgm:cxn modelId="{8342F608-3528-544A-92D5-B97F8A946FE2}" srcId="{690D2644-2CBF-944F-8FF6-8434BC38F1EC}" destId="{52E05F48-3780-A94D-9ABC-F9E8B29DFEAC}" srcOrd="2" destOrd="0" parTransId="{C7EB3C44-11E0-C34D-A25D-F9135E7BAC7F}" sibTransId="{76128625-F195-B447-A68D-C30BA34C22ED}"/>
    <dgm:cxn modelId="{EB00D813-4AD4-FD44-98C2-E9BF5D5193FB}" type="presOf" srcId="{5E8EDE46-71F1-8249-9AD1-6692B906E222}" destId="{8129BF3C-963E-0840-9B20-94072B31B6D9}" srcOrd="0" destOrd="0" presId="urn:microsoft.com/office/officeart/2005/8/layout/cycle5"/>
    <dgm:cxn modelId="{5E77FA13-1844-DB40-B670-08702DEACD7D}" type="presOf" srcId="{6DD859D0-EAE4-FD48-973E-0A6F1A5349AA}" destId="{0BC8330A-FB1B-8045-9873-3DA090A17134}" srcOrd="0" destOrd="0" presId="urn:microsoft.com/office/officeart/2005/8/layout/cycle5"/>
    <dgm:cxn modelId="{EAFEAF1A-1CD6-1345-8B73-119C329BB12E}" srcId="{690D2644-2CBF-944F-8FF6-8434BC38F1EC}" destId="{F2D3A4D8-B573-0343-81E8-57BE1478C0F1}" srcOrd="1" destOrd="0" parTransId="{C42368DB-4BE6-A24C-9B86-0C1E28371D7C}" sibTransId="{9EF4D3EA-0B89-BE48-8B7E-8AAED2C73873}"/>
    <dgm:cxn modelId="{9538C91B-E609-8946-B0FB-DAA499E9E25D}" srcId="{690D2644-2CBF-944F-8FF6-8434BC38F1EC}" destId="{BBE2EB27-11D4-3A41-B28B-2497C088EB67}" srcOrd="0" destOrd="0" parTransId="{40A27329-D342-8B4A-B5C7-4DAE254656F7}" sibTransId="{D991A7F0-DC4A-7146-B011-0873873A6DA1}"/>
    <dgm:cxn modelId="{70CCDB1E-2893-1441-B10B-6FFB88BD00B7}" type="presOf" srcId="{4D8CC3EC-DAC1-C340-B137-04F8697F85A4}" destId="{53F13DC9-1A6F-864E-95A7-990BD147C8CF}" srcOrd="0" destOrd="0" presId="urn:microsoft.com/office/officeart/2005/8/layout/cycle5"/>
    <dgm:cxn modelId="{2438F963-FB72-4D4E-8779-9C7D83B47D22}" srcId="{690D2644-2CBF-944F-8FF6-8434BC38F1EC}" destId="{4D8CC3EC-DAC1-C340-B137-04F8697F85A4}" srcOrd="3" destOrd="0" parTransId="{326E3F02-B09E-7D4E-872F-64027972BAEE}" sibTransId="{5E8EDE46-71F1-8249-9AD1-6692B906E222}"/>
    <dgm:cxn modelId="{CCE4A767-334B-C74D-9761-D819C6BA522F}" type="presOf" srcId="{F6A0A489-53B3-ED4C-A16F-836EEE303247}" destId="{4E0189CB-C113-9448-8BA1-D0704A83BD83}" srcOrd="0" destOrd="0" presId="urn:microsoft.com/office/officeart/2005/8/layout/cycle5"/>
    <dgm:cxn modelId="{46DFC080-71F3-234B-913B-BF84A4C2EDAA}" srcId="{690D2644-2CBF-944F-8FF6-8434BC38F1EC}" destId="{FC153541-DDB7-F743-A291-1B3D7B09AFE0}" srcOrd="5" destOrd="0" parTransId="{A502A307-F54E-304B-A025-E8B5BF6366D5}" sibTransId="{F6A0A489-53B3-ED4C-A16F-836EEE303247}"/>
    <dgm:cxn modelId="{9FE5AA86-C95E-304F-96AD-511ACCBACA69}" type="presOf" srcId="{9EF4D3EA-0B89-BE48-8B7E-8AAED2C73873}" destId="{6E534AA1-7B03-1C44-BAAF-BC5F4433BAEF}" srcOrd="0" destOrd="0" presId="urn:microsoft.com/office/officeart/2005/8/layout/cycle5"/>
    <dgm:cxn modelId="{9A23B99C-4A70-1B47-AC0A-B602EB03A7E7}" srcId="{690D2644-2CBF-944F-8FF6-8434BC38F1EC}" destId="{0E5D7E5A-5A78-074D-8E5C-20044C8EBA45}" srcOrd="4" destOrd="0" parTransId="{E58D7792-4806-4E4A-A4E1-5A1DE586CBDD}" sibTransId="{6DD859D0-EAE4-FD48-973E-0A6F1A5349AA}"/>
    <dgm:cxn modelId="{EC5446A7-BAAC-4040-B806-E6AFFC5E082D}" type="presOf" srcId="{76128625-F195-B447-A68D-C30BA34C22ED}" destId="{A9CF2CEA-D685-CD45-B66B-926F50EBA7A3}" srcOrd="0" destOrd="0" presId="urn:microsoft.com/office/officeart/2005/8/layout/cycle5"/>
    <dgm:cxn modelId="{B10F98B3-2742-2D40-8539-E3E9B8F64F4C}" type="presOf" srcId="{BBE2EB27-11D4-3A41-B28B-2497C088EB67}" destId="{6492841B-BBF9-614C-A516-DF7494915D09}" srcOrd="0" destOrd="0" presId="urn:microsoft.com/office/officeart/2005/8/layout/cycle5"/>
    <dgm:cxn modelId="{6CBD4DC6-1F0B-7F41-A8D7-C2BFF963236C}" type="presOf" srcId="{FC153541-DDB7-F743-A291-1B3D7B09AFE0}" destId="{A659180D-0BB2-6841-927E-97E3AB8BF843}" srcOrd="0" destOrd="0" presId="urn:microsoft.com/office/officeart/2005/8/layout/cycle5"/>
    <dgm:cxn modelId="{83BAC9C9-E8D7-4741-BBE1-0724CF04D8F5}" type="presOf" srcId="{0E5D7E5A-5A78-074D-8E5C-20044C8EBA45}" destId="{27299EFB-D723-AC46-8C0F-8E508C472D8A}" srcOrd="0" destOrd="0" presId="urn:microsoft.com/office/officeart/2005/8/layout/cycle5"/>
    <dgm:cxn modelId="{128C66CD-DB45-314E-8277-DD405CFD546F}" type="presOf" srcId="{690D2644-2CBF-944F-8FF6-8434BC38F1EC}" destId="{69B5AA1E-7835-8045-94BC-6E845C677654}" srcOrd="0" destOrd="0" presId="urn:microsoft.com/office/officeart/2005/8/layout/cycle5"/>
    <dgm:cxn modelId="{B2C9A2DB-46B5-CD47-BCAB-77583AA3EED6}" type="presOf" srcId="{52E05F48-3780-A94D-9ABC-F9E8B29DFEAC}" destId="{456DAAE9-FF5D-C541-96B6-475E6549C845}" srcOrd="0" destOrd="0" presId="urn:microsoft.com/office/officeart/2005/8/layout/cycle5"/>
    <dgm:cxn modelId="{FF4511F9-603C-3A42-B0C8-3D1C4B0DBAB5}" type="presOf" srcId="{D991A7F0-DC4A-7146-B011-0873873A6DA1}" destId="{246120DB-922B-734A-86AF-855192F63732}" srcOrd="0" destOrd="0" presId="urn:microsoft.com/office/officeart/2005/8/layout/cycle5"/>
    <dgm:cxn modelId="{732217FA-892C-B248-BA11-579A66C78877}" type="presOf" srcId="{F2D3A4D8-B573-0343-81E8-57BE1478C0F1}" destId="{B825822F-4D65-FB47-9CB5-7CA88383BA5F}" srcOrd="0" destOrd="0" presId="urn:microsoft.com/office/officeart/2005/8/layout/cycle5"/>
    <dgm:cxn modelId="{C9F30311-B023-DB4A-9477-E5E4BDE83578}" type="presParOf" srcId="{69B5AA1E-7835-8045-94BC-6E845C677654}" destId="{6492841B-BBF9-614C-A516-DF7494915D09}" srcOrd="0" destOrd="0" presId="urn:microsoft.com/office/officeart/2005/8/layout/cycle5"/>
    <dgm:cxn modelId="{ECB52711-BBF6-594E-8DA2-35EACAB2FF39}" type="presParOf" srcId="{69B5AA1E-7835-8045-94BC-6E845C677654}" destId="{BF600DA3-E29E-6A47-8AC1-A4C6C5A61FAE}" srcOrd="1" destOrd="0" presId="urn:microsoft.com/office/officeart/2005/8/layout/cycle5"/>
    <dgm:cxn modelId="{3F6A4A1B-F33F-6349-BBD4-1FC7942BEBAA}" type="presParOf" srcId="{69B5AA1E-7835-8045-94BC-6E845C677654}" destId="{246120DB-922B-734A-86AF-855192F63732}" srcOrd="2" destOrd="0" presId="urn:microsoft.com/office/officeart/2005/8/layout/cycle5"/>
    <dgm:cxn modelId="{9435274E-EFE7-794C-A564-00F95651F9AE}" type="presParOf" srcId="{69B5AA1E-7835-8045-94BC-6E845C677654}" destId="{B825822F-4D65-FB47-9CB5-7CA88383BA5F}" srcOrd="3" destOrd="0" presId="urn:microsoft.com/office/officeart/2005/8/layout/cycle5"/>
    <dgm:cxn modelId="{F68701D9-4DE6-1D4D-82BC-73FF720C9315}" type="presParOf" srcId="{69B5AA1E-7835-8045-94BC-6E845C677654}" destId="{032B603E-17B2-3145-88E5-CE611B814C33}" srcOrd="4" destOrd="0" presId="urn:microsoft.com/office/officeart/2005/8/layout/cycle5"/>
    <dgm:cxn modelId="{7FBEE33B-6A82-A342-95D1-55AE49D7273F}" type="presParOf" srcId="{69B5AA1E-7835-8045-94BC-6E845C677654}" destId="{6E534AA1-7B03-1C44-BAAF-BC5F4433BAEF}" srcOrd="5" destOrd="0" presId="urn:microsoft.com/office/officeart/2005/8/layout/cycle5"/>
    <dgm:cxn modelId="{2F44E9BF-0064-9440-B1D7-C4D5F7E2F284}" type="presParOf" srcId="{69B5AA1E-7835-8045-94BC-6E845C677654}" destId="{456DAAE9-FF5D-C541-96B6-475E6549C845}" srcOrd="6" destOrd="0" presId="urn:microsoft.com/office/officeart/2005/8/layout/cycle5"/>
    <dgm:cxn modelId="{A6478BF4-3538-3B45-94ED-A3F8BF1843EC}" type="presParOf" srcId="{69B5AA1E-7835-8045-94BC-6E845C677654}" destId="{5E99CAE0-5A94-E942-9C6F-063EAA3A1CF2}" srcOrd="7" destOrd="0" presId="urn:microsoft.com/office/officeart/2005/8/layout/cycle5"/>
    <dgm:cxn modelId="{89384C1A-2C59-8144-AC69-C66204AFB9DD}" type="presParOf" srcId="{69B5AA1E-7835-8045-94BC-6E845C677654}" destId="{A9CF2CEA-D685-CD45-B66B-926F50EBA7A3}" srcOrd="8" destOrd="0" presId="urn:microsoft.com/office/officeart/2005/8/layout/cycle5"/>
    <dgm:cxn modelId="{8229CD19-733C-8A4B-835A-E47446F12E24}" type="presParOf" srcId="{69B5AA1E-7835-8045-94BC-6E845C677654}" destId="{53F13DC9-1A6F-864E-95A7-990BD147C8CF}" srcOrd="9" destOrd="0" presId="urn:microsoft.com/office/officeart/2005/8/layout/cycle5"/>
    <dgm:cxn modelId="{12DB61A1-4DB5-DC42-B301-D338DFCB4B35}" type="presParOf" srcId="{69B5AA1E-7835-8045-94BC-6E845C677654}" destId="{53B17627-7CAD-A44B-9DA4-16E19E9918E6}" srcOrd="10" destOrd="0" presId="urn:microsoft.com/office/officeart/2005/8/layout/cycle5"/>
    <dgm:cxn modelId="{17B689D6-F13F-4740-95FF-AEAE49E174E5}" type="presParOf" srcId="{69B5AA1E-7835-8045-94BC-6E845C677654}" destId="{8129BF3C-963E-0840-9B20-94072B31B6D9}" srcOrd="11" destOrd="0" presId="urn:microsoft.com/office/officeart/2005/8/layout/cycle5"/>
    <dgm:cxn modelId="{9D324AAE-89FD-8641-B948-610C5431EA30}" type="presParOf" srcId="{69B5AA1E-7835-8045-94BC-6E845C677654}" destId="{27299EFB-D723-AC46-8C0F-8E508C472D8A}" srcOrd="12" destOrd="0" presId="urn:microsoft.com/office/officeart/2005/8/layout/cycle5"/>
    <dgm:cxn modelId="{0C7463C1-07BB-8A4D-9CFB-C4E87B733977}" type="presParOf" srcId="{69B5AA1E-7835-8045-94BC-6E845C677654}" destId="{39CCC567-69E2-9D47-A7E8-D820A5192F0F}" srcOrd="13" destOrd="0" presId="urn:microsoft.com/office/officeart/2005/8/layout/cycle5"/>
    <dgm:cxn modelId="{C6DC26F5-E44C-7E43-A24D-36937397619D}" type="presParOf" srcId="{69B5AA1E-7835-8045-94BC-6E845C677654}" destId="{0BC8330A-FB1B-8045-9873-3DA090A17134}" srcOrd="14" destOrd="0" presId="urn:microsoft.com/office/officeart/2005/8/layout/cycle5"/>
    <dgm:cxn modelId="{C237FFCE-2B5A-8145-B24A-AB15882F9442}" type="presParOf" srcId="{69B5AA1E-7835-8045-94BC-6E845C677654}" destId="{A659180D-0BB2-6841-927E-97E3AB8BF843}" srcOrd="15" destOrd="0" presId="urn:microsoft.com/office/officeart/2005/8/layout/cycle5"/>
    <dgm:cxn modelId="{0AC746FF-C9E9-7242-87DF-35A0899330D4}" type="presParOf" srcId="{69B5AA1E-7835-8045-94BC-6E845C677654}" destId="{771FC0E7-D881-B04F-AFFD-B80CF429F0E3}" srcOrd="16" destOrd="0" presId="urn:microsoft.com/office/officeart/2005/8/layout/cycle5"/>
    <dgm:cxn modelId="{FA12AC23-7D13-384C-9793-A9923DED1678}" type="presParOf" srcId="{69B5AA1E-7835-8045-94BC-6E845C677654}" destId="{4E0189CB-C113-9448-8BA1-D0704A83BD83}" srcOrd="17" destOrd="0" presId="urn:microsoft.com/office/officeart/2005/8/layout/cycle5"/>
  </dgm:cxnLst>
  <dgm:bg>
    <a:solidFill>
      <a:schemeClr val="tx1">
        <a:lumMod val="75000"/>
        <a:lumOff val="25000"/>
        <a:alpha val="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2841B-BBF9-614C-A516-DF7494915D09}">
      <dsp:nvSpPr>
        <dsp:cNvPr id="0" name=""/>
        <dsp:cNvSpPr/>
      </dsp:nvSpPr>
      <dsp:spPr>
        <a:xfrm>
          <a:off x="3334742" y="2620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Theorie</a:t>
          </a:r>
        </a:p>
      </dsp:txBody>
      <dsp:txXfrm>
        <a:off x="3381021" y="48899"/>
        <a:ext cx="1365957" cy="855477"/>
      </dsp:txXfrm>
    </dsp:sp>
    <dsp:sp modelId="{246120DB-922B-734A-86AF-855192F63732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145250" y="195007"/>
              </a:moveTo>
              <a:arcTo wR="2232695" hR="2232695" stAng="17647481" swAng="923510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headEnd type="non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5822F-4D65-FB47-9CB5-7CA88383BA5F}">
      <dsp:nvSpPr>
        <dsp:cNvPr id="0" name=""/>
        <dsp:cNvSpPr/>
      </dsp:nvSpPr>
      <dsp:spPr>
        <a:xfrm>
          <a:off x="5268312" y="1118968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Hypothese</a:t>
          </a:r>
          <a:endParaRPr lang="de-DE" sz="1800" b="1" kern="1200" dirty="0"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sp:txBody>
      <dsp:txXfrm>
        <a:off x="5314591" y="1165247"/>
        <a:ext cx="1365957" cy="855477"/>
      </dsp:txXfrm>
    </dsp:sp>
    <dsp:sp modelId="{6E534AA1-7B03-1C44-BAAF-BC5F4433BAEF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4430609" y="1840140"/>
              </a:moveTo>
              <a:arcTo wR="2232695" hR="2232695" stAng="20992414" swAng="1215173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DAAE9-FF5D-C541-96B6-475E6549C845}">
      <dsp:nvSpPr>
        <dsp:cNvPr id="0" name=""/>
        <dsp:cNvSpPr/>
      </dsp:nvSpPr>
      <dsp:spPr>
        <a:xfrm>
          <a:off x="5268312" y="3351663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Studie</a:t>
          </a:r>
        </a:p>
      </dsp:txBody>
      <dsp:txXfrm>
        <a:off x="5314591" y="3397942"/>
        <a:ext cx="1365957" cy="855477"/>
      </dsp:txXfrm>
    </dsp:sp>
    <dsp:sp modelId="{A9CF2CEA-D685-CD45-B66B-926F50EBA7A3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653360" y="3955088"/>
              </a:moveTo>
              <a:arcTo wR="2232695" hR="2232695" stAng="3029009" swAng="923510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13DC9-1A6F-864E-95A7-990BD147C8CF}">
      <dsp:nvSpPr>
        <dsp:cNvPr id="0" name=""/>
        <dsp:cNvSpPr/>
      </dsp:nvSpPr>
      <dsp:spPr>
        <a:xfrm>
          <a:off x="3334742" y="4468010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Daten</a:t>
          </a:r>
        </a:p>
      </dsp:txBody>
      <dsp:txXfrm>
        <a:off x="3381021" y="4514289"/>
        <a:ext cx="1365957" cy="855477"/>
      </dsp:txXfrm>
    </dsp:sp>
    <dsp:sp modelId="{8129BF3C-963E-0840-9B20-94072B31B6D9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320139" y="4270382"/>
              </a:moveTo>
              <a:arcTo wR="2232695" hR="2232695" stAng="6847481" swAng="923510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99EFB-D723-AC46-8C0F-8E508C472D8A}">
      <dsp:nvSpPr>
        <dsp:cNvPr id="0" name=""/>
        <dsp:cNvSpPr/>
      </dsp:nvSpPr>
      <dsp:spPr>
        <a:xfrm>
          <a:off x="1401171" y="3351663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Statistiken</a:t>
          </a:r>
        </a:p>
      </dsp:txBody>
      <dsp:txXfrm>
        <a:off x="1447450" y="3397942"/>
        <a:ext cx="1365957" cy="855477"/>
      </dsp:txXfrm>
    </dsp:sp>
    <dsp:sp modelId="{0BC8330A-FB1B-8045-9873-3DA090A17134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4780" y="2625249"/>
              </a:moveTo>
              <a:arcTo wR="2232695" hR="2232695" stAng="10192414" swAng="1215173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9180D-0BB2-6841-927E-97E3AB8BF843}">
      <dsp:nvSpPr>
        <dsp:cNvPr id="0" name=""/>
        <dsp:cNvSpPr/>
      </dsp:nvSpPr>
      <dsp:spPr>
        <a:xfrm>
          <a:off x="1401171" y="1118968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Evaluation</a:t>
          </a:r>
          <a:endParaRPr lang="de-DE" sz="1700" b="1" kern="1200" dirty="0"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sp:txBody>
      <dsp:txXfrm>
        <a:off x="1447450" y="1165247"/>
        <a:ext cx="1365957" cy="855477"/>
      </dsp:txXfrm>
    </dsp:sp>
    <dsp:sp modelId="{4E0189CB-C113-9448-8BA1-D0704A83BD83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812029" y="510302"/>
              </a:moveTo>
              <a:arcTo wR="2232695" hR="2232695" stAng="13829009" swAng="923510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2841B-BBF9-614C-A516-DF7494915D09}">
      <dsp:nvSpPr>
        <dsp:cNvPr id="0" name=""/>
        <dsp:cNvSpPr/>
      </dsp:nvSpPr>
      <dsp:spPr>
        <a:xfrm>
          <a:off x="3334742" y="2620"/>
          <a:ext cx="1458515" cy="9480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Theorie</a:t>
          </a:r>
        </a:p>
      </dsp:txBody>
      <dsp:txXfrm>
        <a:off x="3381021" y="48899"/>
        <a:ext cx="1365957" cy="855477"/>
      </dsp:txXfrm>
    </dsp:sp>
    <dsp:sp modelId="{246120DB-922B-734A-86AF-855192F63732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145250" y="195007"/>
              </a:moveTo>
              <a:arcTo wR="2232695" hR="2232695" stAng="17647481" swAng="923510"/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  <a:headEnd type="non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5822F-4D65-FB47-9CB5-7CA88383BA5F}">
      <dsp:nvSpPr>
        <dsp:cNvPr id="0" name=""/>
        <dsp:cNvSpPr/>
      </dsp:nvSpPr>
      <dsp:spPr>
        <a:xfrm>
          <a:off x="5268312" y="1118968"/>
          <a:ext cx="1458515" cy="9480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Hypothese</a:t>
          </a:r>
          <a:endParaRPr lang="de-DE" sz="1800" b="1" kern="1200" dirty="0">
            <a:solidFill>
              <a:schemeClr val="tx1"/>
            </a:solidFill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sp:txBody>
      <dsp:txXfrm>
        <a:off x="5314591" y="1165247"/>
        <a:ext cx="1365957" cy="855477"/>
      </dsp:txXfrm>
    </dsp:sp>
    <dsp:sp modelId="{6E534AA1-7B03-1C44-BAAF-BC5F4433BAEF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4430609" y="1840140"/>
              </a:moveTo>
              <a:arcTo wR="2232695" hR="2232695" stAng="20992414" swAng="1215173"/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DAAE9-FF5D-C541-96B6-475E6549C845}">
      <dsp:nvSpPr>
        <dsp:cNvPr id="0" name=""/>
        <dsp:cNvSpPr/>
      </dsp:nvSpPr>
      <dsp:spPr>
        <a:xfrm>
          <a:off x="5268312" y="3351663"/>
          <a:ext cx="1458515" cy="9480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Studie</a:t>
          </a:r>
        </a:p>
      </dsp:txBody>
      <dsp:txXfrm>
        <a:off x="5314591" y="3397942"/>
        <a:ext cx="1365957" cy="855477"/>
      </dsp:txXfrm>
    </dsp:sp>
    <dsp:sp modelId="{A9CF2CEA-D685-CD45-B66B-926F50EBA7A3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653360" y="3955088"/>
              </a:moveTo>
              <a:arcTo wR="2232695" hR="2232695" stAng="3029009" swAng="923510"/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13DC9-1A6F-864E-95A7-990BD147C8CF}">
      <dsp:nvSpPr>
        <dsp:cNvPr id="0" name=""/>
        <dsp:cNvSpPr/>
      </dsp:nvSpPr>
      <dsp:spPr>
        <a:xfrm>
          <a:off x="3334742" y="4468010"/>
          <a:ext cx="1458515" cy="9480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Daten</a:t>
          </a:r>
        </a:p>
      </dsp:txBody>
      <dsp:txXfrm>
        <a:off x="3381021" y="4514289"/>
        <a:ext cx="1365957" cy="855477"/>
      </dsp:txXfrm>
    </dsp:sp>
    <dsp:sp modelId="{8129BF3C-963E-0840-9B20-94072B31B6D9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320139" y="4270382"/>
              </a:moveTo>
              <a:arcTo wR="2232695" hR="2232695" stAng="6847481" swAng="923510"/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99EFB-D723-AC46-8C0F-8E508C472D8A}">
      <dsp:nvSpPr>
        <dsp:cNvPr id="0" name=""/>
        <dsp:cNvSpPr/>
      </dsp:nvSpPr>
      <dsp:spPr>
        <a:xfrm>
          <a:off x="1401171" y="3351663"/>
          <a:ext cx="1458515" cy="9480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Statistiken</a:t>
          </a:r>
        </a:p>
      </dsp:txBody>
      <dsp:txXfrm>
        <a:off x="1447450" y="3397942"/>
        <a:ext cx="1365957" cy="855477"/>
      </dsp:txXfrm>
    </dsp:sp>
    <dsp:sp modelId="{0BC8330A-FB1B-8045-9873-3DA090A17134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4780" y="2625249"/>
              </a:moveTo>
              <a:arcTo wR="2232695" hR="2232695" stAng="10192414" swAng="1215173"/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9180D-0BB2-6841-927E-97E3AB8BF843}">
      <dsp:nvSpPr>
        <dsp:cNvPr id="0" name=""/>
        <dsp:cNvSpPr/>
      </dsp:nvSpPr>
      <dsp:spPr>
        <a:xfrm>
          <a:off x="1401171" y="1118968"/>
          <a:ext cx="1458515" cy="9480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Evaluation</a:t>
          </a:r>
          <a:endParaRPr lang="de-DE" sz="1700" b="1" kern="1200" dirty="0">
            <a:solidFill>
              <a:schemeClr val="tx1"/>
            </a:solidFill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sp:txBody>
      <dsp:txXfrm>
        <a:off x="1447450" y="1165247"/>
        <a:ext cx="1365957" cy="855477"/>
      </dsp:txXfrm>
    </dsp:sp>
    <dsp:sp modelId="{4E0189CB-C113-9448-8BA1-D0704A83BD83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812029" y="510302"/>
              </a:moveTo>
              <a:arcTo wR="2232695" hR="2232695" stAng="13829009" swAng="923510"/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B1065-7AA2-9A4E-A830-DC8C3730C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4EA4B1-FAE6-D643-9529-5B6D20FDD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1B3A7-B26B-8C44-8AD5-23C117C1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C04723-C88A-B44E-B5CA-EE41A9D5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A43F1C-FD71-F943-BB56-16FA45F1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59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6D484-C325-B340-9F56-CA8853AD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84351F-92C8-9E47-8E26-6C2EACFE9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F31CB5-4EAE-3746-B282-300358E4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D5B5E8-E4FD-0749-BFCC-E10F18EB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F24C95-F3A8-9D46-8CD3-F6B165F4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8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3593AE-13A5-2D42-8094-694D617EC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F68E49-A0F7-184C-92F5-9340FD54A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7738A-5CFE-F84D-A707-FE2BB73B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164F29-4A2C-8147-A125-9B58D5B0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769112-7FB2-A746-9BDF-A8048FF5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16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6356D-E88E-8540-A919-53E838A1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B08F12-1629-484E-859B-9DA7A00CE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13645-5ACC-ED4A-AEBE-672D3A6D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55EEE6-2727-3644-B917-3EAD3C4B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C04B6B-BDAB-4949-ABE0-2AC90AC1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50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CDACA-00AD-A541-AC2C-A86C4AAD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74E879-0B96-744C-9629-476EED3D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2EC35E-7875-6644-947C-66FF1051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3CF77D-5B45-0B4E-8FEA-5EAED09B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EF5247-FFFD-B540-B88B-69705727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19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0521F-2DC8-6D4A-A61C-7E74D7D8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8CBF1-38CA-2442-AF73-0C817A675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8A379-BAB3-8F43-A1DA-7B4E7E9CE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048834-596E-B04A-B50C-2A973038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A0CC45-2D15-0146-974E-97C5E7DB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678D7E-EB1A-7C46-85E4-3D116A1F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98451-B9C5-2544-97FD-53EC72F9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52A284-60B4-9646-A566-17BDBF850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EF1297-1011-DA4A-A3F3-786AFCA26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96FCAC-7BB7-EA43-9CD6-407EF8D78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3D28D-80D9-FF42-9B1F-8C106FF7E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D81C66-52DC-C346-89B4-5678ADAC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359B34-2000-1C47-A183-BC2D6095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3DFB53-1F2A-4A4C-A020-1D23161E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68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1F3F8-6962-6A4B-8E89-C13D5DD1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81C684-3127-4C4D-ACB3-6E137890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F80502-CEC1-4343-972B-0597D0AA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77282-3DD6-7346-8796-B8384D75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06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92A3B7-D293-C644-BBDA-8962ECCB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0C0B9B-454C-E64F-9DC4-98932C1D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DCD280-4EB7-7142-9719-7A280A45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92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49216-F215-E344-A734-7C7C0E95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0C2711-BD26-C54C-A326-3D25BB17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A96299-AFDE-2049-8A9E-273DEEA04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6B718B-4955-F543-A5C1-7B451673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A006AB-5CA1-4249-9771-17C52B3D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BEBD58-BFCD-8942-B387-36EC6E9B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09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0D7F7-ACF7-BC4B-B90B-3E09CB7F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FD2A95E-763B-2840-91F3-39DC2CFD8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698362-7F64-9D4E-98ED-AA0841CB0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6B5579-8632-D940-9602-0653EF84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87C2EE-A630-0346-BC0F-4172ABA2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05488B-E806-0840-B7C1-B5BC63CB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62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793F0D-1A66-684A-9172-C03FF89A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6DBCB3-D08C-7F4A-B926-3B8104521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542102-6EC9-2B4D-BFB8-78FBCEA70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AF8E6-F3FC-D64F-880D-50C677B763B6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B9D79C-1F4A-804D-A6DE-7919406D9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C6D9A-CD44-7C4E-BC1F-A57E68032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5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45490D3-5195-8A4A-997F-129E40B93C91}"/>
              </a:ext>
            </a:extLst>
          </p:cNvPr>
          <p:cNvCxnSpPr>
            <a:cxnSpLocks/>
          </p:cNvCxnSpPr>
          <p:nvPr/>
        </p:nvCxnSpPr>
        <p:spPr>
          <a:xfrm>
            <a:off x="1094837" y="6449438"/>
            <a:ext cx="10800946" cy="0"/>
          </a:xfrm>
          <a:prstGeom prst="straightConnector1">
            <a:avLst/>
          </a:prstGeom>
          <a:ln w="38100">
            <a:solidFill>
              <a:srgbClr val="8C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E36D630-C237-D54C-83A8-595CA75A66B0}"/>
              </a:ext>
            </a:extLst>
          </p:cNvPr>
          <p:cNvCxnSpPr>
            <a:cxnSpLocks/>
          </p:cNvCxnSpPr>
          <p:nvPr/>
        </p:nvCxnSpPr>
        <p:spPr>
          <a:xfrm flipH="1" flipV="1">
            <a:off x="1247552" y="408561"/>
            <a:ext cx="1" cy="6206249"/>
          </a:xfrm>
          <a:prstGeom prst="straightConnector1">
            <a:avLst/>
          </a:prstGeom>
          <a:ln w="38100">
            <a:solidFill>
              <a:srgbClr val="8C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FE7877E-5E07-D148-B952-F9AE0CA002E4}"/>
              </a:ext>
            </a:extLst>
          </p:cNvPr>
          <p:cNvSpPr txBox="1"/>
          <p:nvPr/>
        </p:nvSpPr>
        <p:spPr>
          <a:xfrm rot="16200000">
            <a:off x="542379" y="744402"/>
            <a:ext cx="104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627406-21AE-104B-BA6E-F6B0D5F12A5E}"/>
              </a:ext>
            </a:extLst>
          </p:cNvPr>
          <p:cNvSpPr txBox="1"/>
          <p:nvPr/>
        </p:nvSpPr>
        <p:spPr>
          <a:xfrm>
            <a:off x="11967091" y="6275566"/>
            <a:ext cx="70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Zeit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6761984-4437-B846-8343-435B6C4B311F}"/>
              </a:ext>
            </a:extLst>
          </p:cNvPr>
          <p:cNvGrpSpPr/>
          <p:nvPr/>
        </p:nvGrpSpPr>
        <p:grpSpPr>
          <a:xfrm>
            <a:off x="-228315" y="5080257"/>
            <a:ext cx="1479394" cy="307777"/>
            <a:chOff x="64375" y="4676945"/>
            <a:chExt cx="1479394" cy="307777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6E0B27C-7B10-C041-8454-AE6BE8F20E1C}"/>
                </a:ext>
              </a:extLst>
            </p:cNvPr>
            <p:cNvSpPr txBox="1"/>
            <p:nvPr/>
          </p:nvSpPr>
          <p:spPr>
            <a:xfrm>
              <a:off x="64375" y="4676945"/>
              <a:ext cx="1399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 b="1" dirty="0">
                  <a:solidFill>
                    <a:srgbClr val="8CD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Experiment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E39E4232-69B3-9045-9720-A411BDB2FB39}"/>
                </a:ext>
              </a:extLst>
            </p:cNvPr>
            <p:cNvCxnSpPr>
              <a:cxnSpLocks/>
            </p:cNvCxnSpPr>
            <p:nvPr/>
          </p:nvCxnSpPr>
          <p:spPr>
            <a:xfrm>
              <a:off x="1448171" y="4843195"/>
              <a:ext cx="95598" cy="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924B247-138E-C746-BB95-65B12EF6302D}"/>
              </a:ext>
            </a:extLst>
          </p:cNvPr>
          <p:cNvGrpSpPr/>
          <p:nvPr/>
        </p:nvGrpSpPr>
        <p:grpSpPr>
          <a:xfrm>
            <a:off x="-308374" y="3258267"/>
            <a:ext cx="1554467" cy="523220"/>
            <a:chOff x="-12157" y="3095273"/>
            <a:chExt cx="1554467" cy="523220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B10B42E-1CD6-D44B-8CF0-6E9206ED72C1}"/>
                </a:ext>
              </a:extLst>
            </p:cNvPr>
            <p:cNvSpPr txBox="1"/>
            <p:nvPr/>
          </p:nvSpPr>
          <p:spPr>
            <a:xfrm>
              <a:off x="-12157" y="3095273"/>
              <a:ext cx="13995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 b="1" dirty="0">
                  <a:solidFill>
                    <a:srgbClr val="8CD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Quasi- Experiment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89B8E75E-0F48-2542-9411-04A394F3A05C}"/>
                </a:ext>
              </a:extLst>
            </p:cNvPr>
            <p:cNvCxnSpPr>
              <a:cxnSpLocks/>
            </p:cNvCxnSpPr>
            <p:nvPr/>
          </p:nvCxnSpPr>
          <p:spPr>
            <a:xfrm>
              <a:off x="1446712" y="3356883"/>
              <a:ext cx="95598" cy="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8306C5DA-CF56-F746-B491-FDD98AF7CF6D}"/>
              </a:ext>
            </a:extLst>
          </p:cNvPr>
          <p:cNvGrpSpPr/>
          <p:nvPr/>
        </p:nvGrpSpPr>
        <p:grpSpPr>
          <a:xfrm>
            <a:off x="-296217" y="1621676"/>
            <a:ext cx="1554467" cy="523220"/>
            <a:chOff x="-12157" y="3095273"/>
            <a:chExt cx="1554467" cy="523220"/>
          </a:xfrm>
        </p:grpSpPr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D06DE4BF-9B78-C146-96B7-E7CAB0A42A75}"/>
                </a:ext>
              </a:extLst>
            </p:cNvPr>
            <p:cNvSpPr txBox="1"/>
            <p:nvPr/>
          </p:nvSpPr>
          <p:spPr>
            <a:xfrm>
              <a:off x="-12157" y="3095273"/>
              <a:ext cx="13995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 b="1" dirty="0">
                  <a:solidFill>
                    <a:srgbClr val="8CD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Nicht- Experiment</a:t>
              </a: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77ECFA7F-0B3A-3D40-99D0-C96AB70F6029}"/>
                </a:ext>
              </a:extLst>
            </p:cNvPr>
            <p:cNvCxnSpPr>
              <a:cxnSpLocks/>
            </p:cNvCxnSpPr>
            <p:nvPr/>
          </p:nvCxnSpPr>
          <p:spPr>
            <a:xfrm>
              <a:off x="1446712" y="3356883"/>
              <a:ext cx="95598" cy="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BC511CF0-0160-6F41-A0C1-42B174315358}"/>
              </a:ext>
            </a:extLst>
          </p:cNvPr>
          <p:cNvGrpSpPr/>
          <p:nvPr/>
        </p:nvGrpSpPr>
        <p:grpSpPr>
          <a:xfrm>
            <a:off x="1754884" y="1251685"/>
            <a:ext cx="1421415" cy="5293780"/>
            <a:chOff x="2051101" y="1251685"/>
            <a:chExt cx="1421415" cy="5293780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67E337EC-4347-4640-AC9E-6ADE8B41F481}"/>
                </a:ext>
              </a:extLst>
            </p:cNvPr>
            <p:cNvGrpSpPr/>
            <p:nvPr/>
          </p:nvGrpSpPr>
          <p:grpSpPr>
            <a:xfrm>
              <a:off x="2184482" y="1251685"/>
              <a:ext cx="1154652" cy="1263202"/>
              <a:chOff x="2181909" y="1229661"/>
              <a:chExt cx="1154652" cy="1263202"/>
            </a:xfrm>
          </p:grpSpPr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DFC5C693-2B99-184E-90A8-FC37B5A89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0792" y="18367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2ECC3E65-627D-C24B-93F7-31DF4B1C5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81909" y="1922979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ADF95BEF-2D42-3947-85F6-B034B3E11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29354" y="1551612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E8E7CF93-2C3E-C348-88E7-51DBF79C1C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64372" y="2188973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0FBB7920-D2B9-1340-AD13-43CE974A5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91252" y="1551612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26" name="Grafik 25">
                <a:extLst>
                  <a:ext uri="{FF2B5EF4-FFF2-40B4-BE49-F238E27FC236}">
                    <a16:creationId xmlns:a16="http://schemas.microsoft.com/office/drawing/2014/main" id="{1AFDBF7F-EDD0-314F-AC9C-86734BE80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555" y="1361210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070A808F-0B25-D443-AA4E-07E40E55A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713810" y="222976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34" name="Grafik 33">
                <a:extLst>
                  <a:ext uri="{FF2B5EF4-FFF2-40B4-BE49-F238E27FC236}">
                    <a16:creationId xmlns:a16="http://schemas.microsoft.com/office/drawing/2014/main" id="{AF51CF57-52C7-3440-BC72-CEEB7BABD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96416" y="1229661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860EA440-4477-5F4D-B535-CF99718DD08A}"/>
                </a:ext>
              </a:extLst>
            </p:cNvPr>
            <p:cNvGrpSpPr/>
            <p:nvPr/>
          </p:nvGrpSpPr>
          <p:grpSpPr>
            <a:xfrm>
              <a:off x="2051101" y="2905005"/>
              <a:ext cx="1421415" cy="1229744"/>
              <a:chOff x="2051101" y="2955484"/>
              <a:chExt cx="1421415" cy="1229744"/>
            </a:xfrm>
          </p:grpSpPr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7A14E2F7-6997-1047-A385-44D7C08ADA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15687" y="356252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36" name="Grafik 35">
                <a:extLst>
                  <a:ext uri="{FF2B5EF4-FFF2-40B4-BE49-F238E27FC236}">
                    <a16:creationId xmlns:a16="http://schemas.microsoft.com/office/drawing/2014/main" id="{5411A26F-147F-5C41-8584-9DE575E45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31140" y="3249463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37" name="Grafik 36">
                <a:extLst>
                  <a:ext uri="{FF2B5EF4-FFF2-40B4-BE49-F238E27FC236}">
                    <a16:creationId xmlns:a16="http://schemas.microsoft.com/office/drawing/2014/main" id="{8CBB2920-DFC4-2242-AF4C-D37AF0BF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14249" y="3277435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98CD2EB3-0112-284D-BBB2-3DB2EFDDA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45026" y="3237039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39" name="Grafik 38">
                <a:extLst>
                  <a:ext uri="{FF2B5EF4-FFF2-40B4-BE49-F238E27FC236}">
                    <a16:creationId xmlns:a16="http://schemas.microsoft.com/office/drawing/2014/main" id="{D51EF826-7C30-7449-A491-191B12D0F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00663" y="3790589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40" name="Grafik 39">
                <a:extLst>
                  <a:ext uri="{FF2B5EF4-FFF2-40B4-BE49-F238E27FC236}">
                    <a16:creationId xmlns:a16="http://schemas.microsoft.com/office/drawing/2014/main" id="{8E6A6823-6C6E-8C47-847A-87D817582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051101" y="363511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41" name="Grafik 40">
                <a:extLst>
                  <a:ext uri="{FF2B5EF4-FFF2-40B4-BE49-F238E27FC236}">
                    <a16:creationId xmlns:a16="http://schemas.microsoft.com/office/drawing/2014/main" id="{0A8FEC85-7826-EB4F-B045-07B0D0B4DC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14463" y="3257749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CF861890-1B14-7D47-89D9-856707F40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1311" y="2955484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FB97F953-884D-4448-8348-1FC2E4D77E50}"/>
                </a:ext>
              </a:extLst>
            </p:cNvPr>
            <p:cNvGrpSpPr/>
            <p:nvPr/>
          </p:nvGrpSpPr>
          <p:grpSpPr>
            <a:xfrm>
              <a:off x="2145437" y="4711200"/>
              <a:ext cx="1266759" cy="1045890"/>
              <a:chOff x="2133511" y="4614608"/>
              <a:chExt cx="1266759" cy="1045890"/>
            </a:xfrm>
          </p:grpSpPr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2E9F6517-5B22-0341-9286-5965A9270D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70060" y="53974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44" name="Grafik 43">
                <a:extLst>
                  <a:ext uri="{FF2B5EF4-FFF2-40B4-BE49-F238E27FC236}">
                    <a16:creationId xmlns:a16="http://schemas.microsoft.com/office/drawing/2014/main" id="{E6C05D57-5CFA-4C48-A080-55757C979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956389" y="4886231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45" name="Grafik 44">
                <a:extLst>
                  <a:ext uri="{FF2B5EF4-FFF2-40B4-BE49-F238E27FC236}">
                    <a16:creationId xmlns:a16="http://schemas.microsoft.com/office/drawing/2014/main" id="{00986D1B-2802-3E44-BF5B-5B9FABAE1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02070" y="5433898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47FFDA68-5AD4-F44E-8A92-ED05F2459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96500" y="5326511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47" name="Grafik 46">
                <a:extLst>
                  <a:ext uri="{FF2B5EF4-FFF2-40B4-BE49-F238E27FC236}">
                    <a16:creationId xmlns:a16="http://schemas.microsoft.com/office/drawing/2014/main" id="{E791C65A-90F7-6447-A617-E0A86AC16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3511" y="4904788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48" name="Grafik 47">
                <a:extLst>
                  <a:ext uri="{FF2B5EF4-FFF2-40B4-BE49-F238E27FC236}">
                    <a16:creationId xmlns:a16="http://schemas.microsoft.com/office/drawing/2014/main" id="{CE2C9F13-E5E3-8042-A214-BDF1D57B3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40002" y="5392103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EDED2E5A-EDE1-FB45-AB6A-D89287228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582497" y="488140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50" name="Grafik 49">
                <a:extLst>
                  <a:ext uri="{FF2B5EF4-FFF2-40B4-BE49-F238E27FC236}">
                    <a16:creationId xmlns:a16="http://schemas.microsoft.com/office/drawing/2014/main" id="{BE640ED0-58D2-F248-88F6-E72342ADF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06165" y="4614608"/>
                <a:ext cx="230210" cy="263097"/>
              </a:xfrm>
              <a:prstGeom prst="rect">
                <a:avLst/>
              </a:prstGeom>
            </p:spPr>
          </p:pic>
        </p:grp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3069C137-7330-154C-8E51-F6F7BA5CE703}"/>
                </a:ext>
              </a:extLst>
            </p:cNvPr>
            <p:cNvCxnSpPr>
              <a:cxnSpLocks/>
            </p:cNvCxnSpPr>
            <p:nvPr/>
          </p:nvCxnSpPr>
          <p:spPr>
            <a:xfrm>
              <a:off x="2716383" y="6448265"/>
              <a:ext cx="0" cy="9720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A95B9949-B22A-4447-AE4F-63748DCCE27A}"/>
              </a:ext>
            </a:extLst>
          </p:cNvPr>
          <p:cNvGrpSpPr/>
          <p:nvPr/>
        </p:nvGrpSpPr>
        <p:grpSpPr>
          <a:xfrm>
            <a:off x="4327284" y="1722499"/>
            <a:ext cx="401969" cy="4818529"/>
            <a:chOff x="4712906" y="1722499"/>
            <a:chExt cx="401969" cy="4818529"/>
          </a:xfrm>
        </p:grpSpPr>
        <p:sp>
          <p:nvSpPr>
            <p:cNvPr id="4" name="Grafik 2">
              <a:extLst>
                <a:ext uri="{FF2B5EF4-FFF2-40B4-BE49-F238E27FC236}">
                  <a16:creationId xmlns:a16="http://schemas.microsoft.com/office/drawing/2014/main" id="{4929852B-0F06-E049-88F9-325055559984}"/>
                </a:ext>
              </a:extLst>
            </p:cNvPr>
            <p:cNvSpPr/>
            <p:nvPr/>
          </p:nvSpPr>
          <p:spPr>
            <a:xfrm>
              <a:off x="4712906" y="5073358"/>
              <a:ext cx="401969" cy="321575"/>
            </a:xfrm>
            <a:custGeom>
              <a:avLst/>
              <a:gdLst>
                <a:gd name="connsiteX0" fmla="*/ 1791494 w 1936750"/>
                <a:gd name="connsiteY0" fmla="*/ 581025 h 1549400"/>
                <a:gd name="connsiteX1" fmla="*/ 1432166 w 1936750"/>
                <a:gd name="connsiteY1" fmla="*/ 581025 h 1549400"/>
                <a:gd name="connsiteX2" fmla="*/ 1380721 w 1936750"/>
                <a:gd name="connsiteY2" fmla="*/ 851323 h 1549400"/>
                <a:gd name="connsiteX3" fmla="*/ 968375 w 1936750"/>
                <a:gd name="connsiteY3" fmla="*/ 1263669 h 1549400"/>
                <a:gd name="connsiteX4" fmla="*/ 968375 w 1936750"/>
                <a:gd name="connsiteY4" fmla="*/ 1404144 h 1549400"/>
                <a:gd name="connsiteX5" fmla="*/ 1113631 w 1936750"/>
                <a:gd name="connsiteY5" fmla="*/ 1549400 h 1549400"/>
                <a:gd name="connsiteX6" fmla="*/ 1791494 w 1936750"/>
                <a:gd name="connsiteY6" fmla="*/ 1549400 h 1549400"/>
                <a:gd name="connsiteX7" fmla="*/ 1936750 w 1936750"/>
                <a:gd name="connsiteY7" fmla="*/ 1404144 h 1549400"/>
                <a:gd name="connsiteX8" fmla="*/ 1936750 w 1936750"/>
                <a:gd name="connsiteY8" fmla="*/ 726281 h 1549400"/>
                <a:gd name="connsiteX9" fmla="*/ 1791494 w 1936750"/>
                <a:gd name="connsiteY9" fmla="*/ 581025 h 1549400"/>
                <a:gd name="connsiteX10" fmla="*/ 1452563 w 1936750"/>
                <a:gd name="connsiteY10" fmla="*/ 1137841 h 1549400"/>
                <a:gd name="connsiteX11" fmla="*/ 1379934 w 1936750"/>
                <a:gd name="connsiteY11" fmla="*/ 1065213 h 1549400"/>
                <a:gd name="connsiteX12" fmla="*/ 1452563 w 1936750"/>
                <a:gd name="connsiteY12" fmla="*/ 992584 h 1549400"/>
                <a:gd name="connsiteX13" fmla="*/ 1525191 w 1936750"/>
                <a:gd name="connsiteY13" fmla="*/ 1065213 h 1549400"/>
                <a:gd name="connsiteX14" fmla="*/ 1452563 w 1936750"/>
                <a:gd name="connsiteY14" fmla="*/ 1137841 h 1549400"/>
                <a:gd name="connsiteX15" fmla="*/ 1312239 w 1936750"/>
                <a:gd name="connsiteY15" fmla="*/ 572854 h 1549400"/>
                <a:gd name="connsiteX16" fmla="*/ 782871 w 1936750"/>
                <a:gd name="connsiteY16" fmla="*/ 43486 h 1549400"/>
                <a:gd name="connsiteX17" fmla="*/ 572885 w 1936750"/>
                <a:gd name="connsiteY17" fmla="*/ 43486 h 1549400"/>
                <a:gd name="connsiteX18" fmla="*/ 43486 w 1936750"/>
                <a:gd name="connsiteY18" fmla="*/ 572854 h 1549400"/>
                <a:gd name="connsiteX19" fmla="*/ 43486 w 1936750"/>
                <a:gd name="connsiteY19" fmla="*/ 782840 h 1549400"/>
                <a:gd name="connsiteX20" fmla="*/ 572854 w 1936750"/>
                <a:gd name="connsiteY20" fmla="*/ 1312239 h 1549400"/>
                <a:gd name="connsiteX21" fmla="*/ 782840 w 1936750"/>
                <a:gd name="connsiteY21" fmla="*/ 1312239 h 1549400"/>
                <a:gd name="connsiteX22" fmla="*/ 1312239 w 1936750"/>
                <a:gd name="connsiteY22" fmla="*/ 782871 h 1549400"/>
                <a:gd name="connsiteX23" fmla="*/ 1312239 w 1936750"/>
                <a:gd name="connsiteY23" fmla="*/ 572854 h 1549400"/>
                <a:gd name="connsiteX24" fmla="*/ 290513 w 1936750"/>
                <a:gd name="connsiteY24" fmla="*/ 750491 h 1549400"/>
                <a:gd name="connsiteX25" fmla="*/ 217884 w 1936750"/>
                <a:gd name="connsiteY25" fmla="*/ 677863 h 1549400"/>
                <a:gd name="connsiteX26" fmla="*/ 290513 w 1936750"/>
                <a:gd name="connsiteY26" fmla="*/ 605234 h 1549400"/>
                <a:gd name="connsiteX27" fmla="*/ 363141 w 1936750"/>
                <a:gd name="connsiteY27" fmla="*/ 677863 h 1549400"/>
                <a:gd name="connsiteX28" fmla="*/ 290513 w 1936750"/>
                <a:gd name="connsiteY28" fmla="*/ 750491 h 1549400"/>
                <a:gd name="connsiteX29" fmla="*/ 677863 w 1936750"/>
                <a:gd name="connsiteY29" fmla="*/ 1137841 h 1549400"/>
                <a:gd name="connsiteX30" fmla="*/ 605234 w 1936750"/>
                <a:gd name="connsiteY30" fmla="*/ 1065213 h 1549400"/>
                <a:gd name="connsiteX31" fmla="*/ 677863 w 1936750"/>
                <a:gd name="connsiteY31" fmla="*/ 992584 h 1549400"/>
                <a:gd name="connsiteX32" fmla="*/ 750491 w 1936750"/>
                <a:gd name="connsiteY32" fmla="*/ 1065213 h 1549400"/>
                <a:gd name="connsiteX33" fmla="*/ 677863 w 1936750"/>
                <a:gd name="connsiteY33" fmla="*/ 1137841 h 1549400"/>
                <a:gd name="connsiteX34" fmla="*/ 677863 w 1936750"/>
                <a:gd name="connsiteY34" fmla="*/ 750491 h 1549400"/>
                <a:gd name="connsiteX35" fmla="*/ 605234 w 1936750"/>
                <a:gd name="connsiteY35" fmla="*/ 677863 h 1549400"/>
                <a:gd name="connsiteX36" fmla="*/ 677863 w 1936750"/>
                <a:gd name="connsiteY36" fmla="*/ 605234 h 1549400"/>
                <a:gd name="connsiteX37" fmla="*/ 750491 w 1936750"/>
                <a:gd name="connsiteY37" fmla="*/ 677863 h 1549400"/>
                <a:gd name="connsiteX38" fmla="*/ 677863 w 1936750"/>
                <a:gd name="connsiteY38" fmla="*/ 750491 h 1549400"/>
                <a:gd name="connsiteX39" fmla="*/ 677863 w 1936750"/>
                <a:gd name="connsiteY39" fmla="*/ 363141 h 1549400"/>
                <a:gd name="connsiteX40" fmla="*/ 605234 w 1936750"/>
                <a:gd name="connsiteY40" fmla="*/ 290513 h 1549400"/>
                <a:gd name="connsiteX41" fmla="*/ 677863 w 1936750"/>
                <a:gd name="connsiteY41" fmla="*/ 217884 h 1549400"/>
                <a:gd name="connsiteX42" fmla="*/ 750491 w 1936750"/>
                <a:gd name="connsiteY42" fmla="*/ 290513 h 1549400"/>
                <a:gd name="connsiteX43" fmla="*/ 677863 w 1936750"/>
                <a:gd name="connsiteY43" fmla="*/ 363141 h 1549400"/>
                <a:gd name="connsiteX44" fmla="*/ 1065213 w 1936750"/>
                <a:gd name="connsiteY44" fmla="*/ 750491 h 1549400"/>
                <a:gd name="connsiteX45" fmla="*/ 992584 w 1936750"/>
                <a:gd name="connsiteY45" fmla="*/ 677863 h 1549400"/>
                <a:gd name="connsiteX46" fmla="*/ 1065213 w 1936750"/>
                <a:gd name="connsiteY46" fmla="*/ 605234 h 1549400"/>
                <a:gd name="connsiteX47" fmla="*/ 1137841 w 1936750"/>
                <a:gd name="connsiteY47" fmla="*/ 677863 h 1549400"/>
                <a:gd name="connsiteX48" fmla="*/ 1065213 w 1936750"/>
                <a:gd name="connsiteY48" fmla="*/ 750491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936750" h="1549400">
                  <a:moveTo>
                    <a:pt x="1791494" y="581025"/>
                  </a:moveTo>
                  <a:lnTo>
                    <a:pt x="1432166" y="581025"/>
                  </a:lnTo>
                  <a:cubicBezTo>
                    <a:pt x="1470568" y="670569"/>
                    <a:pt x="1453713" y="778331"/>
                    <a:pt x="1380721" y="851323"/>
                  </a:cubicBezTo>
                  <a:lnTo>
                    <a:pt x="968375" y="1263669"/>
                  </a:lnTo>
                  <a:lnTo>
                    <a:pt x="968375" y="1404144"/>
                  </a:lnTo>
                  <a:cubicBezTo>
                    <a:pt x="968375" y="1484368"/>
                    <a:pt x="1033407" y="1549400"/>
                    <a:pt x="1113631" y="1549400"/>
                  </a:cubicBezTo>
                  <a:lnTo>
                    <a:pt x="1791494" y="1549400"/>
                  </a:lnTo>
                  <a:cubicBezTo>
                    <a:pt x="1871718" y="1549400"/>
                    <a:pt x="1936750" y="1484368"/>
                    <a:pt x="1936750" y="1404144"/>
                  </a:cubicBezTo>
                  <a:lnTo>
                    <a:pt x="1936750" y="726281"/>
                  </a:lnTo>
                  <a:cubicBezTo>
                    <a:pt x="1936750" y="646057"/>
                    <a:pt x="1871718" y="581025"/>
                    <a:pt x="1791494" y="581025"/>
                  </a:cubicBezTo>
                  <a:close/>
                  <a:moveTo>
                    <a:pt x="1452563" y="1137841"/>
                  </a:moveTo>
                  <a:cubicBezTo>
                    <a:pt x="1412466" y="1137841"/>
                    <a:pt x="1379934" y="1105309"/>
                    <a:pt x="1379934" y="1065213"/>
                  </a:cubicBezTo>
                  <a:cubicBezTo>
                    <a:pt x="1379934" y="1025085"/>
                    <a:pt x="1412466" y="992584"/>
                    <a:pt x="1452563" y="992584"/>
                  </a:cubicBezTo>
                  <a:cubicBezTo>
                    <a:pt x="1492659" y="992584"/>
                    <a:pt x="1525191" y="1025085"/>
                    <a:pt x="1525191" y="1065213"/>
                  </a:cubicBezTo>
                  <a:cubicBezTo>
                    <a:pt x="1525191" y="1105309"/>
                    <a:pt x="1492659" y="1137841"/>
                    <a:pt x="1452563" y="1137841"/>
                  </a:cubicBezTo>
                  <a:close/>
                  <a:moveTo>
                    <a:pt x="1312239" y="572854"/>
                  </a:moveTo>
                  <a:lnTo>
                    <a:pt x="782871" y="43486"/>
                  </a:lnTo>
                  <a:cubicBezTo>
                    <a:pt x="724889" y="-14495"/>
                    <a:pt x="630866" y="-14495"/>
                    <a:pt x="572885" y="43486"/>
                  </a:cubicBezTo>
                  <a:lnTo>
                    <a:pt x="43486" y="572854"/>
                  </a:lnTo>
                  <a:cubicBezTo>
                    <a:pt x="-14495" y="630836"/>
                    <a:pt x="-14495" y="724859"/>
                    <a:pt x="43486" y="782840"/>
                  </a:cubicBezTo>
                  <a:lnTo>
                    <a:pt x="572854" y="1312239"/>
                  </a:lnTo>
                  <a:cubicBezTo>
                    <a:pt x="630836" y="1370220"/>
                    <a:pt x="724859" y="1370220"/>
                    <a:pt x="782840" y="1312239"/>
                  </a:cubicBezTo>
                  <a:lnTo>
                    <a:pt x="1312239" y="782871"/>
                  </a:lnTo>
                  <a:cubicBezTo>
                    <a:pt x="1370220" y="724859"/>
                    <a:pt x="1370220" y="630836"/>
                    <a:pt x="1312239" y="572854"/>
                  </a:cubicBezTo>
                  <a:close/>
                  <a:moveTo>
                    <a:pt x="290513" y="750491"/>
                  </a:moveTo>
                  <a:cubicBezTo>
                    <a:pt x="250416" y="750491"/>
                    <a:pt x="217884" y="717959"/>
                    <a:pt x="217884" y="677863"/>
                  </a:cubicBezTo>
                  <a:cubicBezTo>
                    <a:pt x="217884" y="637736"/>
                    <a:pt x="250416" y="605234"/>
                    <a:pt x="290513" y="605234"/>
                  </a:cubicBezTo>
                  <a:cubicBezTo>
                    <a:pt x="330609" y="605234"/>
                    <a:pt x="363141" y="637736"/>
                    <a:pt x="363141" y="677863"/>
                  </a:cubicBezTo>
                  <a:cubicBezTo>
                    <a:pt x="363141" y="717959"/>
                    <a:pt x="330609" y="750491"/>
                    <a:pt x="290513" y="750491"/>
                  </a:cubicBezTo>
                  <a:close/>
                  <a:moveTo>
                    <a:pt x="677863" y="1137841"/>
                  </a:moveTo>
                  <a:cubicBezTo>
                    <a:pt x="637766" y="1137841"/>
                    <a:pt x="605234" y="1105309"/>
                    <a:pt x="605234" y="1065213"/>
                  </a:cubicBezTo>
                  <a:cubicBezTo>
                    <a:pt x="605234" y="1025085"/>
                    <a:pt x="637766" y="992584"/>
                    <a:pt x="677863" y="992584"/>
                  </a:cubicBezTo>
                  <a:cubicBezTo>
                    <a:pt x="717959" y="992584"/>
                    <a:pt x="750491" y="1025085"/>
                    <a:pt x="750491" y="1065213"/>
                  </a:cubicBezTo>
                  <a:cubicBezTo>
                    <a:pt x="750491" y="1105309"/>
                    <a:pt x="717959" y="1137841"/>
                    <a:pt x="677863" y="1137841"/>
                  </a:cubicBezTo>
                  <a:close/>
                  <a:moveTo>
                    <a:pt x="677863" y="750491"/>
                  </a:moveTo>
                  <a:cubicBezTo>
                    <a:pt x="637766" y="750491"/>
                    <a:pt x="605234" y="717959"/>
                    <a:pt x="605234" y="677863"/>
                  </a:cubicBezTo>
                  <a:cubicBezTo>
                    <a:pt x="605234" y="637736"/>
                    <a:pt x="637766" y="605234"/>
                    <a:pt x="677863" y="605234"/>
                  </a:cubicBezTo>
                  <a:cubicBezTo>
                    <a:pt x="717959" y="605234"/>
                    <a:pt x="750491" y="637736"/>
                    <a:pt x="750491" y="677863"/>
                  </a:cubicBezTo>
                  <a:cubicBezTo>
                    <a:pt x="750491" y="717959"/>
                    <a:pt x="717959" y="750491"/>
                    <a:pt x="677863" y="750491"/>
                  </a:cubicBezTo>
                  <a:close/>
                  <a:moveTo>
                    <a:pt x="677863" y="363141"/>
                  </a:moveTo>
                  <a:cubicBezTo>
                    <a:pt x="637766" y="363141"/>
                    <a:pt x="605234" y="330609"/>
                    <a:pt x="605234" y="290513"/>
                  </a:cubicBezTo>
                  <a:cubicBezTo>
                    <a:pt x="605234" y="250385"/>
                    <a:pt x="637766" y="217884"/>
                    <a:pt x="677863" y="217884"/>
                  </a:cubicBezTo>
                  <a:cubicBezTo>
                    <a:pt x="717959" y="217884"/>
                    <a:pt x="750491" y="250385"/>
                    <a:pt x="750491" y="290513"/>
                  </a:cubicBezTo>
                  <a:cubicBezTo>
                    <a:pt x="750491" y="330609"/>
                    <a:pt x="717959" y="363141"/>
                    <a:pt x="677863" y="363141"/>
                  </a:cubicBezTo>
                  <a:close/>
                  <a:moveTo>
                    <a:pt x="1065213" y="750491"/>
                  </a:moveTo>
                  <a:cubicBezTo>
                    <a:pt x="1025116" y="750491"/>
                    <a:pt x="992584" y="717959"/>
                    <a:pt x="992584" y="677863"/>
                  </a:cubicBezTo>
                  <a:cubicBezTo>
                    <a:pt x="992584" y="637736"/>
                    <a:pt x="1025116" y="605234"/>
                    <a:pt x="1065213" y="605234"/>
                  </a:cubicBezTo>
                  <a:cubicBezTo>
                    <a:pt x="1105309" y="605234"/>
                    <a:pt x="1137841" y="637736"/>
                    <a:pt x="1137841" y="677863"/>
                  </a:cubicBezTo>
                  <a:cubicBezTo>
                    <a:pt x="1137841" y="717959"/>
                    <a:pt x="1105309" y="750491"/>
                    <a:pt x="1065213" y="750491"/>
                  </a:cubicBezTo>
                  <a:close/>
                </a:path>
              </a:pathLst>
            </a:custGeom>
            <a:solidFill>
              <a:srgbClr val="8CD000"/>
            </a:solidFill>
            <a:ln w="3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Grafik 18">
              <a:extLst>
                <a:ext uri="{FF2B5EF4-FFF2-40B4-BE49-F238E27FC236}">
                  <a16:creationId xmlns:a16="http://schemas.microsoft.com/office/drawing/2014/main" id="{A82882FD-E9A9-7245-BA97-CF7AEC980E0D}"/>
                </a:ext>
              </a:extLst>
            </p:cNvPr>
            <p:cNvSpPr/>
            <p:nvPr/>
          </p:nvSpPr>
          <p:spPr>
            <a:xfrm>
              <a:off x="4753103" y="3359090"/>
              <a:ext cx="321575" cy="321575"/>
            </a:xfrm>
            <a:custGeom>
              <a:avLst/>
              <a:gdLst>
                <a:gd name="connsiteX0" fmla="*/ 2311908 w 3352800"/>
                <a:gd name="connsiteY0" fmla="*/ 1676400 h 3352800"/>
                <a:gd name="connsiteX1" fmla="*/ 3265075 w 3352800"/>
                <a:gd name="connsiteY1" fmla="*/ 723233 h 3352800"/>
                <a:gd name="connsiteX2" fmla="*/ 3265075 w 3352800"/>
                <a:gd name="connsiteY2" fmla="*/ 299561 h 3352800"/>
                <a:gd name="connsiteX3" fmla="*/ 3053239 w 3352800"/>
                <a:gd name="connsiteY3" fmla="*/ 87725 h 3352800"/>
                <a:gd name="connsiteX4" fmla="*/ 2629567 w 3352800"/>
                <a:gd name="connsiteY4" fmla="*/ 87725 h 3352800"/>
                <a:gd name="connsiteX5" fmla="*/ 1676400 w 3352800"/>
                <a:gd name="connsiteY5" fmla="*/ 1040892 h 3352800"/>
                <a:gd name="connsiteX6" fmla="*/ 723233 w 3352800"/>
                <a:gd name="connsiteY6" fmla="*/ 87725 h 3352800"/>
                <a:gd name="connsiteX7" fmla="*/ 299561 w 3352800"/>
                <a:gd name="connsiteY7" fmla="*/ 87725 h 3352800"/>
                <a:gd name="connsiteX8" fmla="*/ 87725 w 3352800"/>
                <a:gd name="connsiteY8" fmla="*/ 299561 h 3352800"/>
                <a:gd name="connsiteX9" fmla="*/ 87725 w 3352800"/>
                <a:gd name="connsiteY9" fmla="*/ 723233 h 3352800"/>
                <a:gd name="connsiteX10" fmla="*/ 1040892 w 3352800"/>
                <a:gd name="connsiteY10" fmla="*/ 1676400 h 3352800"/>
                <a:gd name="connsiteX11" fmla="*/ 87725 w 3352800"/>
                <a:gd name="connsiteY11" fmla="*/ 2629567 h 3352800"/>
                <a:gd name="connsiteX12" fmla="*/ 87725 w 3352800"/>
                <a:gd name="connsiteY12" fmla="*/ 3053239 h 3352800"/>
                <a:gd name="connsiteX13" fmla="*/ 299561 w 3352800"/>
                <a:gd name="connsiteY13" fmla="*/ 3265075 h 3352800"/>
                <a:gd name="connsiteX14" fmla="*/ 723233 w 3352800"/>
                <a:gd name="connsiteY14" fmla="*/ 3265075 h 3352800"/>
                <a:gd name="connsiteX15" fmla="*/ 1676400 w 3352800"/>
                <a:gd name="connsiteY15" fmla="*/ 2311908 h 3352800"/>
                <a:gd name="connsiteX16" fmla="*/ 2629567 w 3352800"/>
                <a:gd name="connsiteY16" fmla="*/ 3265075 h 3352800"/>
                <a:gd name="connsiteX17" fmla="*/ 3053239 w 3352800"/>
                <a:gd name="connsiteY17" fmla="*/ 3265075 h 3352800"/>
                <a:gd name="connsiteX18" fmla="*/ 3265075 w 3352800"/>
                <a:gd name="connsiteY18" fmla="*/ 3053239 h 3352800"/>
                <a:gd name="connsiteX19" fmla="*/ 3265075 w 3352800"/>
                <a:gd name="connsiteY19" fmla="*/ 2629567 h 3352800"/>
                <a:gd name="connsiteX20" fmla="*/ 2311908 w 3352800"/>
                <a:gd name="connsiteY20" fmla="*/ 16764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52800" h="3352800">
                  <a:moveTo>
                    <a:pt x="2311908" y="1676400"/>
                  </a:moveTo>
                  <a:lnTo>
                    <a:pt x="3265075" y="723233"/>
                  </a:lnTo>
                  <a:cubicBezTo>
                    <a:pt x="3382042" y="606266"/>
                    <a:pt x="3382042" y="416623"/>
                    <a:pt x="3265075" y="299561"/>
                  </a:cubicBezTo>
                  <a:lnTo>
                    <a:pt x="3053239" y="87725"/>
                  </a:lnTo>
                  <a:cubicBezTo>
                    <a:pt x="2936272" y="-29242"/>
                    <a:pt x="2746629" y="-29242"/>
                    <a:pt x="2629567" y="87725"/>
                  </a:cubicBezTo>
                  <a:lnTo>
                    <a:pt x="1676400" y="1040892"/>
                  </a:lnTo>
                  <a:lnTo>
                    <a:pt x="723233" y="87725"/>
                  </a:lnTo>
                  <a:cubicBezTo>
                    <a:pt x="606266" y="-29242"/>
                    <a:pt x="416624" y="-29242"/>
                    <a:pt x="299561" y="87725"/>
                  </a:cubicBezTo>
                  <a:lnTo>
                    <a:pt x="87725" y="299561"/>
                  </a:lnTo>
                  <a:cubicBezTo>
                    <a:pt x="-29242" y="416528"/>
                    <a:pt x="-29242" y="606171"/>
                    <a:pt x="87725" y="723233"/>
                  </a:cubicBezTo>
                  <a:lnTo>
                    <a:pt x="1040892" y="1676400"/>
                  </a:lnTo>
                  <a:lnTo>
                    <a:pt x="87725" y="2629567"/>
                  </a:lnTo>
                  <a:cubicBezTo>
                    <a:pt x="-29242" y="2746534"/>
                    <a:pt x="-29242" y="2936177"/>
                    <a:pt x="87725" y="3053239"/>
                  </a:cubicBezTo>
                  <a:lnTo>
                    <a:pt x="299561" y="3265075"/>
                  </a:lnTo>
                  <a:cubicBezTo>
                    <a:pt x="416528" y="3382042"/>
                    <a:pt x="606266" y="3382042"/>
                    <a:pt x="723233" y="3265075"/>
                  </a:cubicBezTo>
                  <a:lnTo>
                    <a:pt x="1676400" y="2311908"/>
                  </a:lnTo>
                  <a:lnTo>
                    <a:pt x="2629567" y="3265075"/>
                  </a:lnTo>
                  <a:cubicBezTo>
                    <a:pt x="2746534" y="3382042"/>
                    <a:pt x="2936272" y="3382042"/>
                    <a:pt x="3053239" y="3265075"/>
                  </a:cubicBezTo>
                  <a:lnTo>
                    <a:pt x="3265075" y="3053239"/>
                  </a:lnTo>
                  <a:cubicBezTo>
                    <a:pt x="3382042" y="2936272"/>
                    <a:pt x="3382042" y="2746629"/>
                    <a:pt x="3265075" y="2629567"/>
                  </a:cubicBezTo>
                  <a:lnTo>
                    <a:pt x="2311908" y="1676400"/>
                  </a:lnTo>
                  <a:close/>
                </a:path>
              </a:pathLst>
            </a:custGeom>
            <a:solidFill>
              <a:srgbClr val="8CD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Grafik 18">
              <a:extLst>
                <a:ext uri="{FF2B5EF4-FFF2-40B4-BE49-F238E27FC236}">
                  <a16:creationId xmlns:a16="http://schemas.microsoft.com/office/drawing/2014/main" id="{805AC977-10E7-6D48-8CB5-A505784CAE28}"/>
                </a:ext>
              </a:extLst>
            </p:cNvPr>
            <p:cNvSpPr/>
            <p:nvPr/>
          </p:nvSpPr>
          <p:spPr>
            <a:xfrm>
              <a:off x="4753103" y="1722499"/>
              <a:ext cx="321575" cy="321575"/>
            </a:xfrm>
            <a:custGeom>
              <a:avLst/>
              <a:gdLst>
                <a:gd name="connsiteX0" fmla="*/ 2311908 w 3352800"/>
                <a:gd name="connsiteY0" fmla="*/ 1676400 h 3352800"/>
                <a:gd name="connsiteX1" fmla="*/ 3265075 w 3352800"/>
                <a:gd name="connsiteY1" fmla="*/ 723233 h 3352800"/>
                <a:gd name="connsiteX2" fmla="*/ 3265075 w 3352800"/>
                <a:gd name="connsiteY2" fmla="*/ 299561 h 3352800"/>
                <a:gd name="connsiteX3" fmla="*/ 3053239 w 3352800"/>
                <a:gd name="connsiteY3" fmla="*/ 87725 h 3352800"/>
                <a:gd name="connsiteX4" fmla="*/ 2629567 w 3352800"/>
                <a:gd name="connsiteY4" fmla="*/ 87725 h 3352800"/>
                <a:gd name="connsiteX5" fmla="*/ 1676400 w 3352800"/>
                <a:gd name="connsiteY5" fmla="*/ 1040892 h 3352800"/>
                <a:gd name="connsiteX6" fmla="*/ 723233 w 3352800"/>
                <a:gd name="connsiteY6" fmla="*/ 87725 h 3352800"/>
                <a:gd name="connsiteX7" fmla="*/ 299561 w 3352800"/>
                <a:gd name="connsiteY7" fmla="*/ 87725 h 3352800"/>
                <a:gd name="connsiteX8" fmla="*/ 87725 w 3352800"/>
                <a:gd name="connsiteY8" fmla="*/ 299561 h 3352800"/>
                <a:gd name="connsiteX9" fmla="*/ 87725 w 3352800"/>
                <a:gd name="connsiteY9" fmla="*/ 723233 h 3352800"/>
                <a:gd name="connsiteX10" fmla="*/ 1040892 w 3352800"/>
                <a:gd name="connsiteY10" fmla="*/ 1676400 h 3352800"/>
                <a:gd name="connsiteX11" fmla="*/ 87725 w 3352800"/>
                <a:gd name="connsiteY11" fmla="*/ 2629567 h 3352800"/>
                <a:gd name="connsiteX12" fmla="*/ 87725 w 3352800"/>
                <a:gd name="connsiteY12" fmla="*/ 3053239 h 3352800"/>
                <a:gd name="connsiteX13" fmla="*/ 299561 w 3352800"/>
                <a:gd name="connsiteY13" fmla="*/ 3265075 h 3352800"/>
                <a:gd name="connsiteX14" fmla="*/ 723233 w 3352800"/>
                <a:gd name="connsiteY14" fmla="*/ 3265075 h 3352800"/>
                <a:gd name="connsiteX15" fmla="*/ 1676400 w 3352800"/>
                <a:gd name="connsiteY15" fmla="*/ 2311908 h 3352800"/>
                <a:gd name="connsiteX16" fmla="*/ 2629567 w 3352800"/>
                <a:gd name="connsiteY16" fmla="*/ 3265075 h 3352800"/>
                <a:gd name="connsiteX17" fmla="*/ 3053239 w 3352800"/>
                <a:gd name="connsiteY17" fmla="*/ 3265075 h 3352800"/>
                <a:gd name="connsiteX18" fmla="*/ 3265075 w 3352800"/>
                <a:gd name="connsiteY18" fmla="*/ 3053239 h 3352800"/>
                <a:gd name="connsiteX19" fmla="*/ 3265075 w 3352800"/>
                <a:gd name="connsiteY19" fmla="*/ 2629567 h 3352800"/>
                <a:gd name="connsiteX20" fmla="*/ 2311908 w 3352800"/>
                <a:gd name="connsiteY20" fmla="*/ 16764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52800" h="3352800">
                  <a:moveTo>
                    <a:pt x="2311908" y="1676400"/>
                  </a:moveTo>
                  <a:lnTo>
                    <a:pt x="3265075" y="723233"/>
                  </a:lnTo>
                  <a:cubicBezTo>
                    <a:pt x="3382042" y="606266"/>
                    <a:pt x="3382042" y="416623"/>
                    <a:pt x="3265075" y="299561"/>
                  </a:cubicBezTo>
                  <a:lnTo>
                    <a:pt x="3053239" y="87725"/>
                  </a:lnTo>
                  <a:cubicBezTo>
                    <a:pt x="2936272" y="-29242"/>
                    <a:pt x="2746629" y="-29242"/>
                    <a:pt x="2629567" y="87725"/>
                  </a:cubicBezTo>
                  <a:lnTo>
                    <a:pt x="1676400" y="1040892"/>
                  </a:lnTo>
                  <a:lnTo>
                    <a:pt x="723233" y="87725"/>
                  </a:lnTo>
                  <a:cubicBezTo>
                    <a:pt x="606266" y="-29242"/>
                    <a:pt x="416624" y="-29242"/>
                    <a:pt x="299561" y="87725"/>
                  </a:cubicBezTo>
                  <a:lnTo>
                    <a:pt x="87725" y="299561"/>
                  </a:lnTo>
                  <a:cubicBezTo>
                    <a:pt x="-29242" y="416528"/>
                    <a:pt x="-29242" y="606171"/>
                    <a:pt x="87725" y="723233"/>
                  </a:cubicBezTo>
                  <a:lnTo>
                    <a:pt x="1040892" y="1676400"/>
                  </a:lnTo>
                  <a:lnTo>
                    <a:pt x="87725" y="2629567"/>
                  </a:lnTo>
                  <a:cubicBezTo>
                    <a:pt x="-29242" y="2746534"/>
                    <a:pt x="-29242" y="2936177"/>
                    <a:pt x="87725" y="3053239"/>
                  </a:cubicBezTo>
                  <a:lnTo>
                    <a:pt x="299561" y="3265075"/>
                  </a:lnTo>
                  <a:cubicBezTo>
                    <a:pt x="416528" y="3382042"/>
                    <a:pt x="606266" y="3382042"/>
                    <a:pt x="723233" y="3265075"/>
                  </a:cubicBezTo>
                  <a:lnTo>
                    <a:pt x="1676400" y="2311908"/>
                  </a:lnTo>
                  <a:lnTo>
                    <a:pt x="2629567" y="3265075"/>
                  </a:lnTo>
                  <a:cubicBezTo>
                    <a:pt x="2746534" y="3382042"/>
                    <a:pt x="2936272" y="3382042"/>
                    <a:pt x="3053239" y="3265075"/>
                  </a:cubicBezTo>
                  <a:lnTo>
                    <a:pt x="3265075" y="3053239"/>
                  </a:lnTo>
                  <a:cubicBezTo>
                    <a:pt x="3382042" y="2936272"/>
                    <a:pt x="3382042" y="2746629"/>
                    <a:pt x="3265075" y="2629567"/>
                  </a:cubicBezTo>
                  <a:lnTo>
                    <a:pt x="2311908" y="1676400"/>
                  </a:lnTo>
                  <a:close/>
                </a:path>
              </a:pathLst>
            </a:custGeom>
            <a:solidFill>
              <a:srgbClr val="8CD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66565B41-2B93-6F45-8962-792A04D65901}"/>
                </a:ext>
              </a:extLst>
            </p:cNvPr>
            <p:cNvCxnSpPr>
              <a:cxnSpLocks/>
            </p:cNvCxnSpPr>
            <p:nvPr/>
          </p:nvCxnSpPr>
          <p:spPr>
            <a:xfrm>
              <a:off x="4913890" y="6443828"/>
              <a:ext cx="0" cy="9720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9E1632B-576F-3449-B08B-8210A9FBCA07}"/>
              </a:ext>
            </a:extLst>
          </p:cNvPr>
          <p:cNvGrpSpPr/>
          <p:nvPr/>
        </p:nvGrpSpPr>
        <p:grpSpPr>
          <a:xfrm>
            <a:off x="5880238" y="1251685"/>
            <a:ext cx="1421415" cy="5288559"/>
            <a:chOff x="6151177" y="1251685"/>
            <a:chExt cx="1421415" cy="5288559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BB00DE56-ABA1-C54C-A623-792647E5754D}"/>
                </a:ext>
              </a:extLst>
            </p:cNvPr>
            <p:cNvGrpSpPr/>
            <p:nvPr/>
          </p:nvGrpSpPr>
          <p:grpSpPr>
            <a:xfrm>
              <a:off x="6228505" y="4711200"/>
              <a:ext cx="1266759" cy="1045890"/>
              <a:chOff x="2133511" y="4614608"/>
              <a:chExt cx="1266759" cy="1045890"/>
            </a:xfrm>
          </p:grpSpPr>
          <p:pic>
            <p:nvPicPr>
              <p:cNvPr id="55" name="Grafik 54">
                <a:extLst>
                  <a:ext uri="{FF2B5EF4-FFF2-40B4-BE49-F238E27FC236}">
                    <a16:creationId xmlns:a16="http://schemas.microsoft.com/office/drawing/2014/main" id="{C6590379-AE44-7F4E-9F4D-CB75B7A62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70060" y="53974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56" name="Grafik 55">
                <a:extLst>
                  <a:ext uri="{FF2B5EF4-FFF2-40B4-BE49-F238E27FC236}">
                    <a16:creationId xmlns:a16="http://schemas.microsoft.com/office/drawing/2014/main" id="{610C9FF2-8353-F041-93EF-DF1043032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56389" y="4886231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57" name="Grafik 56">
                <a:extLst>
                  <a:ext uri="{FF2B5EF4-FFF2-40B4-BE49-F238E27FC236}">
                    <a16:creationId xmlns:a16="http://schemas.microsoft.com/office/drawing/2014/main" id="{25E876D0-376A-3D4E-971B-8ABAF39C9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02070" y="5433898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58" name="Grafik 57">
                <a:extLst>
                  <a:ext uri="{FF2B5EF4-FFF2-40B4-BE49-F238E27FC236}">
                    <a16:creationId xmlns:a16="http://schemas.microsoft.com/office/drawing/2014/main" id="{62B765B2-A764-B449-8B19-9B7546489C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96500" y="5326511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62" name="Grafik 61">
                <a:extLst>
                  <a:ext uri="{FF2B5EF4-FFF2-40B4-BE49-F238E27FC236}">
                    <a16:creationId xmlns:a16="http://schemas.microsoft.com/office/drawing/2014/main" id="{B9DE03DD-4A02-C942-8480-B479C4C303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3511" y="4904788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63" name="Grafik 62">
                <a:extLst>
                  <a:ext uri="{FF2B5EF4-FFF2-40B4-BE49-F238E27FC236}">
                    <a16:creationId xmlns:a16="http://schemas.microsoft.com/office/drawing/2014/main" id="{E663A3A9-097D-EE41-B397-BA4566EAD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140002" y="5392103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64" name="Grafik 63">
                <a:extLst>
                  <a:ext uri="{FF2B5EF4-FFF2-40B4-BE49-F238E27FC236}">
                    <a16:creationId xmlns:a16="http://schemas.microsoft.com/office/drawing/2014/main" id="{1DA945A0-E7B1-1340-8686-5E7D1277E5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82497" y="488140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65" name="Grafik 64">
                <a:extLst>
                  <a:ext uri="{FF2B5EF4-FFF2-40B4-BE49-F238E27FC236}">
                    <a16:creationId xmlns:a16="http://schemas.microsoft.com/office/drawing/2014/main" id="{AEBF491C-904C-074A-BAA8-28DE0D400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06165" y="4614608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9B5ADE82-DC5A-E04C-95A6-772B386930E7}"/>
                </a:ext>
              </a:extLst>
            </p:cNvPr>
            <p:cNvGrpSpPr/>
            <p:nvPr/>
          </p:nvGrpSpPr>
          <p:grpSpPr>
            <a:xfrm>
              <a:off x="6151177" y="2905005"/>
              <a:ext cx="1421415" cy="1229744"/>
              <a:chOff x="2051101" y="2955484"/>
              <a:chExt cx="1421415" cy="1229744"/>
            </a:xfrm>
          </p:grpSpPr>
          <p:pic>
            <p:nvPicPr>
              <p:cNvPr id="67" name="Grafik 66">
                <a:extLst>
                  <a:ext uri="{FF2B5EF4-FFF2-40B4-BE49-F238E27FC236}">
                    <a16:creationId xmlns:a16="http://schemas.microsoft.com/office/drawing/2014/main" id="{16A2CDA0-95AC-874F-8E0B-21DCD5DEC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15687" y="356252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68" name="Grafik 67">
                <a:extLst>
                  <a:ext uri="{FF2B5EF4-FFF2-40B4-BE49-F238E27FC236}">
                    <a16:creationId xmlns:a16="http://schemas.microsoft.com/office/drawing/2014/main" id="{F37D36BA-BA2D-5249-95EF-4C90ED8D1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31140" y="3249463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69" name="Grafik 68">
                <a:extLst>
                  <a:ext uri="{FF2B5EF4-FFF2-40B4-BE49-F238E27FC236}">
                    <a16:creationId xmlns:a16="http://schemas.microsoft.com/office/drawing/2014/main" id="{2C526F20-797E-CE46-8DF5-3342FE1D5A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14249" y="3277435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70" name="Grafik 69">
                <a:extLst>
                  <a:ext uri="{FF2B5EF4-FFF2-40B4-BE49-F238E27FC236}">
                    <a16:creationId xmlns:a16="http://schemas.microsoft.com/office/drawing/2014/main" id="{2183E7B8-E115-FD4D-B368-2B9EE207E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45026" y="3237039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71" name="Grafik 70">
                <a:extLst>
                  <a:ext uri="{FF2B5EF4-FFF2-40B4-BE49-F238E27FC236}">
                    <a16:creationId xmlns:a16="http://schemas.microsoft.com/office/drawing/2014/main" id="{17EC736D-ADED-C044-9861-3E420C683C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00663" y="3790589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72" name="Grafik 71">
                <a:extLst>
                  <a:ext uri="{FF2B5EF4-FFF2-40B4-BE49-F238E27FC236}">
                    <a16:creationId xmlns:a16="http://schemas.microsoft.com/office/drawing/2014/main" id="{8935F364-451F-B84D-AB73-B37379641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051101" y="363511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73" name="Grafik 72">
                <a:extLst>
                  <a:ext uri="{FF2B5EF4-FFF2-40B4-BE49-F238E27FC236}">
                    <a16:creationId xmlns:a16="http://schemas.microsoft.com/office/drawing/2014/main" id="{5FC6B66D-93B4-CA4A-8769-8D838B81C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14463" y="3257749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74" name="Grafik 73">
                <a:extLst>
                  <a:ext uri="{FF2B5EF4-FFF2-40B4-BE49-F238E27FC236}">
                    <a16:creationId xmlns:a16="http://schemas.microsoft.com/office/drawing/2014/main" id="{DB037BA5-2C81-C64F-8F7E-AB11151B7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1311" y="2955484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A8BE76BF-E30D-6440-B3D2-8F48E2BFE252}"/>
                </a:ext>
              </a:extLst>
            </p:cNvPr>
            <p:cNvGrpSpPr/>
            <p:nvPr/>
          </p:nvGrpSpPr>
          <p:grpSpPr>
            <a:xfrm>
              <a:off x="6284558" y="1251685"/>
              <a:ext cx="1154652" cy="1263202"/>
              <a:chOff x="2181909" y="1229661"/>
              <a:chExt cx="1154652" cy="1263202"/>
            </a:xfrm>
          </p:grpSpPr>
          <p:pic>
            <p:nvPicPr>
              <p:cNvPr id="76" name="Grafik 75">
                <a:extLst>
                  <a:ext uri="{FF2B5EF4-FFF2-40B4-BE49-F238E27FC236}">
                    <a16:creationId xmlns:a16="http://schemas.microsoft.com/office/drawing/2014/main" id="{6DA6CD01-175C-3049-A394-B86BDCAE1C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0792" y="18367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77" name="Grafik 76">
                <a:extLst>
                  <a:ext uri="{FF2B5EF4-FFF2-40B4-BE49-F238E27FC236}">
                    <a16:creationId xmlns:a16="http://schemas.microsoft.com/office/drawing/2014/main" id="{D54F49BD-2796-BF41-9177-70FB338C4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81909" y="1922979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78" name="Grafik 77">
                <a:extLst>
                  <a:ext uri="{FF2B5EF4-FFF2-40B4-BE49-F238E27FC236}">
                    <a16:creationId xmlns:a16="http://schemas.microsoft.com/office/drawing/2014/main" id="{9BA152BC-1987-A44B-88B4-E66275F6B7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29354" y="1551612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79" name="Grafik 78">
                <a:extLst>
                  <a:ext uri="{FF2B5EF4-FFF2-40B4-BE49-F238E27FC236}">
                    <a16:creationId xmlns:a16="http://schemas.microsoft.com/office/drawing/2014/main" id="{6F67AD13-EF89-6A4C-8323-4D91415EF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64372" y="2188973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80" name="Grafik 79">
                <a:extLst>
                  <a:ext uri="{FF2B5EF4-FFF2-40B4-BE49-F238E27FC236}">
                    <a16:creationId xmlns:a16="http://schemas.microsoft.com/office/drawing/2014/main" id="{66D6CED7-54F1-2147-B882-B8E8FA211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91252" y="1551612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81" name="Grafik 80">
                <a:extLst>
                  <a:ext uri="{FF2B5EF4-FFF2-40B4-BE49-F238E27FC236}">
                    <a16:creationId xmlns:a16="http://schemas.microsoft.com/office/drawing/2014/main" id="{74799C0A-68C5-5B4B-9A9A-7CFFFC3ADA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555" y="1361210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82" name="Grafik 81">
                <a:extLst>
                  <a:ext uri="{FF2B5EF4-FFF2-40B4-BE49-F238E27FC236}">
                    <a16:creationId xmlns:a16="http://schemas.microsoft.com/office/drawing/2014/main" id="{DFFD89D8-EC0F-4846-928A-9A8F61298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713810" y="222976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83" name="Grafik 82">
                <a:extLst>
                  <a:ext uri="{FF2B5EF4-FFF2-40B4-BE49-F238E27FC236}">
                    <a16:creationId xmlns:a16="http://schemas.microsoft.com/office/drawing/2014/main" id="{8F1732D4-E8C8-D746-9984-E53C56F30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96416" y="1229661"/>
                <a:ext cx="230210" cy="263097"/>
              </a:xfrm>
              <a:prstGeom prst="rect">
                <a:avLst/>
              </a:prstGeom>
            </p:spPr>
          </p:pic>
        </p:grp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1008ED11-70B9-A14A-8812-A9CA1CF94FAD}"/>
                </a:ext>
              </a:extLst>
            </p:cNvPr>
            <p:cNvCxnSpPr>
              <a:cxnSpLocks/>
            </p:cNvCxnSpPr>
            <p:nvPr/>
          </p:nvCxnSpPr>
          <p:spPr>
            <a:xfrm>
              <a:off x="6861884" y="6443044"/>
              <a:ext cx="0" cy="9720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EE9149B-3ACB-2347-B532-2EB33A967820}"/>
              </a:ext>
            </a:extLst>
          </p:cNvPr>
          <p:cNvGrpSpPr/>
          <p:nvPr/>
        </p:nvGrpSpPr>
        <p:grpSpPr>
          <a:xfrm>
            <a:off x="10188397" y="1251685"/>
            <a:ext cx="1421415" cy="5286936"/>
            <a:chOff x="10484614" y="1251685"/>
            <a:chExt cx="1421415" cy="5286936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5D588389-5A19-7A40-A714-FC6DED7F7D66}"/>
                </a:ext>
              </a:extLst>
            </p:cNvPr>
            <p:cNvGrpSpPr/>
            <p:nvPr/>
          </p:nvGrpSpPr>
          <p:grpSpPr>
            <a:xfrm>
              <a:off x="10561942" y="4711200"/>
              <a:ext cx="1266759" cy="1045890"/>
              <a:chOff x="2133511" y="4614608"/>
              <a:chExt cx="1266759" cy="1045890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6E5E7D89-5715-B243-9C11-B1939CA08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70060" y="53974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15" name="Grafik 114">
                <a:extLst>
                  <a:ext uri="{FF2B5EF4-FFF2-40B4-BE49-F238E27FC236}">
                    <a16:creationId xmlns:a16="http://schemas.microsoft.com/office/drawing/2014/main" id="{F1F69739-EC1A-FB41-8C8B-906B7EFB2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56389" y="4886231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116" name="Grafik 115">
                <a:extLst>
                  <a:ext uri="{FF2B5EF4-FFF2-40B4-BE49-F238E27FC236}">
                    <a16:creationId xmlns:a16="http://schemas.microsoft.com/office/drawing/2014/main" id="{10D38A1F-E4E1-714F-9B17-FFFACD5C1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02070" y="5433898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117" name="Grafik 116">
                <a:extLst>
                  <a:ext uri="{FF2B5EF4-FFF2-40B4-BE49-F238E27FC236}">
                    <a16:creationId xmlns:a16="http://schemas.microsoft.com/office/drawing/2014/main" id="{86C92266-92E6-0946-B7D5-962E265E5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96500" y="5326511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118" name="Grafik 117">
                <a:extLst>
                  <a:ext uri="{FF2B5EF4-FFF2-40B4-BE49-F238E27FC236}">
                    <a16:creationId xmlns:a16="http://schemas.microsoft.com/office/drawing/2014/main" id="{06F1D803-7501-E04C-99B7-A36BA137E8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3511" y="4904788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119" name="Grafik 118">
                <a:extLst>
                  <a:ext uri="{FF2B5EF4-FFF2-40B4-BE49-F238E27FC236}">
                    <a16:creationId xmlns:a16="http://schemas.microsoft.com/office/drawing/2014/main" id="{2B6C2AC7-E634-7943-815F-7942C8644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140002" y="5392103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20" name="Grafik 119">
                <a:extLst>
                  <a:ext uri="{FF2B5EF4-FFF2-40B4-BE49-F238E27FC236}">
                    <a16:creationId xmlns:a16="http://schemas.microsoft.com/office/drawing/2014/main" id="{E4E9928E-999F-9B4E-BB53-DCE6070E9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82497" y="488140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21" name="Grafik 120">
                <a:extLst>
                  <a:ext uri="{FF2B5EF4-FFF2-40B4-BE49-F238E27FC236}">
                    <a16:creationId xmlns:a16="http://schemas.microsoft.com/office/drawing/2014/main" id="{19040BFA-F154-9343-89FD-A6E4027EE5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06165" y="4614608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B88666A9-02E2-E245-9595-6A20F8540441}"/>
                </a:ext>
              </a:extLst>
            </p:cNvPr>
            <p:cNvGrpSpPr/>
            <p:nvPr/>
          </p:nvGrpSpPr>
          <p:grpSpPr>
            <a:xfrm>
              <a:off x="10484614" y="2905005"/>
              <a:ext cx="1421415" cy="1229744"/>
              <a:chOff x="2051101" y="2955484"/>
              <a:chExt cx="1421415" cy="1229744"/>
            </a:xfrm>
          </p:grpSpPr>
          <p:pic>
            <p:nvPicPr>
              <p:cNvPr id="123" name="Grafik 122">
                <a:extLst>
                  <a:ext uri="{FF2B5EF4-FFF2-40B4-BE49-F238E27FC236}">
                    <a16:creationId xmlns:a16="http://schemas.microsoft.com/office/drawing/2014/main" id="{DA66BF6F-A439-D342-B588-2B4A0B321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15687" y="356252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24" name="Grafik 123">
                <a:extLst>
                  <a:ext uri="{FF2B5EF4-FFF2-40B4-BE49-F238E27FC236}">
                    <a16:creationId xmlns:a16="http://schemas.microsoft.com/office/drawing/2014/main" id="{C9717589-C45B-6E48-BF14-E8DCE70D9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31140" y="3249463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125" name="Grafik 124">
                <a:extLst>
                  <a:ext uri="{FF2B5EF4-FFF2-40B4-BE49-F238E27FC236}">
                    <a16:creationId xmlns:a16="http://schemas.microsoft.com/office/drawing/2014/main" id="{711D807A-B262-3349-8F24-5B70150FDA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14249" y="3277435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126" name="Grafik 125">
                <a:extLst>
                  <a:ext uri="{FF2B5EF4-FFF2-40B4-BE49-F238E27FC236}">
                    <a16:creationId xmlns:a16="http://schemas.microsoft.com/office/drawing/2014/main" id="{35D05255-8371-B145-8D57-1409D7C9D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45026" y="3237039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127" name="Grafik 126">
                <a:extLst>
                  <a:ext uri="{FF2B5EF4-FFF2-40B4-BE49-F238E27FC236}">
                    <a16:creationId xmlns:a16="http://schemas.microsoft.com/office/drawing/2014/main" id="{0D3D2FDC-E2D3-DA40-A241-1C7F7FCEE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00663" y="3790589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128" name="Grafik 127">
                <a:extLst>
                  <a:ext uri="{FF2B5EF4-FFF2-40B4-BE49-F238E27FC236}">
                    <a16:creationId xmlns:a16="http://schemas.microsoft.com/office/drawing/2014/main" id="{5B4F18E2-4595-3C47-8245-08A258CCB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051101" y="363511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29" name="Grafik 128">
                <a:extLst>
                  <a:ext uri="{FF2B5EF4-FFF2-40B4-BE49-F238E27FC236}">
                    <a16:creationId xmlns:a16="http://schemas.microsoft.com/office/drawing/2014/main" id="{57441CEA-F02C-9749-847C-EB4E99F389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14463" y="3257749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C73243D4-4372-014C-8D3E-50F1D1B49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1311" y="2955484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6D383D12-72C6-AA4E-BF0F-9E426FFE8C83}"/>
                </a:ext>
              </a:extLst>
            </p:cNvPr>
            <p:cNvGrpSpPr/>
            <p:nvPr/>
          </p:nvGrpSpPr>
          <p:grpSpPr>
            <a:xfrm>
              <a:off x="10617995" y="1251685"/>
              <a:ext cx="1154652" cy="1263202"/>
              <a:chOff x="2181909" y="1229661"/>
              <a:chExt cx="1154652" cy="1263202"/>
            </a:xfrm>
          </p:grpSpPr>
          <p:pic>
            <p:nvPicPr>
              <p:cNvPr id="132" name="Grafik 131">
                <a:extLst>
                  <a:ext uri="{FF2B5EF4-FFF2-40B4-BE49-F238E27FC236}">
                    <a16:creationId xmlns:a16="http://schemas.microsoft.com/office/drawing/2014/main" id="{88374090-C962-FA49-98DA-D4AEE7742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0792" y="18367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33" name="Grafik 132">
                <a:extLst>
                  <a:ext uri="{FF2B5EF4-FFF2-40B4-BE49-F238E27FC236}">
                    <a16:creationId xmlns:a16="http://schemas.microsoft.com/office/drawing/2014/main" id="{4383C439-61BE-7147-A9EF-2456B9694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81909" y="1922979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134" name="Grafik 133">
                <a:extLst>
                  <a:ext uri="{FF2B5EF4-FFF2-40B4-BE49-F238E27FC236}">
                    <a16:creationId xmlns:a16="http://schemas.microsoft.com/office/drawing/2014/main" id="{F5338B21-F0EB-4E45-8640-E2557A0B4B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29354" y="1551612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284892C5-D242-A640-ACB0-19AD61C01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64372" y="2188973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136" name="Grafik 135">
                <a:extLst>
                  <a:ext uri="{FF2B5EF4-FFF2-40B4-BE49-F238E27FC236}">
                    <a16:creationId xmlns:a16="http://schemas.microsoft.com/office/drawing/2014/main" id="{AED02262-123E-DB4C-855A-1D737ECB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91252" y="1551612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137" name="Grafik 136">
                <a:extLst>
                  <a:ext uri="{FF2B5EF4-FFF2-40B4-BE49-F238E27FC236}">
                    <a16:creationId xmlns:a16="http://schemas.microsoft.com/office/drawing/2014/main" id="{8864AA27-C45B-894B-A35F-070F7D98A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555" y="1361210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40156470-A1AD-D044-8321-047E8D80D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713810" y="222976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39" name="Grafik 138">
                <a:extLst>
                  <a:ext uri="{FF2B5EF4-FFF2-40B4-BE49-F238E27FC236}">
                    <a16:creationId xmlns:a16="http://schemas.microsoft.com/office/drawing/2014/main" id="{AB447103-B9C0-414F-A49F-0FD68C0827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96416" y="1229661"/>
                <a:ext cx="230210" cy="263097"/>
              </a:xfrm>
              <a:prstGeom prst="rect">
                <a:avLst/>
              </a:prstGeom>
            </p:spPr>
          </p:pic>
        </p:grp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953C504F-6C78-EE43-9E5B-47C81A4118D2}"/>
                </a:ext>
              </a:extLst>
            </p:cNvPr>
            <p:cNvCxnSpPr>
              <a:cxnSpLocks/>
            </p:cNvCxnSpPr>
            <p:nvPr/>
          </p:nvCxnSpPr>
          <p:spPr>
            <a:xfrm>
              <a:off x="11195321" y="6441421"/>
              <a:ext cx="0" cy="9720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749EADF-7CF1-E64A-A306-6DE71F614994}"/>
              </a:ext>
            </a:extLst>
          </p:cNvPr>
          <p:cNvGrpSpPr/>
          <p:nvPr/>
        </p:nvGrpSpPr>
        <p:grpSpPr>
          <a:xfrm>
            <a:off x="8465488" y="2819958"/>
            <a:ext cx="584775" cy="3722433"/>
            <a:chOff x="8846228" y="2819958"/>
            <a:chExt cx="584775" cy="3722433"/>
          </a:xfrm>
        </p:grpSpPr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1965FB26-AA88-2B41-BBCE-0EB5A3FE2D25}"/>
                </a:ext>
              </a:extLst>
            </p:cNvPr>
            <p:cNvCxnSpPr>
              <a:cxnSpLocks/>
            </p:cNvCxnSpPr>
            <p:nvPr/>
          </p:nvCxnSpPr>
          <p:spPr>
            <a:xfrm>
              <a:off x="9125765" y="6445191"/>
              <a:ext cx="0" cy="9720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075368B7-88BB-C847-987A-4F6BA34C3EB7}"/>
                </a:ext>
              </a:extLst>
            </p:cNvPr>
            <p:cNvSpPr txBox="1"/>
            <p:nvPr/>
          </p:nvSpPr>
          <p:spPr>
            <a:xfrm rot="16200000">
              <a:off x="7587502" y="4078684"/>
              <a:ext cx="31022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>
                  <a:solidFill>
                    <a:srgbClr val="8CD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Intervention</a:t>
              </a:r>
            </a:p>
          </p:txBody>
        </p:sp>
      </p:grpSp>
      <p:sp>
        <p:nvSpPr>
          <p:cNvPr id="144" name="Textfeld 143">
            <a:extLst>
              <a:ext uri="{FF2B5EF4-FFF2-40B4-BE49-F238E27FC236}">
                <a16:creationId xmlns:a16="http://schemas.microsoft.com/office/drawing/2014/main" id="{47602C47-CCC5-1046-A15C-BB6E2417EDE0}"/>
              </a:ext>
            </a:extLst>
          </p:cNvPr>
          <p:cNvSpPr txBox="1"/>
          <p:nvPr/>
        </p:nvSpPr>
        <p:spPr>
          <a:xfrm>
            <a:off x="1712655" y="6558506"/>
            <a:ext cx="139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 der Studie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A45B8567-7CF7-3C49-8320-9AF7DA4C758A}"/>
              </a:ext>
            </a:extLst>
          </p:cNvPr>
          <p:cNvSpPr txBox="1"/>
          <p:nvPr/>
        </p:nvSpPr>
        <p:spPr>
          <a:xfrm>
            <a:off x="3735835" y="6544511"/>
            <a:ext cx="1579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Randomisierung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7E960879-B2C8-124C-8A92-EA6EBEA11367}"/>
              </a:ext>
            </a:extLst>
          </p:cNvPr>
          <p:cNvSpPr txBox="1"/>
          <p:nvPr/>
        </p:nvSpPr>
        <p:spPr>
          <a:xfrm>
            <a:off x="5884402" y="6541028"/>
            <a:ext cx="139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Prä- Messung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DC8F5300-5008-3541-AEA3-56B018CEF2D1}"/>
              </a:ext>
            </a:extLst>
          </p:cNvPr>
          <p:cNvSpPr txBox="1"/>
          <p:nvPr/>
        </p:nvSpPr>
        <p:spPr>
          <a:xfrm>
            <a:off x="10148555" y="6549667"/>
            <a:ext cx="151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Post- Messung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5A5938EC-0BA5-D141-A351-8106D62D8D5C}"/>
              </a:ext>
            </a:extLst>
          </p:cNvPr>
          <p:cNvSpPr txBox="1"/>
          <p:nvPr/>
        </p:nvSpPr>
        <p:spPr>
          <a:xfrm>
            <a:off x="8035144" y="6561666"/>
            <a:ext cx="139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Intervention</a:t>
            </a:r>
          </a:p>
        </p:txBody>
      </p:sp>
      <p:sp>
        <p:nvSpPr>
          <p:cNvPr id="149" name="Grafik 18">
            <a:extLst>
              <a:ext uri="{FF2B5EF4-FFF2-40B4-BE49-F238E27FC236}">
                <a16:creationId xmlns:a16="http://schemas.microsoft.com/office/drawing/2014/main" id="{1C580B72-268E-6D42-B719-88F3F14B5121}"/>
              </a:ext>
            </a:extLst>
          </p:cNvPr>
          <p:cNvSpPr/>
          <p:nvPr/>
        </p:nvSpPr>
        <p:spPr>
          <a:xfrm>
            <a:off x="8587959" y="1697937"/>
            <a:ext cx="321575" cy="321575"/>
          </a:xfrm>
          <a:custGeom>
            <a:avLst/>
            <a:gdLst>
              <a:gd name="connsiteX0" fmla="*/ 2311908 w 3352800"/>
              <a:gd name="connsiteY0" fmla="*/ 1676400 h 3352800"/>
              <a:gd name="connsiteX1" fmla="*/ 3265075 w 3352800"/>
              <a:gd name="connsiteY1" fmla="*/ 723233 h 3352800"/>
              <a:gd name="connsiteX2" fmla="*/ 3265075 w 3352800"/>
              <a:gd name="connsiteY2" fmla="*/ 299561 h 3352800"/>
              <a:gd name="connsiteX3" fmla="*/ 3053239 w 3352800"/>
              <a:gd name="connsiteY3" fmla="*/ 87725 h 3352800"/>
              <a:gd name="connsiteX4" fmla="*/ 2629567 w 3352800"/>
              <a:gd name="connsiteY4" fmla="*/ 87725 h 3352800"/>
              <a:gd name="connsiteX5" fmla="*/ 1676400 w 3352800"/>
              <a:gd name="connsiteY5" fmla="*/ 1040892 h 3352800"/>
              <a:gd name="connsiteX6" fmla="*/ 723233 w 3352800"/>
              <a:gd name="connsiteY6" fmla="*/ 87725 h 3352800"/>
              <a:gd name="connsiteX7" fmla="*/ 299561 w 3352800"/>
              <a:gd name="connsiteY7" fmla="*/ 87725 h 3352800"/>
              <a:gd name="connsiteX8" fmla="*/ 87725 w 3352800"/>
              <a:gd name="connsiteY8" fmla="*/ 299561 h 3352800"/>
              <a:gd name="connsiteX9" fmla="*/ 87725 w 3352800"/>
              <a:gd name="connsiteY9" fmla="*/ 723233 h 3352800"/>
              <a:gd name="connsiteX10" fmla="*/ 1040892 w 3352800"/>
              <a:gd name="connsiteY10" fmla="*/ 1676400 h 3352800"/>
              <a:gd name="connsiteX11" fmla="*/ 87725 w 3352800"/>
              <a:gd name="connsiteY11" fmla="*/ 2629567 h 3352800"/>
              <a:gd name="connsiteX12" fmla="*/ 87725 w 3352800"/>
              <a:gd name="connsiteY12" fmla="*/ 3053239 h 3352800"/>
              <a:gd name="connsiteX13" fmla="*/ 299561 w 3352800"/>
              <a:gd name="connsiteY13" fmla="*/ 3265075 h 3352800"/>
              <a:gd name="connsiteX14" fmla="*/ 723233 w 3352800"/>
              <a:gd name="connsiteY14" fmla="*/ 3265075 h 3352800"/>
              <a:gd name="connsiteX15" fmla="*/ 1676400 w 3352800"/>
              <a:gd name="connsiteY15" fmla="*/ 2311908 h 3352800"/>
              <a:gd name="connsiteX16" fmla="*/ 2629567 w 3352800"/>
              <a:gd name="connsiteY16" fmla="*/ 3265075 h 3352800"/>
              <a:gd name="connsiteX17" fmla="*/ 3053239 w 3352800"/>
              <a:gd name="connsiteY17" fmla="*/ 3265075 h 3352800"/>
              <a:gd name="connsiteX18" fmla="*/ 3265075 w 3352800"/>
              <a:gd name="connsiteY18" fmla="*/ 3053239 h 3352800"/>
              <a:gd name="connsiteX19" fmla="*/ 3265075 w 3352800"/>
              <a:gd name="connsiteY19" fmla="*/ 2629567 h 3352800"/>
              <a:gd name="connsiteX20" fmla="*/ 2311908 w 3352800"/>
              <a:gd name="connsiteY20" fmla="*/ 167640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52800" h="3352800">
                <a:moveTo>
                  <a:pt x="2311908" y="1676400"/>
                </a:moveTo>
                <a:lnTo>
                  <a:pt x="3265075" y="723233"/>
                </a:lnTo>
                <a:cubicBezTo>
                  <a:pt x="3382042" y="606266"/>
                  <a:pt x="3382042" y="416623"/>
                  <a:pt x="3265075" y="299561"/>
                </a:cubicBezTo>
                <a:lnTo>
                  <a:pt x="3053239" y="87725"/>
                </a:lnTo>
                <a:cubicBezTo>
                  <a:pt x="2936272" y="-29242"/>
                  <a:pt x="2746629" y="-29242"/>
                  <a:pt x="2629567" y="87725"/>
                </a:cubicBezTo>
                <a:lnTo>
                  <a:pt x="1676400" y="1040892"/>
                </a:lnTo>
                <a:lnTo>
                  <a:pt x="723233" y="87725"/>
                </a:lnTo>
                <a:cubicBezTo>
                  <a:pt x="606266" y="-29242"/>
                  <a:pt x="416624" y="-29242"/>
                  <a:pt x="299561" y="87725"/>
                </a:cubicBezTo>
                <a:lnTo>
                  <a:pt x="87725" y="299561"/>
                </a:lnTo>
                <a:cubicBezTo>
                  <a:pt x="-29242" y="416528"/>
                  <a:pt x="-29242" y="606171"/>
                  <a:pt x="87725" y="723233"/>
                </a:cubicBezTo>
                <a:lnTo>
                  <a:pt x="1040892" y="1676400"/>
                </a:lnTo>
                <a:lnTo>
                  <a:pt x="87725" y="2629567"/>
                </a:lnTo>
                <a:cubicBezTo>
                  <a:pt x="-29242" y="2746534"/>
                  <a:pt x="-29242" y="2936177"/>
                  <a:pt x="87725" y="3053239"/>
                </a:cubicBezTo>
                <a:lnTo>
                  <a:pt x="299561" y="3265075"/>
                </a:lnTo>
                <a:cubicBezTo>
                  <a:pt x="416528" y="3382042"/>
                  <a:pt x="606266" y="3382042"/>
                  <a:pt x="723233" y="3265075"/>
                </a:cubicBezTo>
                <a:lnTo>
                  <a:pt x="1676400" y="2311908"/>
                </a:lnTo>
                <a:lnTo>
                  <a:pt x="2629567" y="3265075"/>
                </a:lnTo>
                <a:cubicBezTo>
                  <a:pt x="2746534" y="3382042"/>
                  <a:pt x="2936272" y="3382042"/>
                  <a:pt x="3053239" y="3265075"/>
                </a:cubicBezTo>
                <a:lnTo>
                  <a:pt x="3265075" y="3053239"/>
                </a:lnTo>
                <a:cubicBezTo>
                  <a:pt x="3382042" y="2936272"/>
                  <a:pt x="3382042" y="2746629"/>
                  <a:pt x="3265075" y="2629567"/>
                </a:cubicBezTo>
                <a:lnTo>
                  <a:pt x="2311908" y="1676400"/>
                </a:lnTo>
                <a:close/>
              </a:path>
            </a:pathLst>
          </a:custGeom>
          <a:solidFill>
            <a:srgbClr val="8CD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12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CB8303B-E8B0-B244-8D42-0076ED414493}"/>
              </a:ext>
            </a:extLst>
          </p:cNvPr>
          <p:cNvSpPr txBox="1"/>
          <p:nvPr/>
        </p:nvSpPr>
        <p:spPr>
          <a:xfrm>
            <a:off x="3314285" y="2523795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</a:t>
            </a:r>
            <a:endParaRPr lang="de-DE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4AD09CE-97DB-8C40-AD8D-4A9474700156}"/>
              </a:ext>
            </a:extLst>
          </p:cNvPr>
          <p:cNvSpPr txBox="1"/>
          <p:nvPr/>
        </p:nvSpPr>
        <p:spPr>
          <a:xfrm>
            <a:off x="3364089" y="35433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nein</a:t>
            </a:r>
            <a:endParaRPr lang="de-DE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FAC71FA6-2987-0B47-AF0F-AF45817C10E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725615" y="3103685"/>
            <a:ext cx="638474" cy="593504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2F3D302C-F75A-DD41-8C3B-B9836F804AD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96607" y="3697189"/>
            <a:ext cx="899273" cy="126332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C7315D6B-A52B-A94F-B7AE-8F1017F6452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725615" y="2677684"/>
            <a:ext cx="588670" cy="42600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ingebuchteter Richtungspfeil 24">
            <a:extLst>
              <a:ext uri="{FF2B5EF4-FFF2-40B4-BE49-F238E27FC236}">
                <a16:creationId xmlns:a16="http://schemas.microsoft.com/office/drawing/2014/main" id="{958A971A-688B-944E-AC0F-9E2FBB905CC9}"/>
              </a:ext>
            </a:extLst>
          </p:cNvPr>
          <p:cNvSpPr/>
          <p:nvPr/>
        </p:nvSpPr>
        <p:spPr>
          <a:xfrm>
            <a:off x="8288572" y="2638636"/>
            <a:ext cx="1678298" cy="579889"/>
          </a:xfrm>
          <a:prstGeom prst="chevron">
            <a:avLst>
              <a:gd name="adj" fmla="val 46107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Roboto" panose="02000000000000000000" pitchFamily="2" charset="0"/>
                <a:ea typeface="Roboto" panose="02000000000000000000" pitchFamily="2" charset="0"/>
              </a:rPr>
              <a:t>Quasi-Experiment</a:t>
            </a:r>
          </a:p>
        </p:txBody>
      </p:sp>
      <p:sp>
        <p:nvSpPr>
          <p:cNvPr id="26" name="Eingebuchteter Richtungspfeil 25">
            <a:extLst>
              <a:ext uri="{FF2B5EF4-FFF2-40B4-BE49-F238E27FC236}">
                <a16:creationId xmlns:a16="http://schemas.microsoft.com/office/drawing/2014/main" id="{7397FB4A-3610-1F4F-B1D6-CC4BE717F135}"/>
              </a:ext>
            </a:extLst>
          </p:cNvPr>
          <p:cNvSpPr/>
          <p:nvPr/>
        </p:nvSpPr>
        <p:spPr>
          <a:xfrm>
            <a:off x="4795880" y="3533577"/>
            <a:ext cx="1678298" cy="579889"/>
          </a:xfrm>
          <a:prstGeom prst="chevron">
            <a:avLst>
              <a:gd name="adj" fmla="val 46107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Roboto" panose="02000000000000000000" pitchFamily="2" charset="0"/>
                <a:ea typeface="Roboto" panose="02000000000000000000" pitchFamily="2" charset="0"/>
              </a:rPr>
              <a:t>Nicht-Experiment</a:t>
            </a:r>
          </a:p>
        </p:txBody>
      </p:sp>
      <p:sp>
        <p:nvSpPr>
          <p:cNvPr id="27" name="Eingebuchteter Richtungspfeil 26">
            <a:extLst>
              <a:ext uri="{FF2B5EF4-FFF2-40B4-BE49-F238E27FC236}">
                <a16:creationId xmlns:a16="http://schemas.microsoft.com/office/drawing/2014/main" id="{19C14445-B2AC-2947-B295-656EE9352C1F}"/>
              </a:ext>
            </a:extLst>
          </p:cNvPr>
          <p:cNvSpPr/>
          <p:nvPr/>
        </p:nvSpPr>
        <p:spPr>
          <a:xfrm>
            <a:off x="8014425" y="1390284"/>
            <a:ext cx="1678298" cy="579889"/>
          </a:xfrm>
          <a:prstGeom prst="chevron">
            <a:avLst>
              <a:gd name="adj" fmla="val 46107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Roboto" panose="02000000000000000000" pitchFamily="2" charset="0"/>
                <a:ea typeface="Roboto" panose="02000000000000000000" pitchFamily="2" charset="0"/>
              </a:rPr>
              <a:t>Experiment</a:t>
            </a:r>
          </a:p>
        </p:txBody>
      </p: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5116B028-C3B4-DD44-9E01-24593286554E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3640015" y="2391957"/>
            <a:ext cx="635979" cy="285727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66CBD702-CBC9-8945-8BAE-B8BDD5EAE25C}"/>
              </a:ext>
            </a:extLst>
          </p:cNvPr>
          <p:cNvSpPr txBox="1"/>
          <p:nvPr/>
        </p:nvSpPr>
        <p:spPr>
          <a:xfrm>
            <a:off x="6731979" y="1812067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</a:t>
            </a:r>
            <a:endParaRPr lang="de-DE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AC93920A-26D7-0346-BBCD-4CF6817A7C89}"/>
              </a:ext>
            </a:extLst>
          </p:cNvPr>
          <p:cNvCxnSpPr>
            <a:cxnSpLocks/>
            <a:stCxn id="28" idx="3"/>
            <a:endCxn id="42" idx="1"/>
          </p:cNvCxnSpPr>
          <p:nvPr/>
        </p:nvCxnSpPr>
        <p:spPr>
          <a:xfrm flipV="1">
            <a:off x="6096000" y="1965956"/>
            <a:ext cx="635979" cy="42600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A7C19D77-8655-E647-A13F-A3F5260927E0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7057709" y="1680228"/>
            <a:ext cx="956716" cy="285728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E8A7C360-092F-674B-8526-D08ED566EC6D}"/>
              </a:ext>
            </a:extLst>
          </p:cNvPr>
          <p:cNvSpPr txBox="1"/>
          <p:nvPr/>
        </p:nvSpPr>
        <p:spPr>
          <a:xfrm>
            <a:off x="6836357" y="2751030"/>
            <a:ext cx="53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nein</a:t>
            </a:r>
            <a:endParaRPr lang="de-DE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43CF201F-7E61-2946-A7F4-F6D2499DCD4D}"/>
              </a:ext>
            </a:extLst>
          </p:cNvPr>
          <p:cNvCxnSpPr>
            <a:cxnSpLocks/>
            <a:stCxn id="28" idx="3"/>
            <a:endCxn id="47" idx="1"/>
          </p:cNvCxnSpPr>
          <p:nvPr/>
        </p:nvCxnSpPr>
        <p:spPr>
          <a:xfrm>
            <a:off x="6096000" y="2391957"/>
            <a:ext cx="740357" cy="512962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8AD5AAF8-0A2A-2D4C-A825-E9835091E57E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368875" y="2904919"/>
            <a:ext cx="969501" cy="51164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26B2A3FB-55C5-8043-B178-10C82838473A}"/>
              </a:ext>
            </a:extLst>
          </p:cNvPr>
          <p:cNvSpPr/>
          <p:nvPr/>
        </p:nvSpPr>
        <p:spPr>
          <a:xfrm>
            <a:off x="4275994" y="1952341"/>
            <a:ext cx="1820006" cy="87923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Gruppeneinteilung per Zufall?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A2A222A-11D0-204A-AEED-8A9F447A210B}"/>
              </a:ext>
            </a:extLst>
          </p:cNvPr>
          <p:cNvSpPr/>
          <p:nvPr/>
        </p:nvSpPr>
        <p:spPr>
          <a:xfrm>
            <a:off x="905609" y="2664069"/>
            <a:ext cx="1820006" cy="87923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Werden Gruppen unterschiedlich behandelt?</a:t>
            </a:r>
          </a:p>
        </p:txBody>
      </p:sp>
    </p:spTree>
    <p:extLst>
      <p:ext uri="{BB962C8B-B14F-4D97-AF65-F5344CB8AC3E}">
        <p14:creationId xmlns:p14="http://schemas.microsoft.com/office/powerpoint/2010/main" val="82317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6DC610C6-F7A1-0941-9097-62D46236E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18790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96DDB4B1-7D84-2D42-ABB8-57A097C8DF2B}"/>
              </a:ext>
            </a:extLst>
          </p:cNvPr>
          <p:cNvSpPr txBox="1"/>
          <p:nvPr/>
        </p:nvSpPr>
        <p:spPr>
          <a:xfrm>
            <a:off x="7305720" y="1184537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Deduktion</a:t>
            </a:r>
            <a:endParaRPr lang="de-DE" b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C89E0F6-9EBF-BA4E-8972-8AC4FC215D9C}"/>
              </a:ext>
            </a:extLst>
          </p:cNvPr>
          <p:cNvSpPr txBox="1"/>
          <p:nvPr/>
        </p:nvSpPr>
        <p:spPr>
          <a:xfrm>
            <a:off x="8486423" y="327511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</a:t>
            </a:r>
            <a:endParaRPr lang="de-DE" b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A8E9D5B-B077-3C45-A7EA-91CDD802E9C0}"/>
              </a:ext>
            </a:extLst>
          </p:cNvPr>
          <p:cNvSpPr txBox="1"/>
          <p:nvPr/>
        </p:nvSpPr>
        <p:spPr>
          <a:xfrm>
            <a:off x="7305719" y="5365686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Operationalisierung</a:t>
            </a:r>
            <a:endParaRPr lang="de-DE" b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1D5E606-7525-114C-B7A7-92BE952E88EF}"/>
              </a:ext>
            </a:extLst>
          </p:cNvPr>
          <p:cNvSpPr txBox="1"/>
          <p:nvPr/>
        </p:nvSpPr>
        <p:spPr>
          <a:xfrm>
            <a:off x="3441656" y="5411853"/>
            <a:ext cx="1716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Transformation  &amp;</a:t>
            </a:r>
          </a:p>
          <a:p>
            <a:pPr algn="ctr"/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Reduktion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B395F30-6805-EA40-8F57-6FA62B7819F9}"/>
              </a:ext>
            </a:extLst>
          </p:cNvPr>
          <p:cNvSpPr txBox="1"/>
          <p:nvPr/>
        </p:nvSpPr>
        <p:spPr>
          <a:xfrm>
            <a:off x="2870060" y="332685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Inferenz</a:t>
            </a:r>
            <a:endParaRPr lang="de-DE" b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60DF9F-AF08-8C44-9348-3B1DDAE3AE1E}"/>
              </a:ext>
            </a:extLst>
          </p:cNvPr>
          <p:cNvSpPr txBox="1"/>
          <p:nvPr/>
        </p:nvSpPr>
        <p:spPr>
          <a:xfrm>
            <a:off x="3763859" y="1241850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Induktion</a:t>
            </a:r>
            <a:endParaRPr lang="de-DE" b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0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6DC610C6-F7A1-0941-9097-62D46236E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29382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96DDB4B1-7D84-2D42-ABB8-57A097C8DF2B}"/>
              </a:ext>
            </a:extLst>
          </p:cNvPr>
          <p:cNvSpPr txBox="1"/>
          <p:nvPr/>
        </p:nvSpPr>
        <p:spPr>
          <a:xfrm>
            <a:off x="7305720" y="1184537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Deduktion</a:t>
            </a:r>
            <a:endParaRPr lang="de-DE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C89E0F6-9EBF-BA4E-8972-8AC4FC215D9C}"/>
              </a:ext>
            </a:extLst>
          </p:cNvPr>
          <p:cNvSpPr txBox="1"/>
          <p:nvPr/>
        </p:nvSpPr>
        <p:spPr>
          <a:xfrm>
            <a:off x="8486423" y="327511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</a:t>
            </a:r>
            <a:endParaRPr lang="de-DE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A8E9D5B-B077-3C45-A7EA-91CDD802E9C0}"/>
              </a:ext>
            </a:extLst>
          </p:cNvPr>
          <p:cNvSpPr txBox="1"/>
          <p:nvPr/>
        </p:nvSpPr>
        <p:spPr>
          <a:xfrm>
            <a:off x="7305719" y="5365686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Operationalisierung</a:t>
            </a:r>
            <a:endParaRPr lang="de-DE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1D5E606-7525-114C-B7A7-92BE952E88EF}"/>
              </a:ext>
            </a:extLst>
          </p:cNvPr>
          <p:cNvSpPr txBox="1"/>
          <p:nvPr/>
        </p:nvSpPr>
        <p:spPr>
          <a:xfrm>
            <a:off x="3441656" y="5411853"/>
            <a:ext cx="1716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Transformation  &amp;</a:t>
            </a:r>
          </a:p>
          <a:p>
            <a:pPr algn="ctr"/>
            <a:r>
              <a:rPr lang="de-DE" sz="1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Reduktion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B395F30-6805-EA40-8F57-6FA62B7819F9}"/>
              </a:ext>
            </a:extLst>
          </p:cNvPr>
          <p:cNvSpPr txBox="1"/>
          <p:nvPr/>
        </p:nvSpPr>
        <p:spPr>
          <a:xfrm>
            <a:off x="2870060" y="332685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Inferenz</a:t>
            </a:r>
            <a:endParaRPr lang="de-DE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60DF9F-AF08-8C44-9348-3B1DDAE3AE1E}"/>
              </a:ext>
            </a:extLst>
          </p:cNvPr>
          <p:cNvSpPr txBox="1"/>
          <p:nvPr/>
        </p:nvSpPr>
        <p:spPr>
          <a:xfrm>
            <a:off x="3763859" y="1241850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Induktion</a:t>
            </a:r>
            <a:endParaRPr lang="de-DE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2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FAC71FA6-2987-0B47-AF0F-AF45817C10E8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2625013" y="3048805"/>
            <a:ext cx="547528" cy="51077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C7315D6B-A52B-A94F-B7AE-8F1017F64525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2625013" y="2142105"/>
            <a:ext cx="634615" cy="90670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26B2A3FB-55C5-8043-B178-10C82838473A}"/>
              </a:ext>
            </a:extLst>
          </p:cNvPr>
          <p:cNvSpPr/>
          <p:nvPr/>
        </p:nvSpPr>
        <p:spPr>
          <a:xfrm>
            <a:off x="3259628" y="1929104"/>
            <a:ext cx="1515205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Beobachtung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A2A222A-11D0-204A-AEED-8A9F447A210B}"/>
              </a:ext>
            </a:extLst>
          </p:cNvPr>
          <p:cNvSpPr/>
          <p:nvPr/>
        </p:nvSpPr>
        <p:spPr>
          <a:xfrm>
            <a:off x="709127" y="2751030"/>
            <a:ext cx="1915886" cy="595550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</a:t>
            </a:r>
          </a:p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Erhebungsverfahren</a:t>
            </a:r>
          </a:p>
        </p:txBody>
      </p: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55E97F27-8CC6-844D-B0F0-197AA9D58CB3}"/>
              </a:ext>
            </a:extLst>
          </p:cNvPr>
          <p:cNvCxnSpPr>
            <a:cxnSpLocks/>
            <a:stCxn id="41" idx="1"/>
            <a:endCxn id="36" idx="3"/>
          </p:cNvCxnSpPr>
          <p:nvPr/>
        </p:nvCxnSpPr>
        <p:spPr>
          <a:xfrm flipH="1">
            <a:off x="4687746" y="3216000"/>
            <a:ext cx="650652" cy="34358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393C4257-CD0A-9B43-9A25-257F6D0C8F67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>
            <a:off x="4687746" y="3559581"/>
            <a:ext cx="907645" cy="637592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3FE98426-6A7E-3C49-9A1A-7E7B1AA8DFCD}"/>
              </a:ext>
            </a:extLst>
          </p:cNvPr>
          <p:cNvSpPr/>
          <p:nvPr/>
        </p:nvSpPr>
        <p:spPr>
          <a:xfrm>
            <a:off x="3172541" y="3346580"/>
            <a:ext cx="1515205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Selbstauskunft</a:t>
            </a:r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CCC0B78D-068D-2C4D-8A67-86FFCBC14CD9}"/>
              </a:ext>
            </a:extLst>
          </p:cNvPr>
          <p:cNvSpPr/>
          <p:nvPr/>
        </p:nvSpPr>
        <p:spPr>
          <a:xfrm>
            <a:off x="5338398" y="3002999"/>
            <a:ext cx="1174370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Schriftlich</a:t>
            </a: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7BF3E908-CC9C-6541-AB9C-0B7B9A8ACB4C}"/>
              </a:ext>
            </a:extLst>
          </p:cNvPr>
          <p:cNvSpPr/>
          <p:nvPr/>
        </p:nvSpPr>
        <p:spPr>
          <a:xfrm>
            <a:off x="5595391" y="3984172"/>
            <a:ext cx="1159974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Mündlich</a:t>
            </a:r>
          </a:p>
        </p:txBody>
      </p: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AFA18A11-A762-EF41-82E7-DA0417121FA6}"/>
              </a:ext>
            </a:extLst>
          </p:cNvPr>
          <p:cNvCxnSpPr>
            <a:cxnSpLocks/>
            <a:stCxn id="53" idx="1"/>
            <a:endCxn id="28" idx="3"/>
          </p:cNvCxnSpPr>
          <p:nvPr/>
        </p:nvCxnSpPr>
        <p:spPr>
          <a:xfrm flipH="1">
            <a:off x="4774833" y="1448750"/>
            <a:ext cx="1014305" cy="693355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81EDEB1F-F746-DE46-AA35-0CB1A97AF991}"/>
              </a:ext>
            </a:extLst>
          </p:cNvPr>
          <p:cNvCxnSpPr>
            <a:cxnSpLocks/>
            <a:stCxn id="28" idx="3"/>
            <a:endCxn id="54" idx="1"/>
          </p:cNvCxnSpPr>
          <p:nvPr/>
        </p:nvCxnSpPr>
        <p:spPr>
          <a:xfrm>
            <a:off x="4774833" y="2142105"/>
            <a:ext cx="912133" cy="140859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bgerundetes Rechteck 52">
            <a:extLst>
              <a:ext uri="{FF2B5EF4-FFF2-40B4-BE49-F238E27FC236}">
                <a16:creationId xmlns:a16="http://schemas.microsoft.com/office/drawing/2014/main" id="{F220E7AF-4810-FC46-952B-1AE9AE0E5D86}"/>
              </a:ext>
            </a:extLst>
          </p:cNvPr>
          <p:cNvSpPr/>
          <p:nvPr/>
        </p:nvSpPr>
        <p:spPr>
          <a:xfrm>
            <a:off x="5789138" y="1235749"/>
            <a:ext cx="1171500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Physiologie</a:t>
            </a:r>
          </a:p>
        </p:txBody>
      </p:sp>
      <p:sp>
        <p:nvSpPr>
          <p:cNvPr id="54" name="Abgerundetes Rechteck 53">
            <a:extLst>
              <a:ext uri="{FF2B5EF4-FFF2-40B4-BE49-F238E27FC236}">
                <a16:creationId xmlns:a16="http://schemas.microsoft.com/office/drawing/2014/main" id="{E4A2E24D-0519-FF4E-A55D-596C567BAB56}"/>
              </a:ext>
            </a:extLst>
          </p:cNvPr>
          <p:cNvSpPr/>
          <p:nvPr/>
        </p:nvSpPr>
        <p:spPr>
          <a:xfrm>
            <a:off x="5686966" y="2069963"/>
            <a:ext cx="1068398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Verhalten</a:t>
            </a:r>
          </a:p>
        </p:txBody>
      </p: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5734675F-7FD0-CE41-A079-D8F69AF1C04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4927233" y="1601150"/>
            <a:ext cx="1014305" cy="693355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bgerundetes Rechteck 67">
            <a:extLst>
              <a:ext uri="{FF2B5EF4-FFF2-40B4-BE49-F238E27FC236}">
                <a16:creationId xmlns:a16="http://schemas.microsoft.com/office/drawing/2014/main" id="{80E83D3C-FD88-6D42-8A24-DEC06B910459}"/>
              </a:ext>
            </a:extLst>
          </p:cNvPr>
          <p:cNvSpPr/>
          <p:nvPr/>
        </p:nvSpPr>
        <p:spPr>
          <a:xfrm>
            <a:off x="5941538" y="1388149"/>
            <a:ext cx="1171500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Physiologie</a:t>
            </a:r>
          </a:p>
        </p:txBody>
      </p:sp>
    </p:spTree>
    <p:extLst>
      <p:ext uri="{BB962C8B-B14F-4D97-AF65-F5344CB8AC3E}">
        <p14:creationId xmlns:p14="http://schemas.microsoft.com/office/powerpoint/2010/main" val="229234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Macintosh PowerPoint</Application>
  <PresentationFormat>Breitbild</PresentationFormat>
  <Paragraphs>55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 </dc:creator>
  <cp:lastModifiedBy>SamuelJ Merk</cp:lastModifiedBy>
  <cp:revision>19</cp:revision>
  <dcterms:created xsi:type="dcterms:W3CDTF">2021-05-08T10:24:08Z</dcterms:created>
  <dcterms:modified xsi:type="dcterms:W3CDTF">2023-04-05T20:37:41Z</dcterms:modified>
</cp:coreProperties>
</file>