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57371-273C-3945-84F9-CF2DFB0D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7381D0-F022-0145-BCDB-4455816D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6F2B7-2201-F647-85E6-ED5A52B7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FAE87-43A8-AE44-BFA3-5047197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8D1FF-3504-A941-8A59-FB0753E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8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5AC61-9965-D444-B037-44B67750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17E15-4790-C742-89AB-597A431E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789A1-EAAF-554C-B01D-2B05D5D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B1713-3627-5C46-8303-D8F2F0A3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B9389-F60E-B04D-B33D-3315A741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39BD81-7370-1945-A9D6-0761796E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7E8A2-4DC2-F64E-BD9B-FE9F2568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80F9D-B6EC-184E-B235-C10C728F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A8815-5029-AA47-9F32-4291CEA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97429-9B04-DB42-9D54-650761F9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25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52B8C-3DB4-2448-BB20-2241A088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5741D-D705-2E47-A5B8-0D86D23F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246EC-CD47-C645-8F4E-E59674B6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6B1FF0-42B4-6847-B825-D3787528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43D9C-0684-5F48-B6C2-0AB0BB8E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453D4-9407-DA40-A80E-A8D3217C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C255E-EDD3-064B-A9E9-72809000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A51F9-2660-F240-92DF-9195B2D8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2B7CF-4B13-944A-9E51-FE2C93E3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C1F6A-3F4C-634E-BB5D-F282CC2F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2939B-DE03-D24E-BBD8-F36B27C6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C785B-7309-0F4E-AE1F-208CE4115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2F2CD-708C-B74B-A6F6-3E46FC710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45AA-7919-AC48-ABE2-9F868120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B35C58-6AC7-D744-B0F2-A5FEC65F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EE1E8-49BB-D54E-974B-A91D6E3C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5A078-AED5-4845-A900-C5C1568F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F0A20-1F6F-F949-AD69-4C7ECC8B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705CC-3955-034A-95D3-FE1299099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A3212-0219-F94F-8768-24D7464C1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D715F-7EEE-C948-9B40-3B0D8C993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A15C23-B2A6-2E4A-BCD4-EEE7A13E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CCC1E1-2274-7449-93F1-B1E85551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1D28C3-6485-6349-9ECD-38BF7358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5DE75-631B-974E-A380-BA33CB9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EE6CE1-E62B-AC48-BF93-30551341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CFD2F-9C11-9A43-9721-AF7E6E04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4F908-D7A9-7C4B-BB5B-61D23032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1D1C4-3576-8444-A390-29ED9675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13ED52-6C1D-9344-9F2E-3B84FEE2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A452D-01A9-7E4D-B804-0381280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826A9-A2C7-4148-9BF3-30D94260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37E04-9F8C-DD43-B785-9CF0F7EC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9C963-9A61-E645-BDB8-BAB4936A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445B63-8A59-444E-B9E5-6CE16395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8270B-0458-604E-BCD6-43396A35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BBF49-2A39-E748-83D4-A1A3B92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0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3CFF1-8524-EC48-B2CA-C0E7E8B3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5E0C9B-465F-A74C-A09B-40E964057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50927-480C-BE42-B374-C60D72F2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CB481-AF7C-6C46-9768-00A49EF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A08CBC-368E-E642-84DA-8F08D00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42349-1F02-E64F-989D-72345BC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4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79674D-B17F-AA44-B866-58031CC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68C9D7-BAEB-D049-9A04-195DB5A1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14C9C-AD7E-B844-B656-933DD061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F853-CE15-A847-A47F-5558154085F5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62C83-37FA-174D-9566-73CF91C7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079B4-79EB-884A-AD29-6088313F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F6B2-06DE-6242-83BF-1BE5AA074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A9DE84-7206-2244-A9A5-5BD8C0ED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777" y="2297912"/>
            <a:ext cx="1751144" cy="13544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9168C2-1E59-F149-B448-EF653CF9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65" y="2285710"/>
            <a:ext cx="1354477" cy="13788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5BEC9F-8B0B-094B-A181-DF63A094D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856" y="2297912"/>
            <a:ext cx="1354477" cy="13544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684ED0-CD69-8648-8BA0-14467A3C9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935" y="2297912"/>
            <a:ext cx="1354477" cy="13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 </cp:lastModifiedBy>
  <cp:revision>1</cp:revision>
  <dcterms:created xsi:type="dcterms:W3CDTF">2021-06-15T04:38:11Z</dcterms:created>
  <dcterms:modified xsi:type="dcterms:W3CDTF">2021-06-15T04:42:18Z</dcterms:modified>
</cp:coreProperties>
</file>