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6E2FF-531B-0A50-072B-C47977944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D615AF-6FB4-11AB-ABE2-4233BFB14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8F5F2-5975-E395-2F54-BEB5CD4C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BC542-44D8-9993-FC00-94FFDDB3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765BC-549D-D79D-7C9E-A7073A6F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4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AEA54-57D8-E3C7-A239-8E0CEDC2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7E3E0F-4B4F-B157-A263-2C0DBACB5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A3D92-FB43-1098-891A-8EA73BC8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310D3-DAF9-BC67-B3DB-19702746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7BFD0-BA25-77EA-1BD5-6A4A69A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7745F2-3606-A4B3-04EA-4ACA194C8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9E499-3BC8-1B87-2623-18CB7962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E4493D-C1AA-FEF0-AE37-A5E70F96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F5B7D-17EB-433A-E350-8FFDF8CC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FB263-182F-2BA3-6030-0796764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32652-DF77-5BDF-7124-C5C3466A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3A0D5-43BD-BFAC-A859-768C03A7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EA2B9-4CD9-AAF2-8C07-C143ACAC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9F344-B13F-FC75-E9C0-ABC5CA96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AE6F9-1AE7-AB3A-179F-A610630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19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CFDDD-17E3-E694-5D21-AF1FEF0F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2AE21-FBB3-332F-3EEA-3F2D3030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51CD0-624B-5E06-B195-4A0B60A5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DEF9F-C7EB-C10B-6068-738417AB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D56DC-B30B-9B73-5626-A628997B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DA0BE-2BB6-272C-7AD6-D82DB9B3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48E0E-A279-6CFA-2A0B-0F53CD379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854919-74D7-45C6-13DD-E5913D13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538041-E922-11B2-7450-2487D78F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2B9E43-9B56-5FD7-C863-B1157C0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F704B-3171-0AFB-E655-64688CC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2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7E5CE-4303-7F81-72C6-445F992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6FEBE-D31E-F500-77B4-FA0EDF23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B91A7-F824-E1F8-DF35-F33F4A5D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109249-3CBB-341F-7CB1-BE8A40B0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6725F2-C87C-0AC2-DA0B-D0C1CCBAB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481DC7-D868-36DE-1DC4-53FA113E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39E74F-84C6-9433-5A19-02A9B99C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2E7E69-60ED-8186-D331-833CC98A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DF5EB-C186-26FD-1D3E-9E8E92F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2F647-5B72-F437-D510-7EBD5D1F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40F5B5-D9BC-3C64-34E8-2EB8F27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2106BA-0200-8A19-9061-4356E12C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2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02E24C-13DA-0ADA-3D31-20DC327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DD1A5-48D5-433D-D458-A50CF98D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F93FD5-9CE3-14E3-41D3-DBA1C61B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2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9CE32-D1F3-7C76-3B78-61D0A313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43ADA-F662-6ECA-F04D-C688F1AE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9AFB03-51A4-2558-18D0-5FFF0B6F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02ED1C-ABB4-97A5-0FB7-ED3C618E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A8C002-6A87-74A5-DF95-3DC19D01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F53FC-3634-9BC7-80F3-C1E6F08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5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F256A-2FC1-ACAD-CB5D-B2BB918B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80929-F0CB-B022-3E98-EE4D29543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731E9-1E56-4D4C-A5EA-F9EEB744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CC0A2B-D05C-610E-0C34-DAC1A08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483B96-9F9F-56A1-1FD4-AFEDFC9B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D4CFBA-34D4-7D94-8D2A-D0721C09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8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7FD16A-05F6-E0BB-BB38-AF141253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72607-D6EC-CB30-CE87-13F46296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8BDF8-F772-F509-43AD-393FD006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54A9-0139-B44F-88AA-DD5E6002AB75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41B0F-B5A7-9D70-F519-FC512237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376E7-A90D-2361-AFBD-B368F670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1162-A9CC-1E45-AB49-B8FBAF5BCC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3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84AF4-A9CE-12BA-53C6-E4686C746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155D6-68F2-BC95-401B-18490EE2F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0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</dc:creator>
  <cp:lastModifiedBy>S M</cp:lastModifiedBy>
  <cp:revision>1</cp:revision>
  <dcterms:created xsi:type="dcterms:W3CDTF">2025-04-07T12:28:06Z</dcterms:created>
  <dcterms:modified xsi:type="dcterms:W3CDTF">2025-04-07T12:28:26Z</dcterms:modified>
</cp:coreProperties>
</file>