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72" r:id="rId3"/>
    <p:sldId id="273" r:id="rId4"/>
    <p:sldId id="275" r:id="rId5"/>
    <p:sldId id="274" r:id="rId6"/>
    <p:sldId id="271" r:id="rId7"/>
    <p:sldId id="268" r:id="rId8"/>
    <p:sldId id="269" r:id="rId9"/>
    <p:sldId id="270" r:id="rId10"/>
    <p:sldId id="267" r:id="rId11"/>
    <p:sldId id="266" r:id="rId12"/>
  </p:sldIdLst>
  <p:sldSz cx="12192000" cy="6858000"/>
  <p:notesSz cx="6858000" cy="9144000"/>
  <p:embeddedFontLst>
    <p:embeddedFont>
      <p:font typeface="Roboto Condensed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XCS851pMlIGszE/Y1tIc7IY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A1A1A1"/>
    <a:srgbClr val="F2F2F2"/>
    <a:srgbClr val="31538F"/>
    <a:srgbClr val="698E30"/>
    <a:srgbClr val="78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4"/>
    <p:restoredTop sz="94607"/>
  </p:normalViewPr>
  <p:slideViewPr>
    <p:cSldViewPr snapToGrid="0">
      <p:cViewPr varScale="1">
        <p:scale>
          <a:sx n="114" d="100"/>
          <a:sy n="114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6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1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0EAAD9F-D7D1-1F71-34C7-6F7EA7A6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E0ADD5A1-65FC-0361-3780-184639FBF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DA15D185-4053-55CA-3266-85B2D55CE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18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6F9DF68-A5A6-3213-05C4-D1314D73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4532A5FD-A805-1194-5C70-979947A6E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8A3653D5-24A6-89AE-89A3-C0E00BB12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9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9E666E8-7ABD-2C21-6CBB-615D2693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5818F5D7-96C1-60EE-87D3-64FCE718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199D22D1-2793-C15C-D78A-A45FAC70C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30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371A3D4-DC81-D63F-6A35-CD40592B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CA3731A0-27C4-225F-ACF3-9EE3A12E3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6324983F-81FC-38FB-0A2B-1FAF34E98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36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7BC7765-45AE-ED41-BDED-051CD389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F006F32A-524A-CD26-576F-100076D89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B72C3136-777D-1B52-5A0B-5CFE80DC0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6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4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3E2DA31-3A9F-FFEC-11DE-8D0307A6C8A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506945-C2F7-1665-1D21-072D24E612B4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A3DBA06-533D-F33B-7FEA-22255477E803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793C839-A8FB-1B82-82F8-BEA7BA7E5268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FD7BED7-EE58-AF02-AE8A-98BEB0F3E574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81245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872615" y="2114717"/>
            <a:ext cx="9210008" cy="3081011"/>
          </a:xfrm>
          <a:prstGeom prst="roundRect">
            <a:avLst>
              <a:gd name="adj" fmla="val 4360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4677092" y="2717285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Lernstand durch Diskussionen, Fragen und Aufgaben erfassen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2780699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A85F83-AC8C-ACB0-3C99-B4A5E4DAE712}"/>
              </a:ext>
            </a:extLst>
          </p:cNvPr>
          <p:cNvSpPr/>
          <p:nvPr/>
        </p:nvSpPr>
        <p:spPr>
          <a:xfrm>
            <a:off x="7296265" y="2724164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Lernförderliche Rückmeldung geben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F46D24E-F93F-9801-B973-5682E661470D}"/>
              </a:ext>
            </a:extLst>
          </p:cNvPr>
          <p:cNvSpPr/>
          <p:nvPr/>
        </p:nvSpPr>
        <p:spPr>
          <a:xfrm>
            <a:off x="4677092" y="3485400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instruktionale Ressource füreinander aktivieren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5979CDA-0558-2659-F2AF-7CF4F8F07B46}"/>
              </a:ext>
            </a:extLst>
          </p:cNvPr>
          <p:cNvSpPr/>
          <p:nvPr/>
        </p:nvSpPr>
        <p:spPr>
          <a:xfrm>
            <a:off x="4677092" y="4253515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Verantwortliche des eigenen Lernens aktivieren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B5B3001-329C-5E8F-14CD-3A5A27E2A8B1}"/>
              </a:ext>
            </a:extLst>
          </p:cNvPr>
          <p:cNvSpPr/>
          <p:nvPr/>
        </p:nvSpPr>
        <p:spPr>
          <a:xfrm>
            <a:off x="2057919" y="2717284"/>
            <a:ext cx="2560835" cy="2247946"/>
          </a:xfrm>
          <a:prstGeom prst="roundRect">
            <a:avLst>
              <a:gd name="adj" fmla="val 6161"/>
            </a:avLst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Lernziele und Erfolgskriterien klären, teilen und verstehen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6BFE87-3724-42E0-7B29-2A2593018381}"/>
              </a:ext>
            </a:extLst>
          </p:cNvPr>
          <p:cNvSpPr txBox="1"/>
          <p:nvPr/>
        </p:nvSpPr>
        <p:spPr>
          <a:xfrm>
            <a:off x="5538363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Lernstand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24357F-FB80-84C4-13E4-E2332D7DB159}"/>
              </a:ext>
            </a:extLst>
          </p:cNvPr>
          <p:cNvSpPr txBox="1"/>
          <p:nvPr/>
        </p:nvSpPr>
        <p:spPr>
          <a:xfrm>
            <a:off x="7237927" y="2175901"/>
            <a:ext cx="2714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Schritte zum </a:t>
            </a:r>
            <a:b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 ermitteln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5B03A1-637D-ADA9-3419-2B52D3420882}"/>
              </a:ext>
            </a:extLst>
          </p:cNvPr>
          <p:cNvSpPr txBox="1"/>
          <p:nvPr/>
        </p:nvSpPr>
        <p:spPr>
          <a:xfrm>
            <a:off x="788611" y="4470872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Lernende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C26DF8-31EA-3F99-12A8-E959263D2F99}"/>
              </a:ext>
            </a:extLst>
          </p:cNvPr>
          <p:cNvSpPr txBox="1"/>
          <p:nvPr/>
        </p:nvSpPr>
        <p:spPr>
          <a:xfrm>
            <a:off x="788612" y="3702757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F31C6E-58F2-12DD-8B8B-7D7EDD079BEA}"/>
              </a:ext>
            </a:extLst>
          </p:cNvPr>
          <p:cNvSpPr txBox="1"/>
          <p:nvPr/>
        </p:nvSpPr>
        <p:spPr>
          <a:xfrm>
            <a:off x="788610" y="3016743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Lehrende</a:t>
            </a:r>
          </a:p>
        </p:txBody>
      </p:sp>
    </p:spTree>
    <p:extLst>
      <p:ext uri="{BB962C8B-B14F-4D97-AF65-F5344CB8AC3E}">
        <p14:creationId xmlns:p14="http://schemas.microsoft.com/office/powerpoint/2010/main" val="36902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0136D5DF-0220-60D1-C4CD-126870F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6BBC9B2-7289-E966-1028-12B9812D4F42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8016D57-31C7-1CA7-A620-726F60504F03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5106710-C6C8-9F82-089E-5CA8BDB6072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C5E1A2-83D2-3903-3B85-44642CE7A7FB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31D918-69CE-E7A6-8AF7-751CAFB9C1C1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900E2A63-17E5-29D4-32F4-7AD57908214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F0C1FFA-858C-ADA4-E75C-D6FFBCEA9A2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20706E-18FB-BDFD-55F1-C556A8AD038F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EFC5C570-00D9-FEED-A774-E525F3DE8399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6DE1E96-5C0C-2A2A-7B22-6294B03E94D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7CE991A-6E8C-F6E4-D2AD-A5FA1978CA68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0DC91D43-79F7-BD86-F830-011411520909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1E93052-CF4E-CEA3-8953-9E2F7106C1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27422ED-1FFE-0319-22F5-E38CB403048E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BDFA82B-E85F-A0E4-EEF7-1C304E1F7AB7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F3CE120-2D7C-5309-25DE-D7F2707AA9E0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B79627A-0DF7-13E3-C934-B7D5B4A27931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E88D5A0-2127-0A7C-39A5-20AED4E5C3B6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FAF68AD-FC7F-5AA4-9EDA-AD3A9649448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2FAA91-2330-173D-72B4-AB81532FF80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D3BF4D8-20CD-E0F2-7336-E2DEA5D5DDD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D273D7B8-CDAD-ACFA-27AB-BF79FCF3073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DA77E1FA-6D0B-44C7-D912-8E5EF12A2D6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87F71EF-FEED-28A9-E5FE-8C24BF6D6123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679845A-4F0E-3D96-8FDF-B7C8C35B71AF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F3C44CE1-9764-8BF6-AC6A-799A2EAE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58754140-1101-15D8-E018-2D9BED5862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0A833B-15CC-4937-96C0-A98D7CE5C77F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A23F217-76A2-1098-243C-BA073F42D38C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D2EF3C3-7C1A-33D4-CFF3-E8369CE4A7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106D172-F770-A1CF-9124-0E0CBD90FCCE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2C2AC35-0519-305E-7982-AC73C7324753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CCBA25-6C20-306C-35A9-3C9F5E03DA8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1BD9CE6-A01E-DCD2-1BF7-BD6D438390DA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A90F26-A7FA-D294-2B2C-D62192C7FDB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0B5A2F-DF28-8549-2C48-E02DD59F7FB1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34A82A9-52E1-D2AE-41B9-242E906BA964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29DD10F-ADB9-D97F-FA6C-52D7903189E6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8E250B6-E486-2C4D-8543-9C9F06C3B7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14A86D2-AFBB-C831-AD02-6F004071B2A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52BD3B1-2A6A-7E0C-0CF3-46204B1CA63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D107FE-DE2B-AD14-85F6-AE1ABA6C92C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B573F1-6B1B-A5A9-D73F-65DBFE11E5C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55D334-ED06-8D82-0A10-A5002D413C0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99EA488-B045-053C-450E-F1C6A521682A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F4101058-6E3F-92AF-A130-2219B2A77C8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40B2-D52C-20F2-6679-86CA0503FFC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041EC1A-1701-AFAB-19D7-C5BCDB9A1067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C44AAB-F8DA-AAD9-A291-D2F1773E7A3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20A845C-D05E-B1CF-CA23-D5DE9099F9F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76196750-3EA4-A62F-F0FE-9CE17737F5DF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CC6F8101-A839-FC49-7DE5-45B941494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A2969B0-8A26-DEAA-76F9-B189C2F2198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E71919F-9A33-ABB4-30D3-3C911FBF4CA9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271B58B2-CBD4-8AE7-F3E4-1E31214ED144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F643875-807D-C48E-4B73-E8CA90A6C43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1E7C99E-E3A2-6AFF-2A0A-94A85F7351D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44ECB833-A0CA-217F-4854-E80D3C3BECF6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2B4376-980B-0A49-D926-F6AB68DB2BF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A4FD84F-45F9-055E-6178-53108B646DB4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3EDBFD4-48BC-4B6A-F1D3-285786E3685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7990831-F3C1-E089-AF81-A905AF13CAFF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A0CAE297-212F-7F85-0B9C-5BDD1EB30C9F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BAB88A-5728-E284-4207-7B2B900B14F5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1886CFCC-3F94-1CF3-CCAA-C7ADAD388D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4996A13-8A89-83FB-BB08-1B6850445D21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F247FAF-D20A-8B7A-ACD2-EF53CFAFC1C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139FAAC-AF8F-1E14-753C-FA73A038B08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BC55A13-B7E4-0AB4-AC4D-D79D89124FA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D8EB7C6E-524C-76D1-C30E-AF6D4AC2BF2E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FFE14E1-B794-D729-A9D7-88A06C1A980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885581-2D03-7737-2946-B9A40E39F5BE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37C6E65-6A11-C420-75E8-051B25B43B21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E2290F3-E14D-61F5-C71C-B6525831DAAE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66B81-73EC-D799-E03E-C37A00A5FCC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42427E2A-8D14-5F41-6CE5-B4F4E0E78031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8470F55-4E5F-4D0C-3DCA-2A6E89056638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10E441F1-5EAF-419C-AA9F-4F3F1A99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7BAE953-B399-5776-04D3-E526C085D5A1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3F306A3-3FEF-E831-B63F-B745340A4CA2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98DA2A4-A6F8-DCF0-5317-47695D87F1FC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F36620E-7674-6F95-8BD6-CBB5D06CA870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9A210C7-C677-17B8-190C-4E6BE5E99A7C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EA0F872-0BB2-45A0-B8FA-C6F21D21CCCC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47AC7B-1C56-D361-0094-DD2DBECCF60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5F1A147-B175-874D-FF71-44F13ECA9E00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4ED30CE-39B9-7BC4-2DC9-7CA50CF03A3D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AD5D699-BAD4-EB77-7A92-73BA3FBA23D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7D18FBB-0F70-8BA9-1198-7D0868F5C92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6A26264-81DF-FC45-DE48-06EE82EB8EB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532509-1681-54CC-FF95-CAAF690287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14ED780-78B9-2C5C-0B59-3C6FD46DDF4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63E02FF6-5096-4E5A-D26D-FA78B9AF1877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A27B1D8-8E5E-F5ED-3E52-547EC2C2EA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2FC436-DB93-68E6-1446-2F10857849F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67E84F6-AF91-31DC-EFFD-BE340D0C7A36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88206BA-47C6-BA41-092C-D21A0F6B29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9C2740E-DC93-DE06-61D3-BC46E84F4D2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8BCDA34-1E52-72B2-A59C-BA767A7020C7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4767028-8512-FF1C-0611-1953B0D7F000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CC1E641-7EDA-2683-1F1F-7221A8A7C4E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B784231-FDEB-C7E8-4E98-AFC3B2F352D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7A55DF8-B322-7051-3CEC-1BCC6915FE22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</p:spTree>
    <p:extLst>
      <p:ext uri="{BB962C8B-B14F-4D97-AF65-F5344CB8AC3E}">
        <p14:creationId xmlns:p14="http://schemas.microsoft.com/office/powerpoint/2010/main" val="16059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40B5923-BA4E-4C2B-75A5-57F98142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>
            <a:extLst>
              <a:ext uri="{FF2B5EF4-FFF2-40B4-BE49-F238E27FC236}">
                <a16:creationId xmlns:a16="http://schemas.microsoft.com/office/drawing/2014/main" id="{D8891006-D420-BDE6-7F46-E8A6AEF07C7A}"/>
              </a:ext>
            </a:extLst>
          </p:cNvPr>
          <p:cNvSpPr/>
          <p:nvPr/>
        </p:nvSpPr>
        <p:spPr>
          <a:xfrm>
            <a:off x="487486" y="1830957"/>
            <a:ext cx="8902333" cy="2692917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CA15FB9-321C-A112-C0F0-D0182A1DF33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CF8587B6-CEEB-B3E4-0257-CD8D00FB7CF8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3359F6B-B93A-17E9-8ABA-66C035B6D357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B6B8BB9-AC7C-FB58-A312-87DE3A803900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B1A99CE-DE35-3D0C-2B23-C105CA6F0F7F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758398A-5200-EAF4-8EB1-A3CFF35827E3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7D7D3A7-6AFA-38B1-7971-30CB496A246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88C37FD-D8C7-A31D-B069-F45870F5CFA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12618BB-3D96-D615-2599-6BBC270EDB9E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1F0D793-D558-676F-084B-C8C3CBC306B8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725668A4-9B3C-CB76-2B21-A2F927B134C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756B00C-5C3B-42F7-B9F4-1C3F55A6AC6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DF4D9ABF-E90F-9C4B-9554-88FF638B87A8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6ECF96C-CAD5-3C99-A489-0FC702D52C86}"/>
              </a:ext>
            </a:extLst>
          </p:cNvPr>
          <p:cNvCxnSpPr>
            <a:cxnSpLocks/>
          </p:cNvCxnSpPr>
          <p:nvPr/>
        </p:nvCxnSpPr>
        <p:spPr>
          <a:xfrm flipV="1">
            <a:off x="7725823" y="3165435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CB606F6-A8E2-E494-1E26-6F72ABA6D751}"/>
              </a:ext>
            </a:extLst>
          </p:cNvPr>
          <p:cNvSpPr txBox="1"/>
          <p:nvPr/>
        </p:nvSpPr>
        <p:spPr>
          <a:xfrm>
            <a:off x="74632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D81D6AC-8653-8101-24E3-2E2450F5F285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D932BB-A382-BAF6-3D79-08F36C8F4B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4FC3E43-D44F-9E4B-D67F-058C4C80A59D}"/>
              </a:ext>
            </a:extLst>
          </p:cNvPr>
          <p:cNvSpPr txBox="1"/>
          <p:nvPr/>
        </p:nvSpPr>
        <p:spPr>
          <a:xfrm>
            <a:off x="3856213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1CA440EA-9087-380A-DCF0-05ACD141B32C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02837A0-8D2D-B397-FEAB-0A06C297FEF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72E3274-DF0D-0225-CCD9-4A0F8A42CB7A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D663D5B8-894F-950C-FEEF-0CCCF5AB1A11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4D04FCE-5D3B-954A-E669-23C67000814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5BD2B8E-5497-1012-6EC0-B8C416EA1443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98A9C6F-F150-D06F-B93E-1FA3EC3632E5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607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4C5C996-7FAF-6D2D-8E7C-A8390C008B63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38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186211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Breitbild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Roboto Condensed</vt:lpstr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 M</cp:lastModifiedBy>
  <cp:revision>12</cp:revision>
  <dcterms:created xsi:type="dcterms:W3CDTF">2018-09-05T07:51:38Z</dcterms:created>
  <dcterms:modified xsi:type="dcterms:W3CDTF">2025-04-15T05:50:07Z</dcterms:modified>
</cp:coreProperties>
</file>