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72" r:id="rId3"/>
    <p:sldId id="273" r:id="rId4"/>
    <p:sldId id="276" r:id="rId5"/>
    <p:sldId id="275" r:id="rId6"/>
    <p:sldId id="274" r:id="rId7"/>
    <p:sldId id="271" r:id="rId8"/>
    <p:sldId id="268" r:id="rId9"/>
    <p:sldId id="269" r:id="rId10"/>
    <p:sldId id="270" r:id="rId11"/>
    <p:sldId id="267" r:id="rId12"/>
    <p:sldId id="266" r:id="rId13"/>
  </p:sldIdLst>
  <p:sldSz cx="12192000" cy="6858000"/>
  <p:notesSz cx="6858000" cy="9144000"/>
  <p:embeddedFontLst>
    <p:embeddedFont>
      <p:font typeface="Roboto Condensed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XCS851pMlIGszE/Y1tIc7IY3b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1A1"/>
    <a:srgbClr val="267326"/>
    <a:srgbClr val="F2F2F2"/>
    <a:srgbClr val="31538F"/>
    <a:srgbClr val="698E30"/>
    <a:srgbClr val="783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4"/>
    <p:restoredTop sz="94640"/>
  </p:normalViewPr>
  <p:slideViewPr>
    <p:cSldViewPr snapToGrid="0">
      <p:cViewPr varScale="1">
        <p:scale>
          <a:sx n="197" d="100"/>
          <a:sy n="197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241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963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51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10EAAD9F-D7D1-1F71-34C7-6F7EA7A6A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>
            <a:extLst>
              <a:ext uri="{FF2B5EF4-FFF2-40B4-BE49-F238E27FC236}">
                <a16:creationId xmlns:a16="http://schemas.microsoft.com/office/drawing/2014/main" id="{E0ADD5A1-65FC-0361-3780-184639FBF3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>
            <a:extLst>
              <a:ext uri="{FF2B5EF4-FFF2-40B4-BE49-F238E27FC236}">
                <a16:creationId xmlns:a16="http://schemas.microsoft.com/office/drawing/2014/main" id="{DA15D185-4053-55CA-3266-85B2D55CE2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418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36F9DF68-A5A6-3213-05C4-D1314D73D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>
            <a:extLst>
              <a:ext uri="{FF2B5EF4-FFF2-40B4-BE49-F238E27FC236}">
                <a16:creationId xmlns:a16="http://schemas.microsoft.com/office/drawing/2014/main" id="{4532A5FD-A805-1194-5C70-979947A6EB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>
            <a:extLst>
              <a:ext uri="{FF2B5EF4-FFF2-40B4-BE49-F238E27FC236}">
                <a16:creationId xmlns:a16="http://schemas.microsoft.com/office/drawing/2014/main" id="{8A3653D5-24A6-89AE-89A3-C0E00BB12D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49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FCB481D0-02A3-C7B8-A664-3073C8A0A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>
            <a:extLst>
              <a:ext uri="{FF2B5EF4-FFF2-40B4-BE49-F238E27FC236}">
                <a16:creationId xmlns:a16="http://schemas.microsoft.com/office/drawing/2014/main" id="{A39887D1-CB30-4F27-0973-6C8DE9B06A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>
            <a:extLst>
              <a:ext uri="{FF2B5EF4-FFF2-40B4-BE49-F238E27FC236}">
                <a16:creationId xmlns:a16="http://schemas.microsoft.com/office/drawing/2014/main" id="{54642D81-09DC-C79A-2B6E-C7213AF1EB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263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39E666E8-7ABD-2C21-6CBB-615D26931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>
            <a:extLst>
              <a:ext uri="{FF2B5EF4-FFF2-40B4-BE49-F238E27FC236}">
                <a16:creationId xmlns:a16="http://schemas.microsoft.com/office/drawing/2014/main" id="{5818F5D7-96C1-60EE-87D3-64FCE71870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>
            <a:extLst>
              <a:ext uri="{FF2B5EF4-FFF2-40B4-BE49-F238E27FC236}">
                <a16:creationId xmlns:a16="http://schemas.microsoft.com/office/drawing/2014/main" id="{199D22D1-2793-C15C-D78A-A45FAC70C3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30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5371A3D4-DC81-D63F-6A35-CD40592BE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>
            <a:extLst>
              <a:ext uri="{FF2B5EF4-FFF2-40B4-BE49-F238E27FC236}">
                <a16:creationId xmlns:a16="http://schemas.microsoft.com/office/drawing/2014/main" id="{CA3731A0-27C4-225F-ACF3-9EE3A12E34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>
            <a:extLst>
              <a:ext uri="{FF2B5EF4-FFF2-40B4-BE49-F238E27FC236}">
                <a16:creationId xmlns:a16="http://schemas.microsoft.com/office/drawing/2014/main" id="{6324983F-81FC-38FB-0A2B-1FAF34E980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7368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17BC7765-45AE-ED41-BDED-051CD389D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>
            <a:extLst>
              <a:ext uri="{FF2B5EF4-FFF2-40B4-BE49-F238E27FC236}">
                <a16:creationId xmlns:a16="http://schemas.microsoft.com/office/drawing/2014/main" id="{F006F32A-524A-CD26-576F-100076D892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>
            <a:extLst>
              <a:ext uri="{FF2B5EF4-FFF2-40B4-BE49-F238E27FC236}">
                <a16:creationId xmlns:a16="http://schemas.microsoft.com/office/drawing/2014/main" id="{B72C3136-777D-1B52-5A0B-5CFE80DC06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868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34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694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1799434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119939" y="2847167"/>
            <a:ext cx="1" cy="318554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1857331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1E301D34-B8E9-E291-B820-443B88680D1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191674" y="2808666"/>
            <a:ext cx="0" cy="357055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9B2917E-5060-EA43-054A-918211583682}"/>
              </a:ext>
            </a:extLst>
          </p:cNvPr>
          <p:cNvSpPr txBox="1"/>
          <p:nvPr/>
        </p:nvSpPr>
        <p:spPr>
          <a:xfrm>
            <a:off x="5929065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9389B78C-B18D-D82E-2F3F-D6A0C8F6833F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95DAE19A-331D-A112-0849-F1148ECE67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802A953-A68A-0BD0-669D-5DC5026B220A}"/>
              </a:ext>
            </a:extLst>
          </p:cNvPr>
          <p:cNvSpPr txBox="1"/>
          <p:nvPr/>
        </p:nvSpPr>
        <p:spPr>
          <a:xfrm>
            <a:off x="3067692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B3E2DA31-3A9F-FFEC-11DE-8D0307A6C8A6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725823" y="3165435"/>
            <a:ext cx="0" cy="365708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F506945-C2F7-1665-1D21-072D24E612B4}"/>
              </a:ext>
            </a:extLst>
          </p:cNvPr>
          <p:cNvSpPr txBox="1"/>
          <p:nvPr/>
        </p:nvSpPr>
        <p:spPr>
          <a:xfrm>
            <a:off x="74632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BA3DBA06-533D-F33B-7FEA-22255477E803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6793C839-A8FB-1B82-82F8-BEA7BA7E5268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DB5923B4-726F-16FE-FA92-4CD6E08804CF}"/>
              </a:ext>
            </a:extLst>
          </p:cNvPr>
          <p:cNvSpPr txBox="1"/>
          <p:nvPr/>
        </p:nvSpPr>
        <p:spPr>
          <a:xfrm>
            <a:off x="3856213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0FD7BED7-EE58-AF02-AE8A-98BEB0F3E574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F28DD31B-A0CE-B19E-1CEB-08C0117D4B1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665CDA0-FA8A-5D6A-7306-2DE5DD933E58}"/>
              </a:ext>
            </a:extLst>
          </p:cNvPr>
          <p:cNvSpPr txBox="1"/>
          <p:nvPr/>
        </p:nvSpPr>
        <p:spPr>
          <a:xfrm>
            <a:off x="8007630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F43CE475-5C50-B098-ED51-1DD0C5629AB5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</p:cNvCxnSpPr>
          <p:nvPr/>
        </p:nvCxnSpPr>
        <p:spPr>
          <a:xfrm flipV="1">
            <a:off x="2119940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1857331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95DAE19A-331D-A112-0849-F1148ECE67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802A953-A68A-0BD0-669D-5DC5026B220A}"/>
              </a:ext>
            </a:extLst>
          </p:cNvPr>
          <p:cNvSpPr txBox="1"/>
          <p:nvPr/>
        </p:nvSpPr>
        <p:spPr>
          <a:xfrm>
            <a:off x="3067692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  <p:extLst>
      <p:ext uri="{BB962C8B-B14F-4D97-AF65-F5344CB8AC3E}">
        <p14:creationId xmlns:p14="http://schemas.microsoft.com/office/powerpoint/2010/main" val="186211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</p:cNvCxnSpPr>
          <p:nvPr/>
        </p:nvCxnSpPr>
        <p:spPr>
          <a:xfrm flipV="1">
            <a:off x="2119940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1857331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1E301D34-B8E9-E291-B820-443B88680D13}"/>
              </a:ext>
            </a:extLst>
          </p:cNvPr>
          <p:cNvCxnSpPr>
            <a:cxnSpLocks/>
          </p:cNvCxnSpPr>
          <p:nvPr/>
        </p:nvCxnSpPr>
        <p:spPr>
          <a:xfrm flipV="1">
            <a:off x="6191674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9B2917E-5060-EA43-054A-918211583682}"/>
              </a:ext>
            </a:extLst>
          </p:cNvPr>
          <p:cNvSpPr txBox="1"/>
          <p:nvPr/>
        </p:nvSpPr>
        <p:spPr>
          <a:xfrm>
            <a:off x="5929065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9389B78C-B18D-D82E-2F3F-D6A0C8F6833F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95DAE19A-331D-A112-0849-F1148ECE67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802A953-A68A-0BD0-669D-5DC5026B220A}"/>
              </a:ext>
            </a:extLst>
          </p:cNvPr>
          <p:cNvSpPr txBox="1"/>
          <p:nvPr/>
        </p:nvSpPr>
        <p:spPr>
          <a:xfrm>
            <a:off x="3067692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F28DD31B-A0CE-B19E-1CEB-08C0117D4B1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665CDA0-FA8A-5D6A-7306-2DE5DD933E58}"/>
              </a:ext>
            </a:extLst>
          </p:cNvPr>
          <p:cNvSpPr txBox="1"/>
          <p:nvPr/>
        </p:nvSpPr>
        <p:spPr>
          <a:xfrm>
            <a:off x="8007630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F43CE475-5C50-B098-ED51-1DD0C5629AB5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  <p:extLst>
      <p:ext uri="{BB962C8B-B14F-4D97-AF65-F5344CB8AC3E}">
        <p14:creationId xmlns:p14="http://schemas.microsoft.com/office/powerpoint/2010/main" val="81245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b75cd550d_0_5"/>
          <p:cNvSpPr/>
          <p:nvPr/>
        </p:nvSpPr>
        <p:spPr>
          <a:xfrm>
            <a:off x="872615" y="2114717"/>
            <a:ext cx="9210008" cy="3081011"/>
          </a:xfrm>
          <a:prstGeom prst="roundRect">
            <a:avLst>
              <a:gd name="adj" fmla="val 4360"/>
            </a:avLst>
          </a:prstGeom>
          <a:solidFill>
            <a:srgbClr val="3F3F3F"/>
          </a:solidFill>
          <a:ln w="12700" cap="flat" cmpd="sng">
            <a:solidFill>
              <a:srgbClr val="31538F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4677092" y="2717285"/>
            <a:ext cx="2560835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Lernstand durch Diskussionen, Fragen und Aufgaben erfassen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B5923B4-726F-16FE-FA92-4CD6E08804CF}"/>
              </a:ext>
            </a:extLst>
          </p:cNvPr>
          <p:cNvSpPr txBox="1"/>
          <p:nvPr/>
        </p:nvSpPr>
        <p:spPr>
          <a:xfrm>
            <a:off x="2780699" y="2314401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Lernziel</a:t>
            </a:r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67A85F83-AC8C-ACB0-3C99-B4A5E4DAE712}"/>
              </a:ext>
            </a:extLst>
          </p:cNvPr>
          <p:cNvSpPr/>
          <p:nvPr/>
        </p:nvSpPr>
        <p:spPr>
          <a:xfrm>
            <a:off x="7296265" y="2724164"/>
            <a:ext cx="2560835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Lernförderliche Rückmeldung geben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CF46D24E-F93F-9801-B973-5682E661470D}"/>
              </a:ext>
            </a:extLst>
          </p:cNvPr>
          <p:cNvSpPr/>
          <p:nvPr/>
        </p:nvSpPr>
        <p:spPr>
          <a:xfrm>
            <a:off x="4677092" y="3485400"/>
            <a:ext cx="5180008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Schülerinnen und Schüler als instruktionale Ressource füreinander aktivieren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5979CDA-0558-2659-F2AF-7CF4F8F07B46}"/>
              </a:ext>
            </a:extLst>
          </p:cNvPr>
          <p:cNvSpPr/>
          <p:nvPr/>
        </p:nvSpPr>
        <p:spPr>
          <a:xfrm>
            <a:off x="4677092" y="4253515"/>
            <a:ext cx="5180008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Schülerinnen und Schüler als Verantwortliche des eigenen Lernens aktivieren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B5B3001-329C-5E8F-14CD-3A5A27E2A8B1}"/>
              </a:ext>
            </a:extLst>
          </p:cNvPr>
          <p:cNvSpPr/>
          <p:nvPr/>
        </p:nvSpPr>
        <p:spPr>
          <a:xfrm>
            <a:off x="2057919" y="2717284"/>
            <a:ext cx="2560835" cy="2247946"/>
          </a:xfrm>
          <a:prstGeom prst="roundRect">
            <a:avLst>
              <a:gd name="adj" fmla="val 6161"/>
            </a:avLst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Lernziele und Erfolgskriterien klären, teilen und verstehen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6BFE87-3724-42E0-7B29-2A2593018381}"/>
              </a:ext>
            </a:extLst>
          </p:cNvPr>
          <p:cNvSpPr txBox="1"/>
          <p:nvPr/>
        </p:nvSpPr>
        <p:spPr>
          <a:xfrm>
            <a:off x="5538363" y="2314401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Lernstand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024357F-FB80-84C4-13E4-E2332D7DB159}"/>
              </a:ext>
            </a:extLst>
          </p:cNvPr>
          <p:cNvSpPr txBox="1"/>
          <p:nvPr/>
        </p:nvSpPr>
        <p:spPr>
          <a:xfrm>
            <a:off x="7237927" y="2175901"/>
            <a:ext cx="27142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Schritte zum </a:t>
            </a:r>
            <a:b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Lernziel ermitteln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35B03A1-637D-ADA9-3419-2B52D3420882}"/>
              </a:ext>
            </a:extLst>
          </p:cNvPr>
          <p:cNvSpPr txBox="1"/>
          <p:nvPr/>
        </p:nvSpPr>
        <p:spPr>
          <a:xfrm>
            <a:off x="788611" y="4470872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Lernende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3C26DF8-31EA-3F99-12A8-E959263D2F99}"/>
              </a:ext>
            </a:extLst>
          </p:cNvPr>
          <p:cNvSpPr txBox="1"/>
          <p:nvPr/>
        </p:nvSpPr>
        <p:spPr>
          <a:xfrm>
            <a:off x="788612" y="3702757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Peers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F31C6E-58F2-12DD-8B8B-7D7EDD079BEA}"/>
              </a:ext>
            </a:extLst>
          </p:cNvPr>
          <p:cNvSpPr txBox="1"/>
          <p:nvPr/>
        </p:nvSpPr>
        <p:spPr>
          <a:xfrm>
            <a:off x="788610" y="3016743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Lehrende</a:t>
            </a:r>
          </a:p>
        </p:txBody>
      </p:sp>
    </p:spTree>
    <p:extLst>
      <p:ext uri="{BB962C8B-B14F-4D97-AF65-F5344CB8AC3E}">
        <p14:creationId xmlns:p14="http://schemas.microsoft.com/office/powerpoint/2010/main" val="369022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0136D5DF-0220-60D1-C4CD-126870F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A6BBC9B2-7289-E966-1028-12B9812D4F42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8016D57-31C7-1CA7-A620-726F60504F03}"/>
              </a:ext>
            </a:extLst>
          </p:cNvPr>
          <p:cNvSpPr txBox="1"/>
          <p:nvPr/>
        </p:nvSpPr>
        <p:spPr>
          <a:xfrm>
            <a:off x="15125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95106710-C6C8-9F82-089E-5CA8BDB6072D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119939" y="2847167"/>
            <a:ext cx="1" cy="318554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4C5E1A2-83D2-3903-3B85-44642CE7A7FB}"/>
              </a:ext>
            </a:extLst>
          </p:cNvPr>
          <p:cNvSpPr txBox="1"/>
          <p:nvPr/>
        </p:nvSpPr>
        <p:spPr>
          <a:xfrm>
            <a:off x="1857331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F031D918-69CE-E7A6-8AF7-751CAFB9C1C1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900E2A63-17E5-29D4-32F4-7AD57908214B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6F0C1FFA-858C-ADA4-E75C-D6FFBCEA9A21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191674" y="2808666"/>
            <a:ext cx="0" cy="357055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020706E-18FB-BDFD-55F1-C556A8AD038F}"/>
              </a:ext>
            </a:extLst>
          </p:cNvPr>
          <p:cNvSpPr txBox="1"/>
          <p:nvPr/>
        </p:nvSpPr>
        <p:spPr>
          <a:xfrm>
            <a:off x="5929065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EFC5C570-00D9-FEED-A774-E525F3DE8399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06DE1E96-5C0C-2A2A-7B22-6294B03E94D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7CE991A-6E8C-F6E4-D2AD-A5FA1978CA68}"/>
              </a:ext>
            </a:extLst>
          </p:cNvPr>
          <p:cNvSpPr txBox="1"/>
          <p:nvPr/>
        </p:nvSpPr>
        <p:spPr>
          <a:xfrm>
            <a:off x="3067692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0DC91D43-79F7-BD86-F830-011411520909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1E93052-CF4E-CEA3-8953-9E2F7106C17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725823" y="3165435"/>
            <a:ext cx="0" cy="36570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27422ED-1FFE-0319-22F5-E38CB403048E}"/>
              </a:ext>
            </a:extLst>
          </p:cNvPr>
          <p:cNvSpPr txBox="1"/>
          <p:nvPr/>
        </p:nvSpPr>
        <p:spPr>
          <a:xfrm>
            <a:off x="74632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9BDFA82B-E85F-A0E4-EEF7-1C304E1F7AB7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EF3CE120-2D7C-5309-25DE-D7F2707AA9E0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B79627A-0DF7-13E3-C934-B7D5B4A27931}"/>
              </a:ext>
            </a:extLst>
          </p:cNvPr>
          <p:cNvSpPr txBox="1"/>
          <p:nvPr/>
        </p:nvSpPr>
        <p:spPr>
          <a:xfrm>
            <a:off x="3856213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AE88D5A0-2127-0A7C-39A5-20AED4E5C3B6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9FAF68AD-FC7F-5AA4-9EDA-AD3A96494481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2FAA91-2330-173D-72B4-AB81532FF80C}"/>
              </a:ext>
            </a:extLst>
          </p:cNvPr>
          <p:cNvSpPr txBox="1"/>
          <p:nvPr/>
        </p:nvSpPr>
        <p:spPr>
          <a:xfrm>
            <a:off x="8007630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3D3BF4D8-20CD-E0F2-7336-E2DEA5D5DDD5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D273D7B8-CDAD-ACFA-27AB-BF79FCF3073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DA77E1FA-6D0B-44C7-D912-8E5EF12A2D6F}"/>
              </a:ext>
            </a:extLst>
          </p:cNvPr>
          <p:cNvSpPr txBox="1"/>
          <p:nvPr/>
        </p:nvSpPr>
        <p:spPr>
          <a:xfrm>
            <a:off x="951894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687F71EF-FEED-28A9-E5FE-8C24BF6D6123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679845A-4F0E-3D96-8FDF-B7C8C35B71AF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4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F3C44CE1-9764-8BF6-AC6A-799A2EAE2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58754140-1101-15D8-E018-2D9BED58626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725823" y="3165435"/>
            <a:ext cx="0" cy="36570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B0A833B-15CC-4937-96C0-A98D7CE5C77F}"/>
              </a:ext>
            </a:extLst>
          </p:cNvPr>
          <p:cNvSpPr txBox="1"/>
          <p:nvPr/>
        </p:nvSpPr>
        <p:spPr>
          <a:xfrm>
            <a:off x="74632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AA23F217-76A2-1098-243C-BA073F42D38C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1D2EF3C3-7C1A-33D4-CFF3-E8369CE4A7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106D172-F770-A1CF-9124-0E0CBD90FCCE}"/>
              </a:ext>
            </a:extLst>
          </p:cNvPr>
          <p:cNvSpPr txBox="1"/>
          <p:nvPr/>
        </p:nvSpPr>
        <p:spPr>
          <a:xfrm>
            <a:off x="8007630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B2C2AC35-0519-305E-7982-AC73C7324753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17CCBA25-6C20-306C-35A9-3C9F5E03DA80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1BD9CE6-A01E-DCD2-1BF7-BD6D438390DA}"/>
              </a:ext>
            </a:extLst>
          </p:cNvPr>
          <p:cNvSpPr txBox="1"/>
          <p:nvPr/>
        </p:nvSpPr>
        <p:spPr>
          <a:xfrm>
            <a:off x="15125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D7A90F26-A7FA-D294-2B2C-D62192C7FDBB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119939" y="2847167"/>
            <a:ext cx="1" cy="318554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30B5A2F-DF28-8549-2C48-E02DD59F7FB1}"/>
              </a:ext>
            </a:extLst>
          </p:cNvPr>
          <p:cNvSpPr txBox="1"/>
          <p:nvPr/>
        </p:nvSpPr>
        <p:spPr>
          <a:xfrm>
            <a:off x="1857331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534A82A9-52E1-D2AE-41B9-242E906BA964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E29DD10F-ADB9-D97F-FA6C-52D7903189E6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8E250B6-E486-2C4D-8543-9C9F06C3B79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14A86D2-AFBB-C831-AD02-6F004071B2AF}"/>
              </a:ext>
            </a:extLst>
          </p:cNvPr>
          <p:cNvSpPr txBox="1"/>
          <p:nvPr/>
        </p:nvSpPr>
        <p:spPr>
          <a:xfrm>
            <a:off x="951894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952BD3B1-2A6A-7E0C-0CF3-46204B1CA63D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1D107FE-DE2B-AD14-85F6-AE1ABA6C92CB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7CB573F1-6B1B-A5A9-D73F-65DBFE11E5C6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191674" y="2808666"/>
            <a:ext cx="0" cy="357055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055D334-ED06-8D82-0A10-A5002D413C03}"/>
              </a:ext>
            </a:extLst>
          </p:cNvPr>
          <p:cNvSpPr txBox="1"/>
          <p:nvPr/>
        </p:nvSpPr>
        <p:spPr>
          <a:xfrm>
            <a:off x="5929065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B99EA488-B045-053C-450E-F1C6A521682A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F4101058-6E3F-92AF-A130-2219B2A77C8B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9CA40B2-D52C-20F2-6679-86CA0503FFCF}"/>
              </a:ext>
            </a:extLst>
          </p:cNvPr>
          <p:cNvSpPr txBox="1"/>
          <p:nvPr/>
        </p:nvSpPr>
        <p:spPr>
          <a:xfrm>
            <a:off x="3067692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6041EC1A-1701-AFAB-19D7-C5BCDB9A1067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8C44AAB-F8DA-AAD9-A291-D2F1773E7A32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20A845C-D05E-B1CF-CA23-D5DE9099F9FD}"/>
              </a:ext>
            </a:extLst>
          </p:cNvPr>
          <p:cNvSpPr txBox="1"/>
          <p:nvPr/>
        </p:nvSpPr>
        <p:spPr>
          <a:xfrm>
            <a:off x="3856213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76196750-3EA4-A62F-F0FE-9CE17737F5DF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9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E9F68624-E0CC-2267-D1EF-48594E245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8C29EBB5-4293-B075-1083-43212247327B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B06E0E86-A324-D919-9EB2-81D5022BE7A6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B8BFFCC9-F32C-7B7A-2C1E-2224C48BCB52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57A9FC7C-D6E1-D82B-04A3-3F19D468DF45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DD621DE4-7D09-38EA-6FD7-A721CCD39A8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725823" y="3165435"/>
            <a:ext cx="0" cy="36570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79C1A13D-3CD0-391D-AD6B-4F70081AE7A9}"/>
              </a:ext>
            </a:extLst>
          </p:cNvPr>
          <p:cNvSpPr txBox="1"/>
          <p:nvPr/>
        </p:nvSpPr>
        <p:spPr>
          <a:xfrm>
            <a:off x="74632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BC210AA4-A3DB-6414-1292-B3ED72918FCE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9AC2B7AA-0A1F-B1C4-11FB-F5F013181796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73BD5D11-BD82-64EE-E848-FF05DECC28DF}"/>
              </a:ext>
            </a:extLst>
          </p:cNvPr>
          <p:cNvSpPr txBox="1"/>
          <p:nvPr/>
        </p:nvSpPr>
        <p:spPr>
          <a:xfrm>
            <a:off x="8007630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C72CA657-96DE-6E63-0BFC-1063A6A89DAF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68A0FF47-C346-9C69-C697-533497B45B08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17CF0570-4375-A861-FC7D-745A62BCB681}"/>
              </a:ext>
            </a:extLst>
          </p:cNvPr>
          <p:cNvSpPr txBox="1"/>
          <p:nvPr/>
        </p:nvSpPr>
        <p:spPr>
          <a:xfrm>
            <a:off x="15125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38600C3-1B1C-D806-FB77-A031A33BB888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119939" y="2847167"/>
            <a:ext cx="1" cy="318554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8AA9BA7-EC6A-5A1B-3FAA-A24564CD078F}"/>
              </a:ext>
            </a:extLst>
          </p:cNvPr>
          <p:cNvSpPr txBox="1"/>
          <p:nvPr/>
        </p:nvSpPr>
        <p:spPr>
          <a:xfrm>
            <a:off x="1857331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7B31C688-D5FD-C051-0B9C-6F60DD6663D8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1582CD0-6B74-9E4E-EDB4-202EE5DE0338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F93CEF8-3BA0-FD86-EAFB-9A5EC71846A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A67F10E9-5EB8-6E6C-1F50-566C13FBE9C2}"/>
              </a:ext>
            </a:extLst>
          </p:cNvPr>
          <p:cNvSpPr txBox="1"/>
          <p:nvPr/>
        </p:nvSpPr>
        <p:spPr>
          <a:xfrm>
            <a:off x="951894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46FD7E6E-9528-B0F9-B708-1FD330958F5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564D781-883C-EA5B-90CB-CAB1E2499023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CB4BD1D2-6FDB-094D-5580-B9EE5597E8F2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191674" y="2808666"/>
            <a:ext cx="0" cy="357055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CECAE99C-1DB0-2FB0-EBFE-19F7C30BE177}"/>
              </a:ext>
            </a:extLst>
          </p:cNvPr>
          <p:cNvSpPr txBox="1"/>
          <p:nvPr/>
        </p:nvSpPr>
        <p:spPr>
          <a:xfrm>
            <a:off x="5929065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03260249-89FF-43BB-D339-C613864B4794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DE0B84-2763-691A-B1EB-A8999E470F3B}"/>
              </a:ext>
            </a:extLst>
          </p:cNvPr>
          <p:cNvSpPr txBox="1"/>
          <p:nvPr/>
        </p:nvSpPr>
        <p:spPr>
          <a:xfrm>
            <a:off x="3067692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448E453-F0A3-F09F-573E-F0461C1C6A2A}"/>
              </a:ext>
            </a:extLst>
          </p:cNvPr>
          <p:cNvSpPr txBox="1"/>
          <p:nvPr/>
        </p:nvSpPr>
        <p:spPr>
          <a:xfrm>
            <a:off x="3856213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</p:spTree>
    <p:extLst>
      <p:ext uri="{BB962C8B-B14F-4D97-AF65-F5344CB8AC3E}">
        <p14:creationId xmlns:p14="http://schemas.microsoft.com/office/powerpoint/2010/main" val="37119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CC6F8101-A839-FC49-7DE5-45B941494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7A2969B0-8A26-DEAA-76F9-B189C2F2198C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725823" y="3165435"/>
            <a:ext cx="0" cy="36570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E71919F-9A33-ABB4-30D3-3C911FBF4CA9}"/>
              </a:ext>
            </a:extLst>
          </p:cNvPr>
          <p:cNvSpPr txBox="1"/>
          <p:nvPr/>
        </p:nvSpPr>
        <p:spPr>
          <a:xfrm>
            <a:off x="74632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271B58B2-CBD4-8AE7-F3E4-1E31214ED144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6F643875-807D-C48E-4B73-E8CA90A6C43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1E7C99E-E3A2-6AFF-2A0A-94A85F7351DC}"/>
              </a:ext>
            </a:extLst>
          </p:cNvPr>
          <p:cNvSpPr txBox="1"/>
          <p:nvPr/>
        </p:nvSpPr>
        <p:spPr>
          <a:xfrm>
            <a:off x="8007630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44ECB833-A0CA-217F-4854-E80D3C3BECF6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172B4376-980B-0A49-D926-F6AB68DB2BF0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A4FD84F-45F9-055E-6178-53108B646DB4}"/>
              </a:ext>
            </a:extLst>
          </p:cNvPr>
          <p:cNvSpPr txBox="1"/>
          <p:nvPr/>
        </p:nvSpPr>
        <p:spPr>
          <a:xfrm>
            <a:off x="15125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3EDBFD4-48BC-4B6A-F1D3-285786E3685F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119939" y="2847167"/>
            <a:ext cx="1" cy="318554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7990831-F3C1-E089-AF81-A905AF13CAFF}"/>
              </a:ext>
            </a:extLst>
          </p:cNvPr>
          <p:cNvSpPr txBox="1"/>
          <p:nvPr/>
        </p:nvSpPr>
        <p:spPr>
          <a:xfrm>
            <a:off x="1857331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A0CAE297-212F-7F85-0B9C-5BDD1EB30C9F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E6BAB88A-5728-E284-4207-7B2B900B14F5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1886CFCC-3F94-1CF3-CCAA-C7ADAD388DF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4996A13-8A89-83FB-BB08-1B6850445D21}"/>
              </a:ext>
            </a:extLst>
          </p:cNvPr>
          <p:cNvSpPr txBox="1"/>
          <p:nvPr/>
        </p:nvSpPr>
        <p:spPr>
          <a:xfrm>
            <a:off x="951894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F247FAF-D20A-8B7A-ACD2-EF53CFAFC1CD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2139FAAC-AF8F-1E14-753C-FA73A038B08A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191674" y="2808666"/>
            <a:ext cx="0" cy="357055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CBC55A13-B7E4-0AB4-AC4D-D79D89124FA3}"/>
              </a:ext>
            </a:extLst>
          </p:cNvPr>
          <p:cNvSpPr txBox="1"/>
          <p:nvPr/>
        </p:nvSpPr>
        <p:spPr>
          <a:xfrm>
            <a:off x="5929065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D8EB7C6E-524C-76D1-C30E-AF6D4AC2BF2E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2FFE14E1-B794-D729-A9D7-88A06C1A9801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885581-2D03-7737-2946-B9A40E39F5BE}"/>
              </a:ext>
            </a:extLst>
          </p:cNvPr>
          <p:cNvSpPr txBox="1"/>
          <p:nvPr/>
        </p:nvSpPr>
        <p:spPr>
          <a:xfrm>
            <a:off x="3067692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37C6E65-6A11-C420-75E8-051B25B43B21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BE2290F3-E14D-61F5-C71C-B6525831DAAE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0666B81-73EC-D799-E03E-C37A00A5FCCD}"/>
              </a:ext>
            </a:extLst>
          </p:cNvPr>
          <p:cNvSpPr txBox="1"/>
          <p:nvPr/>
        </p:nvSpPr>
        <p:spPr>
          <a:xfrm>
            <a:off x="3856213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42427E2A-8D14-5F41-6CE5-B4F4E0E78031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8470F55-4E5F-4D0C-3DCA-2A6E89056638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3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10E441F1-5EAF-419C-AA9F-4F3F1A99D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D7BAE953-B399-5776-04D3-E526C085D5A1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3F306A3-3FEF-E831-B63F-B745340A4CA2}"/>
              </a:ext>
            </a:extLst>
          </p:cNvPr>
          <p:cNvSpPr txBox="1"/>
          <p:nvPr/>
        </p:nvSpPr>
        <p:spPr>
          <a:xfrm>
            <a:off x="15125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98DA2A4-A6F8-DCF0-5317-47695D87F1FC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119939" y="2847167"/>
            <a:ext cx="1" cy="318554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F36620E-7674-6F95-8BD6-CBB5D06CA870}"/>
              </a:ext>
            </a:extLst>
          </p:cNvPr>
          <p:cNvSpPr txBox="1"/>
          <p:nvPr/>
        </p:nvSpPr>
        <p:spPr>
          <a:xfrm>
            <a:off x="1857331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99A210C7-C677-17B8-190C-4E6BE5E99A7C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1EA0F872-0BB2-45A0-B8FA-C6F21D21CCCC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7C47AC7B-1C56-D361-0094-DD2DBECCF60D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191674" y="2808666"/>
            <a:ext cx="0" cy="357055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5F1A147-B175-874D-FF71-44F13ECA9E00}"/>
              </a:ext>
            </a:extLst>
          </p:cNvPr>
          <p:cNvSpPr txBox="1"/>
          <p:nvPr/>
        </p:nvSpPr>
        <p:spPr>
          <a:xfrm>
            <a:off x="5929065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44ED30CE-39B9-7BC4-2DC9-7CA50CF03A3D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EAD5D699-BAD4-EB77-7A92-73BA3FBA23D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F7D18FBB-0F70-8BA9-1198-7D0868F5C92F}"/>
              </a:ext>
            </a:extLst>
          </p:cNvPr>
          <p:cNvSpPr txBox="1"/>
          <p:nvPr/>
        </p:nvSpPr>
        <p:spPr>
          <a:xfrm>
            <a:off x="3067692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6A26264-81DF-FC45-DE48-06EE82EB8EBA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A532509-1681-54CC-FF95-CAAF69028702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14ED780-78B9-2C5C-0B59-3C6FD46DDF4F}"/>
              </a:ext>
            </a:extLst>
          </p:cNvPr>
          <p:cNvSpPr txBox="1"/>
          <p:nvPr/>
        </p:nvSpPr>
        <p:spPr>
          <a:xfrm>
            <a:off x="3856213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63E02FF6-5096-4E5A-D26D-FA78B9AF1877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7A27B1D8-8E5E-F5ED-3E52-547EC2C2EA2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8B2FC436-DB93-68E6-1446-2F10857849FF}"/>
              </a:ext>
            </a:extLst>
          </p:cNvPr>
          <p:cNvSpPr txBox="1"/>
          <p:nvPr/>
        </p:nvSpPr>
        <p:spPr>
          <a:xfrm>
            <a:off x="951894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67E84F6-AF91-31DC-EFFD-BE340D0C7A36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88206BA-47C6-BA41-092C-D21A0F6B29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9C2740E-DC93-DE06-61D3-BC46E84F4D2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725823" y="3165435"/>
            <a:ext cx="0" cy="365708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8BCDA34-1E52-72B2-A59C-BA767A7020C7}"/>
              </a:ext>
            </a:extLst>
          </p:cNvPr>
          <p:cNvSpPr txBox="1"/>
          <p:nvPr/>
        </p:nvSpPr>
        <p:spPr>
          <a:xfrm>
            <a:off x="74632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94767028-8512-FF1C-0611-1953B0D7F000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6CC1E641-7EDA-2683-1F1F-7221A8A7C4E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B784231-FDEB-C7E8-4E98-AFC3B2F352D8}"/>
              </a:ext>
            </a:extLst>
          </p:cNvPr>
          <p:cNvSpPr txBox="1"/>
          <p:nvPr/>
        </p:nvSpPr>
        <p:spPr>
          <a:xfrm>
            <a:off x="8007630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37A55DF8-B322-7051-3CEC-1BCC6915FE22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</p:spTree>
    <p:extLst>
      <p:ext uri="{BB962C8B-B14F-4D97-AF65-F5344CB8AC3E}">
        <p14:creationId xmlns:p14="http://schemas.microsoft.com/office/powerpoint/2010/main" val="160597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440B5923-BA4E-4C2B-75A5-57F98142D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b75cd550d_0_5">
            <a:extLst>
              <a:ext uri="{FF2B5EF4-FFF2-40B4-BE49-F238E27FC236}">
                <a16:creationId xmlns:a16="http://schemas.microsoft.com/office/drawing/2014/main" id="{D8891006-D420-BDE6-7F46-E8A6AEF07C7A}"/>
              </a:ext>
            </a:extLst>
          </p:cNvPr>
          <p:cNvSpPr/>
          <p:nvPr/>
        </p:nvSpPr>
        <p:spPr>
          <a:xfrm>
            <a:off x="487486" y="1830957"/>
            <a:ext cx="8902333" cy="2692917"/>
          </a:xfrm>
          <a:prstGeom prst="roundRect">
            <a:avLst>
              <a:gd name="adj" fmla="val 2591"/>
            </a:avLst>
          </a:prstGeom>
          <a:solidFill>
            <a:srgbClr val="3F3F3F"/>
          </a:solidFill>
          <a:ln w="12700" cap="flat" cmpd="sng">
            <a:solidFill>
              <a:srgbClr val="31538F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Calibri"/>
              <a:sym typeface="Calibri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CA15FB9-321C-A112-C0F0-D0182A1DF33B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CF8587B6-CEEB-B3E4-0257-CD8D00FB7CF8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3359F6B-B93A-17E9-8ABA-66C035B6D357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B6B8BB9-AC7C-FB58-A312-87DE3A803900}"/>
              </a:ext>
            </a:extLst>
          </p:cNvPr>
          <p:cNvCxnSpPr>
            <a:cxnSpLocks/>
          </p:cNvCxnSpPr>
          <p:nvPr/>
        </p:nvCxnSpPr>
        <p:spPr>
          <a:xfrm flipV="1">
            <a:off x="2119940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B1A99CE-DE35-3D0C-2B23-C105CA6F0F7F}"/>
              </a:ext>
            </a:extLst>
          </p:cNvPr>
          <p:cNvSpPr txBox="1"/>
          <p:nvPr/>
        </p:nvSpPr>
        <p:spPr>
          <a:xfrm>
            <a:off x="1857331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758398A-5200-EAF4-8EB1-A3CFF35827E3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F7D7D3A7-6AFA-38B1-7971-30CB496A246B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A88C37FD-D8C7-A31D-B069-F45870F5CFA3}"/>
              </a:ext>
            </a:extLst>
          </p:cNvPr>
          <p:cNvCxnSpPr>
            <a:cxnSpLocks/>
          </p:cNvCxnSpPr>
          <p:nvPr/>
        </p:nvCxnSpPr>
        <p:spPr>
          <a:xfrm flipV="1">
            <a:off x="6191674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412618BB-3D96-D615-2599-6BBC270EDB9E}"/>
              </a:ext>
            </a:extLst>
          </p:cNvPr>
          <p:cNvSpPr txBox="1"/>
          <p:nvPr/>
        </p:nvSpPr>
        <p:spPr>
          <a:xfrm>
            <a:off x="5929065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41F0D793-D558-676F-084B-C8C3CBC306B8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725668A4-9B3C-CB76-2B21-A2F927B134C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756B00C-5C3B-42F7-B9F4-1C3F55A6AC6A}"/>
              </a:ext>
            </a:extLst>
          </p:cNvPr>
          <p:cNvSpPr txBox="1"/>
          <p:nvPr/>
        </p:nvSpPr>
        <p:spPr>
          <a:xfrm>
            <a:off x="3067692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DF4D9ABF-E90F-9C4B-9554-88FF638B87A8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06ECF96C-CAD5-3C99-A489-0FC702D52C86}"/>
              </a:ext>
            </a:extLst>
          </p:cNvPr>
          <p:cNvCxnSpPr>
            <a:cxnSpLocks/>
          </p:cNvCxnSpPr>
          <p:nvPr/>
        </p:nvCxnSpPr>
        <p:spPr>
          <a:xfrm flipV="1">
            <a:off x="7725823" y="3165435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4CB606F6-A8E2-E494-1E26-6F72ABA6D751}"/>
              </a:ext>
            </a:extLst>
          </p:cNvPr>
          <p:cNvSpPr txBox="1"/>
          <p:nvPr/>
        </p:nvSpPr>
        <p:spPr>
          <a:xfrm>
            <a:off x="74632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CD81D6AC-8653-8101-24E3-2E2450F5F285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8D932BB-A382-BAF6-3D79-08F36C8F4B02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4FC3E43-D44F-9E4B-D67F-058C4C80A59D}"/>
              </a:ext>
            </a:extLst>
          </p:cNvPr>
          <p:cNvSpPr txBox="1"/>
          <p:nvPr/>
        </p:nvSpPr>
        <p:spPr>
          <a:xfrm>
            <a:off x="3856213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1CA440EA-9087-380A-DCF0-05ACD141B32C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F02837A0-8D2D-B397-FEAB-0A06C297FEF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72E3274-DF0D-0225-CCD9-4A0F8A42CB7A}"/>
              </a:ext>
            </a:extLst>
          </p:cNvPr>
          <p:cNvSpPr txBox="1"/>
          <p:nvPr/>
        </p:nvSpPr>
        <p:spPr>
          <a:xfrm>
            <a:off x="8007630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D663D5B8-894F-950C-FEEF-0CCCF5AB1A11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4D04FCE-5D3B-954A-E669-23C67000814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5BD2B8E-5497-1012-6EC0-B8C416EA1443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198A9C6F-F150-D06F-B93E-1FA3EC3632E5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  <p:extLst>
      <p:ext uri="{BB962C8B-B14F-4D97-AF65-F5344CB8AC3E}">
        <p14:creationId xmlns:p14="http://schemas.microsoft.com/office/powerpoint/2010/main" val="396074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4C5C996-7FAF-6D2D-8E7C-A8390C008B63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2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</p:cNvCxnSpPr>
          <p:nvPr/>
        </p:nvCxnSpPr>
        <p:spPr>
          <a:xfrm flipV="1">
            <a:off x="2119940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1857331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  <p:extLst>
      <p:ext uri="{BB962C8B-B14F-4D97-AF65-F5344CB8AC3E}">
        <p14:creationId xmlns:p14="http://schemas.microsoft.com/office/powerpoint/2010/main" val="39386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Macintosh PowerPoint</Application>
  <PresentationFormat>Breitbild</PresentationFormat>
  <Paragraphs>153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Roboto Condensed</vt:lpstr>
      <vt:lpstr>Calibri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Autor_M</dc:creator>
  <cp:lastModifiedBy>S M</cp:lastModifiedBy>
  <cp:revision>13</cp:revision>
  <dcterms:created xsi:type="dcterms:W3CDTF">2018-09-05T07:51:38Z</dcterms:created>
  <dcterms:modified xsi:type="dcterms:W3CDTF">2025-04-25T12:34:43Z</dcterms:modified>
</cp:coreProperties>
</file>