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54ED5-E142-7946-898E-669D1294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FB8C6-DE7F-9542-A411-FD378D205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3889B-C501-4944-B2DE-954876A0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EC875-0C12-6D42-BB87-A61AEB00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EFD27-E876-5443-BA45-2B67A198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B1BE-01F1-C74C-8137-C00F662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7819CC-3830-6541-B858-47A73D53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5DB2D-474E-9E43-8595-800A3CC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33C93-397C-2040-BA42-12A3D58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C7657-0C4F-4B4E-8A88-AAA902BA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B0828-8976-A246-A90E-6C8D2B371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9B2789-E173-2345-AF16-E722C097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E0373-4096-AC4A-A15E-820812D3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4192F-127A-6A4A-9E4E-26824D5E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19392-C6BA-4446-A71E-71342F88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89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EBDC2-AAB7-A74C-9B09-9441E32E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7C22E-08DE-2F4A-8EF9-67F7C15E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5E504-6231-6543-B46A-E281219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6DD4C-8E73-0E4A-A3D5-1825895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5E14-8CB5-7D46-8756-9880F3CA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95F2C-B8B2-9D4F-B949-88A04F6B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21C18A-3A25-CC4C-8FE1-DEC208A3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21890-95E9-8C41-82FC-32CB164A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0D129-AB6F-B14E-BF1F-659D2F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A4183-E23E-3C46-B659-8470D8D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3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93C0-380D-8949-9C63-A58CC52E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D347C-B1B3-8D43-8172-4AA131E6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D2310-A76A-AD4A-BF35-E5FB677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34CA6-CA62-294D-AE52-32A8A51F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0DB0BA-B8A5-E04B-B501-8C64A36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9AB46A-9B9A-D143-874B-2291D29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BB12-39CB-6341-B012-85C03BF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3766C-DC0F-174D-82E7-37D3AE9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5DB73-AB59-294D-9E0C-AD3C6EB4B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D1AAB5-F503-BF4B-9E71-ACCC8BCE3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58E726-ACCE-DA46-B05C-73A4D7884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52AD-9A67-4740-B10D-C3CB640E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43C616-8A29-4242-85E4-2D7DCBF3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BB5AE1-6E43-A54D-82CE-88A8D7ED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5DC9A-7891-1448-940C-5DAD5760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D8C00-2046-3D4E-A27D-C2C2F87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79767-39C9-D849-A85C-F95ABED5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878BC-E4F2-3445-865E-E1724891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56EE3-2263-3943-9A23-43D1972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BBBBFC-5089-C245-B5FC-6D7F13E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E4A65-7619-2247-AE69-709B07C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00F71-90C2-A949-874B-F81C210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CCFB0-8C1F-ED43-B083-EDCF5E8A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86EF1-C772-244C-9DA8-93C7C4DE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4779C-0FA8-A544-B5CE-9E865EF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ED7B5-44B5-844B-B25F-AC4AD9B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3352C-3EF4-9048-88A9-511BF606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6ADF7-1001-CA4A-9785-73F10397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BD8665-98B9-DE43-A94F-6B0A586A2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CED46A-2027-CC4F-9C2D-A0982BF3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15665-9668-214D-87B7-B532B630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2A3C65-38A6-E74E-B5E0-6B61109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4B0A19-9261-1341-BB4D-BECEC4AD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5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8487C3-96CB-6B4B-8C57-139816ED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0B5A1-0EFB-2A41-BC55-7B70C092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EA618-973D-8244-804A-AF8C5401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2953-E71A-784C-986F-6B2164349301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EA6F7-115A-8641-9004-CF047141E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0E9E8-9FC4-BA41-8B98-1A9962FC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61FD-3818-E444-8D65-A1867C0B10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DF28D4E-7DF9-A94B-AD2C-414DF47A1DA4}"/>
              </a:ext>
            </a:extLst>
          </p:cNvPr>
          <p:cNvSpPr/>
          <p:nvPr/>
        </p:nvSpPr>
        <p:spPr>
          <a:xfrm>
            <a:off x="0" y="423666"/>
            <a:ext cx="12079111" cy="6683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53FEC2-4999-AE4B-9563-09927D759A03}"/>
              </a:ext>
            </a:extLst>
          </p:cNvPr>
          <p:cNvCxnSpPr>
            <a:cxnSpLocks/>
          </p:cNvCxnSpPr>
          <p:nvPr/>
        </p:nvCxnSpPr>
        <p:spPr>
          <a:xfrm>
            <a:off x="1286933" y="3635022"/>
            <a:ext cx="7563556" cy="0"/>
          </a:xfrm>
          <a:prstGeom prst="straightConnector1">
            <a:avLst/>
          </a:prstGeom>
          <a:ln w="5715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14EC32-3DBC-B147-8A46-E891D110BD58}"/>
              </a:ext>
            </a:extLst>
          </p:cNvPr>
          <p:cNvSpPr/>
          <p:nvPr/>
        </p:nvSpPr>
        <p:spPr>
          <a:xfrm>
            <a:off x="2034988" y="351416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8999B-86D3-AA4F-9C55-F2E111E973F0}"/>
              </a:ext>
            </a:extLst>
          </p:cNvPr>
          <p:cNvSpPr/>
          <p:nvPr/>
        </p:nvSpPr>
        <p:spPr>
          <a:xfrm>
            <a:off x="3771650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C9503-69A4-A84A-99D5-78D9B703DCE3}"/>
              </a:ext>
            </a:extLst>
          </p:cNvPr>
          <p:cNvSpPr/>
          <p:nvPr/>
        </p:nvSpPr>
        <p:spPr>
          <a:xfrm>
            <a:off x="5506071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0320B-D369-CE45-B981-87CE9E49CCC4}"/>
              </a:ext>
            </a:extLst>
          </p:cNvPr>
          <p:cNvSpPr/>
          <p:nvPr/>
        </p:nvSpPr>
        <p:spPr>
          <a:xfrm>
            <a:off x="7240492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gende mit Pfeil nach oben 10">
            <a:extLst>
              <a:ext uri="{FF2B5EF4-FFF2-40B4-BE49-F238E27FC236}">
                <a16:creationId xmlns:a16="http://schemas.microsoft.com/office/drawing/2014/main" id="{FB43E81E-BC50-B543-B270-F5D990129C80}"/>
              </a:ext>
            </a:extLst>
          </p:cNvPr>
          <p:cNvSpPr/>
          <p:nvPr/>
        </p:nvSpPr>
        <p:spPr>
          <a:xfrm>
            <a:off x="1131927" y="3823279"/>
            <a:ext cx="2054246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Potentialanalyse</a:t>
            </a:r>
          </a:p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Tomasik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6" name="Legende mit Pfeil nach oben 15">
            <a:extLst>
              <a:ext uri="{FF2B5EF4-FFF2-40B4-BE49-F238E27FC236}">
                <a16:creationId xmlns:a16="http://schemas.microsoft.com/office/drawing/2014/main" id="{5070732B-46B9-5144-9CEB-1314601E8E98}"/>
              </a:ext>
            </a:extLst>
          </p:cNvPr>
          <p:cNvSpPr/>
          <p:nvPr/>
        </p:nvSpPr>
        <p:spPr>
          <a:xfrm rot="10800000">
            <a:off x="3195419" y="2216607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7DAE72-CA12-B348-AE33-73BC34730D0F}"/>
              </a:ext>
            </a:extLst>
          </p:cNvPr>
          <p:cNvSpPr txBox="1"/>
          <p:nvPr/>
        </p:nvSpPr>
        <p:spPr>
          <a:xfrm>
            <a:off x="3172841" y="2277369"/>
            <a:ext cx="14894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Explorative</a:t>
            </a:r>
          </a:p>
          <a:p>
            <a:pPr algn="ctr"/>
            <a:r>
              <a:rPr lang="de-DE" b="1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Studie</a:t>
            </a:r>
            <a:endParaRPr lang="de-DE" sz="1100" dirty="0">
              <a:solidFill>
                <a:schemeClr val="bg1"/>
              </a:solidFill>
              <a:latin typeface="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 &amp; Merk 2021)</a:t>
            </a:r>
            <a:endParaRPr lang="de-DE" sz="11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18" name="Legende mit Pfeil nach oben 17">
            <a:extLst>
              <a:ext uri="{FF2B5EF4-FFF2-40B4-BE49-F238E27FC236}">
                <a16:creationId xmlns:a16="http://schemas.microsoft.com/office/drawing/2014/main" id="{D908D069-A4C5-EF4A-9E9C-87E7629FCCAA}"/>
              </a:ext>
            </a:extLst>
          </p:cNvPr>
          <p:cNvSpPr/>
          <p:nvPr/>
        </p:nvSpPr>
        <p:spPr>
          <a:xfrm>
            <a:off x="4566213" y="3823279"/>
            <a:ext cx="2133600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Konfirmatorische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Studie</a:t>
            </a:r>
          </a:p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9" name="Legende mit Pfeil nach oben 18">
            <a:extLst>
              <a:ext uri="{FF2B5EF4-FFF2-40B4-BE49-F238E27FC236}">
                <a16:creationId xmlns:a16="http://schemas.microsoft.com/office/drawing/2014/main" id="{28FF3C2C-E31D-F340-87CB-97C1841D5479}"/>
              </a:ext>
            </a:extLst>
          </p:cNvPr>
          <p:cNvSpPr/>
          <p:nvPr/>
        </p:nvSpPr>
        <p:spPr>
          <a:xfrm rot="10800000">
            <a:off x="6668342" y="2216608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42C52F-A55C-7F4F-82DF-D8A2E470A24A}"/>
              </a:ext>
            </a:extLst>
          </p:cNvPr>
          <p:cNvSpPr txBox="1"/>
          <p:nvPr/>
        </p:nvSpPr>
        <p:spPr>
          <a:xfrm>
            <a:off x="6632885" y="2535109"/>
            <a:ext cx="14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Replikation</a:t>
            </a:r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1FFA03-EF20-6643-BFF6-95E232B0968D}"/>
              </a:ext>
            </a:extLst>
          </p:cNvPr>
          <p:cNvSpPr txBox="1"/>
          <p:nvPr/>
        </p:nvSpPr>
        <p:spPr>
          <a:xfrm>
            <a:off x="1856357" y="3084405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B3F43DB-4298-1349-8100-76BC61FAE5E8}"/>
              </a:ext>
            </a:extLst>
          </p:cNvPr>
          <p:cNvSpPr txBox="1"/>
          <p:nvPr/>
        </p:nvSpPr>
        <p:spPr>
          <a:xfrm>
            <a:off x="3539398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0104F89-6B2F-9848-93C7-E2A1C9D724BC}"/>
              </a:ext>
            </a:extLst>
          </p:cNvPr>
          <p:cNvSpPr txBox="1"/>
          <p:nvPr/>
        </p:nvSpPr>
        <p:spPr>
          <a:xfrm>
            <a:off x="5283200" y="3087503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43EB518-9C6B-384C-89EF-E32B97904802}"/>
              </a:ext>
            </a:extLst>
          </p:cNvPr>
          <p:cNvSpPr txBox="1"/>
          <p:nvPr/>
        </p:nvSpPr>
        <p:spPr>
          <a:xfrm>
            <a:off x="6999442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3405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DF28D4E-7DF9-A94B-AD2C-414DF47A1DA4}"/>
              </a:ext>
            </a:extLst>
          </p:cNvPr>
          <p:cNvSpPr/>
          <p:nvPr/>
        </p:nvSpPr>
        <p:spPr>
          <a:xfrm>
            <a:off x="0" y="423666"/>
            <a:ext cx="12079111" cy="6683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53FEC2-4999-AE4B-9563-09927D759A03}"/>
              </a:ext>
            </a:extLst>
          </p:cNvPr>
          <p:cNvCxnSpPr>
            <a:cxnSpLocks/>
          </p:cNvCxnSpPr>
          <p:nvPr/>
        </p:nvCxnSpPr>
        <p:spPr>
          <a:xfrm>
            <a:off x="1286933" y="3635022"/>
            <a:ext cx="7563556" cy="0"/>
          </a:xfrm>
          <a:prstGeom prst="straightConnector1">
            <a:avLst/>
          </a:prstGeom>
          <a:ln w="5715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14EC32-3DBC-B147-8A46-E891D110BD58}"/>
              </a:ext>
            </a:extLst>
          </p:cNvPr>
          <p:cNvSpPr/>
          <p:nvPr/>
        </p:nvSpPr>
        <p:spPr>
          <a:xfrm>
            <a:off x="2034988" y="351416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8999B-86D3-AA4F-9C55-F2E111E973F0}"/>
              </a:ext>
            </a:extLst>
          </p:cNvPr>
          <p:cNvSpPr/>
          <p:nvPr/>
        </p:nvSpPr>
        <p:spPr>
          <a:xfrm>
            <a:off x="3771650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C9503-69A4-A84A-99D5-78D9B703DCE3}"/>
              </a:ext>
            </a:extLst>
          </p:cNvPr>
          <p:cNvSpPr/>
          <p:nvPr/>
        </p:nvSpPr>
        <p:spPr>
          <a:xfrm>
            <a:off x="5506071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0320B-D369-CE45-B981-87CE9E49CCC4}"/>
              </a:ext>
            </a:extLst>
          </p:cNvPr>
          <p:cNvSpPr/>
          <p:nvPr/>
        </p:nvSpPr>
        <p:spPr>
          <a:xfrm>
            <a:off x="7240492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gende mit Pfeil nach oben 10">
            <a:extLst>
              <a:ext uri="{FF2B5EF4-FFF2-40B4-BE49-F238E27FC236}">
                <a16:creationId xmlns:a16="http://schemas.microsoft.com/office/drawing/2014/main" id="{FB43E81E-BC50-B543-B270-F5D990129C80}"/>
              </a:ext>
            </a:extLst>
          </p:cNvPr>
          <p:cNvSpPr/>
          <p:nvPr/>
        </p:nvSpPr>
        <p:spPr>
          <a:xfrm>
            <a:off x="1131927" y="3823279"/>
            <a:ext cx="2054246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Potentialanalyse</a:t>
            </a:r>
          </a:p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Tomasik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6" name="Legende mit Pfeil nach oben 15">
            <a:extLst>
              <a:ext uri="{FF2B5EF4-FFF2-40B4-BE49-F238E27FC236}">
                <a16:creationId xmlns:a16="http://schemas.microsoft.com/office/drawing/2014/main" id="{5070732B-46B9-5144-9CEB-1314601E8E98}"/>
              </a:ext>
            </a:extLst>
          </p:cNvPr>
          <p:cNvSpPr/>
          <p:nvPr/>
        </p:nvSpPr>
        <p:spPr>
          <a:xfrm rot="10800000">
            <a:off x="3195419" y="2216607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843"/>
            </a:srgbClr>
          </a:solidFill>
          <a:ln>
            <a:solidFill>
              <a:srgbClr val="8CD000">
                <a:alpha val="49955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7DAE72-CA12-B348-AE33-73BC34730D0F}"/>
              </a:ext>
            </a:extLst>
          </p:cNvPr>
          <p:cNvSpPr txBox="1"/>
          <p:nvPr/>
        </p:nvSpPr>
        <p:spPr>
          <a:xfrm>
            <a:off x="3172841" y="2277369"/>
            <a:ext cx="14894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Explorative</a:t>
            </a:r>
          </a:p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Studie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 &amp; Merk 2021)</a:t>
            </a:r>
          </a:p>
        </p:txBody>
      </p:sp>
      <p:sp>
        <p:nvSpPr>
          <p:cNvPr id="18" name="Legende mit Pfeil nach oben 17">
            <a:extLst>
              <a:ext uri="{FF2B5EF4-FFF2-40B4-BE49-F238E27FC236}">
                <a16:creationId xmlns:a16="http://schemas.microsoft.com/office/drawing/2014/main" id="{D908D069-A4C5-EF4A-9E9C-87E7629FCCAA}"/>
              </a:ext>
            </a:extLst>
          </p:cNvPr>
          <p:cNvSpPr/>
          <p:nvPr/>
        </p:nvSpPr>
        <p:spPr>
          <a:xfrm>
            <a:off x="4566213" y="3823279"/>
            <a:ext cx="2133600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Konfirmatorische</a:t>
            </a:r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Studie</a:t>
            </a: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9" name="Legende mit Pfeil nach oben 18">
            <a:extLst>
              <a:ext uri="{FF2B5EF4-FFF2-40B4-BE49-F238E27FC236}">
                <a16:creationId xmlns:a16="http://schemas.microsoft.com/office/drawing/2014/main" id="{28FF3C2C-E31D-F340-87CB-97C1841D5479}"/>
              </a:ext>
            </a:extLst>
          </p:cNvPr>
          <p:cNvSpPr/>
          <p:nvPr/>
        </p:nvSpPr>
        <p:spPr>
          <a:xfrm rot="10800000">
            <a:off x="6668342" y="2216608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42C52F-A55C-7F4F-82DF-D8A2E470A24A}"/>
              </a:ext>
            </a:extLst>
          </p:cNvPr>
          <p:cNvSpPr txBox="1"/>
          <p:nvPr/>
        </p:nvSpPr>
        <p:spPr>
          <a:xfrm>
            <a:off x="6632885" y="2535109"/>
            <a:ext cx="14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Replikation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1FFA03-EF20-6643-BFF6-95E232B0968D}"/>
              </a:ext>
            </a:extLst>
          </p:cNvPr>
          <p:cNvSpPr txBox="1"/>
          <p:nvPr/>
        </p:nvSpPr>
        <p:spPr>
          <a:xfrm>
            <a:off x="1856357" y="3084405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B3F43DB-4298-1349-8100-76BC61FAE5E8}"/>
              </a:ext>
            </a:extLst>
          </p:cNvPr>
          <p:cNvSpPr txBox="1"/>
          <p:nvPr/>
        </p:nvSpPr>
        <p:spPr>
          <a:xfrm>
            <a:off x="3539398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0104F89-6B2F-9848-93C7-E2A1C9D724BC}"/>
              </a:ext>
            </a:extLst>
          </p:cNvPr>
          <p:cNvSpPr txBox="1"/>
          <p:nvPr/>
        </p:nvSpPr>
        <p:spPr>
          <a:xfrm>
            <a:off x="5283200" y="3087503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43EB518-9C6B-384C-89EF-E32B97904802}"/>
              </a:ext>
            </a:extLst>
          </p:cNvPr>
          <p:cNvSpPr txBox="1"/>
          <p:nvPr/>
        </p:nvSpPr>
        <p:spPr>
          <a:xfrm>
            <a:off x="6999442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822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DF28D4E-7DF9-A94B-AD2C-414DF47A1DA4}"/>
              </a:ext>
            </a:extLst>
          </p:cNvPr>
          <p:cNvSpPr/>
          <p:nvPr/>
        </p:nvSpPr>
        <p:spPr>
          <a:xfrm>
            <a:off x="0" y="423666"/>
            <a:ext cx="12079111" cy="6683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53FEC2-4999-AE4B-9563-09927D759A03}"/>
              </a:ext>
            </a:extLst>
          </p:cNvPr>
          <p:cNvCxnSpPr>
            <a:cxnSpLocks/>
          </p:cNvCxnSpPr>
          <p:nvPr/>
        </p:nvCxnSpPr>
        <p:spPr>
          <a:xfrm>
            <a:off x="1286933" y="3635022"/>
            <a:ext cx="7563556" cy="0"/>
          </a:xfrm>
          <a:prstGeom prst="straightConnector1">
            <a:avLst/>
          </a:prstGeom>
          <a:ln w="5715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14EC32-3DBC-B147-8A46-E891D110BD58}"/>
              </a:ext>
            </a:extLst>
          </p:cNvPr>
          <p:cNvSpPr/>
          <p:nvPr/>
        </p:nvSpPr>
        <p:spPr>
          <a:xfrm>
            <a:off x="2034988" y="351416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8999B-86D3-AA4F-9C55-F2E111E973F0}"/>
              </a:ext>
            </a:extLst>
          </p:cNvPr>
          <p:cNvSpPr/>
          <p:nvPr/>
        </p:nvSpPr>
        <p:spPr>
          <a:xfrm>
            <a:off x="3771650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C9503-69A4-A84A-99D5-78D9B703DCE3}"/>
              </a:ext>
            </a:extLst>
          </p:cNvPr>
          <p:cNvSpPr/>
          <p:nvPr/>
        </p:nvSpPr>
        <p:spPr>
          <a:xfrm>
            <a:off x="5506071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0320B-D369-CE45-B981-87CE9E49CCC4}"/>
              </a:ext>
            </a:extLst>
          </p:cNvPr>
          <p:cNvSpPr/>
          <p:nvPr/>
        </p:nvSpPr>
        <p:spPr>
          <a:xfrm>
            <a:off x="7240492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gende mit Pfeil nach oben 10">
            <a:extLst>
              <a:ext uri="{FF2B5EF4-FFF2-40B4-BE49-F238E27FC236}">
                <a16:creationId xmlns:a16="http://schemas.microsoft.com/office/drawing/2014/main" id="{FB43E81E-BC50-B543-B270-F5D990129C80}"/>
              </a:ext>
            </a:extLst>
          </p:cNvPr>
          <p:cNvSpPr/>
          <p:nvPr/>
        </p:nvSpPr>
        <p:spPr>
          <a:xfrm>
            <a:off x="1131927" y="3823279"/>
            <a:ext cx="2054246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Potentialanalyse</a:t>
            </a: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Tomasik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6" name="Legende mit Pfeil nach oben 15">
            <a:extLst>
              <a:ext uri="{FF2B5EF4-FFF2-40B4-BE49-F238E27FC236}">
                <a16:creationId xmlns:a16="http://schemas.microsoft.com/office/drawing/2014/main" id="{5070732B-46B9-5144-9CEB-1314601E8E98}"/>
              </a:ext>
            </a:extLst>
          </p:cNvPr>
          <p:cNvSpPr/>
          <p:nvPr/>
        </p:nvSpPr>
        <p:spPr>
          <a:xfrm rot="10800000">
            <a:off x="3195419" y="2216607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7DAE72-CA12-B348-AE33-73BC34730D0F}"/>
              </a:ext>
            </a:extLst>
          </p:cNvPr>
          <p:cNvSpPr txBox="1"/>
          <p:nvPr/>
        </p:nvSpPr>
        <p:spPr>
          <a:xfrm>
            <a:off x="3172841" y="2277369"/>
            <a:ext cx="14894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Explorative</a:t>
            </a:r>
          </a:p>
          <a:p>
            <a:pPr algn="ctr"/>
            <a:r>
              <a:rPr lang="de-DE" b="1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Studie</a:t>
            </a:r>
            <a:endParaRPr lang="de-DE" sz="1100" dirty="0">
              <a:solidFill>
                <a:schemeClr val="bg1"/>
              </a:solidFill>
              <a:latin typeface="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 &amp; Merk 2021)</a:t>
            </a:r>
            <a:endParaRPr lang="de-DE" sz="11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18" name="Legende mit Pfeil nach oben 17">
            <a:extLst>
              <a:ext uri="{FF2B5EF4-FFF2-40B4-BE49-F238E27FC236}">
                <a16:creationId xmlns:a16="http://schemas.microsoft.com/office/drawing/2014/main" id="{D908D069-A4C5-EF4A-9E9C-87E7629FCCAA}"/>
              </a:ext>
            </a:extLst>
          </p:cNvPr>
          <p:cNvSpPr/>
          <p:nvPr/>
        </p:nvSpPr>
        <p:spPr>
          <a:xfrm>
            <a:off x="4566213" y="3823279"/>
            <a:ext cx="2133600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Konfirmatorische</a:t>
            </a:r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Studie</a:t>
            </a: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9" name="Legende mit Pfeil nach oben 18">
            <a:extLst>
              <a:ext uri="{FF2B5EF4-FFF2-40B4-BE49-F238E27FC236}">
                <a16:creationId xmlns:a16="http://schemas.microsoft.com/office/drawing/2014/main" id="{28FF3C2C-E31D-F340-87CB-97C1841D5479}"/>
              </a:ext>
            </a:extLst>
          </p:cNvPr>
          <p:cNvSpPr/>
          <p:nvPr/>
        </p:nvSpPr>
        <p:spPr>
          <a:xfrm rot="10800000">
            <a:off x="6668342" y="2216608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42C52F-A55C-7F4F-82DF-D8A2E470A24A}"/>
              </a:ext>
            </a:extLst>
          </p:cNvPr>
          <p:cNvSpPr txBox="1"/>
          <p:nvPr/>
        </p:nvSpPr>
        <p:spPr>
          <a:xfrm>
            <a:off x="6632885" y="2535109"/>
            <a:ext cx="14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Replikation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1FFA03-EF20-6643-BFF6-95E232B0968D}"/>
              </a:ext>
            </a:extLst>
          </p:cNvPr>
          <p:cNvSpPr txBox="1"/>
          <p:nvPr/>
        </p:nvSpPr>
        <p:spPr>
          <a:xfrm>
            <a:off x="1856357" y="3084405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B3F43DB-4298-1349-8100-76BC61FAE5E8}"/>
              </a:ext>
            </a:extLst>
          </p:cNvPr>
          <p:cNvSpPr txBox="1"/>
          <p:nvPr/>
        </p:nvSpPr>
        <p:spPr>
          <a:xfrm>
            <a:off x="3539398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0104F89-6B2F-9848-93C7-E2A1C9D724BC}"/>
              </a:ext>
            </a:extLst>
          </p:cNvPr>
          <p:cNvSpPr txBox="1"/>
          <p:nvPr/>
        </p:nvSpPr>
        <p:spPr>
          <a:xfrm>
            <a:off x="5283200" y="3087503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43EB518-9C6B-384C-89EF-E32B97904802}"/>
              </a:ext>
            </a:extLst>
          </p:cNvPr>
          <p:cNvSpPr txBox="1"/>
          <p:nvPr/>
        </p:nvSpPr>
        <p:spPr>
          <a:xfrm>
            <a:off x="6999442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1778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DF28D4E-7DF9-A94B-AD2C-414DF47A1DA4}"/>
              </a:ext>
            </a:extLst>
          </p:cNvPr>
          <p:cNvSpPr/>
          <p:nvPr/>
        </p:nvSpPr>
        <p:spPr>
          <a:xfrm>
            <a:off x="0" y="423666"/>
            <a:ext cx="12079111" cy="6683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53FEC2-4999-AE4B-9563-09927D759A03}"/>
              </a:ext>
            </a:extLst>
          </p:cNvPr>
          <p:cNvCxnSpPr>
            <a:cxnSpLocks/>
          </p:cNvCxnSpPr>
          <p:nvPr/>
        </p:nvCxnSpPr>
        <p:spPr>
          <a:xfrm>
            <a:off x="1286933" y="3635022"/>
            <a:ext cx="7563556" cy="0"/>
          </a:xfrm>
          <a:prstGeom prst="straightConnector1">
            <a:avLst/>
          </a:prstGeom>
          <a:ln w="5715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14EC32-3DBC-B147-8A46-E891D110BD58}"/>
              </a:ext>
            </a:extLst>
          </p:cNvPr>
          <p:cNvSpPr/>
          <p:nvPr/>
        </p:nvSpPr>
        <p:spPr>
          <a:xfrm>
            <a:off x="2034988" y="351416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8999B-86D3-AA4F-9C55-F2E111E973F0}"/>
              </a:ext>
            </a:extLst>
          </p:cNvPr>
          <p:cNvSpPr/>
          <p:nvPr/>
        </p:nvSpPr>
        <p:spPr>
          <a:xfrm>
            <a:off x="3771650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C9503-69A4-A84A-99D5-78D9B703DCE3}"/>
              </a:ext>
            </a:extLst>
          </p:cNvPr>
          <p:cNvSpPr/>
          <p:nvPr/>
        </p:nvSpPr>
        <p:spPr>
          <a:xfrm>
            <a:off x="5506071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0320B-D369-CE45-B981-87CE9E49CCC4}"/>
              </a:ext>
            </a:extLst>
          </p:cNvPr>
          <p:cNvSpPr/>
          <p:nvPr/>
        </p:nvSpPr>
        <p:spPr>
          <a:xfrm>
            <a:off x="7240492" y="3519915"/>
            <a:ext cx="251012" cy="251012"/>
          </a:xfrm>
          <a:prstGeom prst="ellipse">
            <a:avLst/>
          </a:prstGeom>
          <a:gradFill flip="none" rotWithShape="1">
            <a:gsLst>
              <a:gs pos="0">
                <a:srgbClr val="8CD000">
                  <a:shade val="30000"/>
                  <a:satMod val="115000"/>
                </a:srgbClr>
              </a:gs>
              <a:gs pos="50000">
                <a:srgbClr val="8CD000">
                  <a:shade val="67500"/>
                  <a:satMod val="115000"/>
                </a:srgbClr>
              </a:gs>
              <a:gs pos="100000">
                <a:srgbClr val="8CD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gende mit Pfeil nach oben 10">
            <a:extLst>
              <a:ext uri="{FF2B5EF4-FFF2-40B4-BE49-F238E27FC236}">
                <a16:creationId xmlns:a16="http://schemas.microsoft.com/office/drawing/2014/main" id="{FB43E81E-BC50-B543-B270-F5D990129C80}"/>
              </a:ext>
            </a:extLst>
          </p:cNvPr>
          <p:cNvSpPr/>
          <p:nvPr/>
        </p:nvSpPr>
        <p:spPr>
          <a:xfrm>
            <a:off x="1131927" y="3823279"/>
            <a:ext cx="2054246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Potentialanalyse</a:t>
            </a: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Tomasik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6" name="Legende mit Pfeil nach oben 15">
            <a:extLst>
              <a:ext uri="{FF2B5EF4-FFF2-40B4-BE49-F238E27FC236}">
                <a16:creationId xmlns:a16="http://schemas.microsoft.com/office/drawing/2014/main" id="{5070732B-46B9-5144-9CEB-1314601E8E98}"/>
              </a:ext>
            </a:extLst>
          </p:cNvPr>
          <p:cNvSpPr/>
          <p:nvPr/>
        </p:nvSpPr>
        <p:spPr>
          <a:xfrm rot="10800000">
            <a:off x="3195419" y="2216607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7DAE72-CA12-B348-AE33-73BC34730D0F}"/>
              </a:ext>
            </a:extLst>
          </p:cNvPr>
          <p:cNvSpPr txBox="1"/>
          <p:nvPr/>
        </p:nvSpPr>
        <p:spPr>
          <a:xfrm>
            <a:off x="3172841" y="2277369"/>
            <a:ext cx="14894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Explorative</a:t>
            </a:r>
          </a:p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Studie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(</a:t>
            </a:r>
            <a:r>
              <a:rPr lang="de-DE" sz="1100" dirty="0" err="1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Bez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  <a:latin typeface=""/>
                <a:cs typeface="Arial" panose="020B0604020202020204" pitchFamily="34" charset="0"/>
              </a:rPr>
              <a:t> &amp; Merk 2021)</a:t>
            </a:r>
            <a:endParaRPr lang="de-DE" sz="1100" b="1" dirty="0">
              <a:solidFill>
                <a:schemeClr val="bg1">
                  <a:lumMod val="65000"/>
                </a:schemeClr>
              </a:solidFill>
              <a:latin typeface=""/>
            </a:endParaRPr>
          </a:p>
        </p:txBody>
      </p:sp>
      <p:sp>
        <p:nvSpPr>
          <p:cNvPr id="18" name="Legende mit Pfeil nach oben 17">
            <a:extLst>
              <a:ext uri="{FF2B5EF4-FFF2-40B4-BE49-F238E27FC236}">
                <a16:creationId xmlns:a16="http://schemas.microsoft.com/office/drawing/2014/main" id="{D908D069-A4C5-EF4A-9E9C-87E7629FCCAA}"/>
              </a:ext>
            </a:extLst>
          </p:cNvPr>
          <p:cNvSpPr/>
          <p:nvPr/>
        </p:nvSpPr>
        <p:spPr>
          <a:xfrm>
            <a:off x="4566213" y="3823279"/>
            <a:ext cx="2133600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Konfirmatorische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Studie</a:t>
            </a:r>
          </a:p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&amp; Merk 2022)</a:t>
            </a:r>
          </a:p>
        </p:txBody>
      </p:sp>
      <p:sp>
        <p:nvSpPr>
          <p:cNvPr id="19" name="Legende mit Pfeil nach oben 18">
            <a:extLst>
              <a:ext uri="{FF2B5EF4-FFF2-40B4-BE49-F238E27FC236}">
                <a16:creationId xmlns:a16="http://schemas.microsoft.com/office/drawing/2014/main" id="{28FF3C2C-E31D-F340-87CB-97C1841D5479}"/>
              </a:ext>
            </a:extLst>
          </p:cNvPr>
          <p:cNvSpPr/>
          <p:nvPr/>
        </p:nvSpPr>
        <p:spPr>
          <a:xfrm rot="10800000">
            <a:off x="6668342" y="2216608"/>
            <a:ext cx="1403475" cy="1237129"/>
          </a:xfrm>
          <a:prstGeom prst="upArrowCallout">
            <a:avLst>
              <a:gd name="adj1" fmla="val 26812"/>
              <a:gd name="adj2" fmla="val 13406"/>
              <a:gd name="adj3" fmla="val 14130"/>
              <a:gd name="adj4" fmla="val 85870"/>
            </a:avLst>
          </a:prstGeom>
          <a:solidFill>
            <a:srgbClr val="8CD000">
              <a:alpha val="50000"/>
            </a:srgbClr>
          </a:solidFill>
          <a:ln>
            <a:solidFill>
              <a:srgbClr val="8CD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42C52F-A55C-7F4F-82DF-D8A2E470A24A}"/>
              </a:ext>
            </a:extLst>
          </p:cNvPr>
          <p:cNvSpPr txBox="1"/>
          <p:nvPr/>
        </p:nvSpPr>
        <p:spPr>
          <a:xfrm>
            <a:off x="6632885" y="2535109"/>
            <a:ext cx="14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Replikation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1FFA03-EF20-6643-BFF6-95E232B0968D}"/>
              </a:ext>
            </a:extLst>
          </p:cNvPr>
          <p:cNvSpPr txBox="1"/>
          <p:nvPr/>
        </p:nvSpPr>
        <p:spPr>
          <a:xfrm>
            <a:off x="1856357" y="3084405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B3F43DB-4298-1349-8100-76BC61FAE5E8}"/>
              </a:ext>
            </a:extLst>
          </p:cNvPr>
          <p:cNvSpPr txBox="1"/>
          <p:nvPr/>
        </p:nvSpPr>
        <p:spPr>
          <a:xfrm>
            <a:off x="3539398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0104F89-6B2F-9848-93C7-E2A1C9D724BC}"/>
              </a:ext>
            </a:extLst>
          </p:cNvPr>
          <p:cNvSpPr txBox="1"/>
          <p:nvPr/>
        </p:nvSpPr>
        <p:spPr>
          <a:xfrm>
            <a:off x="5283200" y="3087503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43EB518-9C6B-384C-89EF-E32B97904802}"/>
              </a:ext>
            </a:extLst>
          </p:cNvPr>
          <p:cNvSpPr txBox="1"/>
          <p:nvPr/>
        </p:nvSpPr>
        <p:spPr>
          <a:xfrm>
            <a:off x="6999442" y="3782769"/>
            <a:ext cx="7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196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SamuelJ Merk</dc:creator>
  <cp:lastModifiedBy>SamuelJ Merk</cp:lastModifiedBy>
  <cp:revision>4</cp:revision>
  <dcterms:created xsi:type="dcterms:W3CDTF">2022-04-22T12:04:34Z</dcterms:created>
  <dcterms:modified xsi:type="dcterms:W3CDTF">2022-04-25T19:58:14Z</dcterms:modified>
</cp:coreProperties>
</file>