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98" r:id="rId2"/>
  </p:sldMasterIdLst>
  <p:notesMasterIdLst>
    <p:notesMasterId r:id="rId11"/>
  </p:notesMasterIdLst>
  <p:handoutMasterIdLst>
    <p:handoutMasterId r:id="rId12"/>
  </p:handoutMasterIdLst>
  <p:sldIdLst>
    <p:sldId id="270" r:id="rId3"/>
    <p:sldId id="271" r:id="rId4"/>
    <p:sldId id="276" r:id="rId5"/>
    <p:sldId id="274" r:id="rId6"/>
    <p:sldId id="275" r:id="rId7"/>
    <p:sldId id="277" r:id="rId8"/>
    <p:sldId id="272" r:id="rId9"/>
    <p:sldId id="273" r:id="rId10"/>
  </p:sldIdLst>
  <p:sldSz cx="9144000" cy="6858000" type="screen4x3"/>
  <p:notesSz cx="6858000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va Prinz" initials="E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6261"/>
    <a:srgbClr val="CE8F89"/>
    <a:srgbClr val="A51E37"/>
    <a:srgbClr val="E3E5E6"/>
    <a:srgbClr val="F1F2F3"/>
    <a:srgbClr val="EFF0F1"/>
    <a:srgbClr val="DEE1E2"/>
    <a:srgbClr val="324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7"/>
    <p:restoredTop sz="93964" autoAdjust="0"/>
  </p:normalViewPr>
  <p:slideViewPr>
    <p:cSldViewPr showGuides="1">
      <p:cViewPr>
        <p:scale>
          <a:sx n="183" d="100"/>
          <a:sy n="183" d="100"/>
        </p:scale>
        <p:origin x="1104" y="-648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754AF-5F40-4290-A5E6-F7371FBF8A43}" type="datetimeFigureOut">
              <a:rPr lang="de-DE" smtClean="0"/>
              <a:t>30.06.17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AEB2-AA39-4753-BE5D-D8616C0B57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71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03FC5-73F5-4E8B-9BB2-2070F96A2E21}" type="datetimeFigureOut">
              <a:rPr lang="de-DE" smtClean="0"/>
              <a:t>30.06.17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78532-D5A3-4B4C-B84A-4C4DE49C8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96D43-031E-48AF-9E7C-72E876646B7A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4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8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8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1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87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8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pic>
        <p:nvPicPr>
          <p:cNvPr id="4108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803275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9421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F8E5DE-4B8D-49B5-9032-B010E7FDFFAC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7425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381FC8-1EBC-414A-8885-EE5E9CD7AEE4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00727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Line 17"/>
          <p:cNvSpPr>
            <a:spLocks noChangeShapeType="1"/>
          </p:cNvSpPr>
          <p:nvPr userDrawn="1"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41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514350" y="6477000"/>
            <a:ext cx="813435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>
                <a:solidFill>
                  <a:srgbClr val="000000"/>
                </a:solidFill>
              </a:defRPr>
            </a:lvl1pPr>
            <a:lvl2pPr marL="361950" indent="-18097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542925" indent="-180975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3pPr>
            <a:lvl4pPr marL="714375" indent="-171450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defRPr sz="1600">
                <a:solidFill>
                  <a:srgbClr val="000000"/>
                </a:solidFill>
              </a:defRPr>
            </a:lvl4pPr>
            <a:lvl5pPr marL="895350" indent="-180975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27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</p:spPr>
        <p:txBody>
          <a:bodyPr/>
          <a:lstStyle>
            <a:lvl1pPr>
              <a:defRPr/>
            </a:lvl1pPr>
          </a:lstStyle>
          <a:p>
            <a:pPr>
              <a:tabLst>
                <a:tab pos="3859213" algn="ctr"/>
                <a:tab pos="7702550" algn="r"/>
              </a:tabLst>
            </a:pPr>
            <a:r>
              <a:rPr lang="de-DE" dirty="0" smtClean="0">
                <a:solidFill>
                  <a:srgbClr val="333333"/>
                </a:solidFill>
              </a:rPr>
              <a:t>Eva Prinz 	</a:t>
            </a:r>
            <a:fld id="{763E18E1-9D97-449A-A3BE-F8CA69233294}" type="slidenum">
              <a:rPr lang="de-DE" smtClean="0">
                <a:solidFill>
                  <a:srgbClr val="333333"/>
                </a:solidFill>
              </a:rPr>
              <a:pPr>
                <a:tabLst>
                  <a:tab pos="3859213" algn="ctr"/>
                  <a:tab pos="7702550" algn="r"/>
                </a:tabLst>
              </a:pPr>
              <a:t>‹Nr.›</a:t>
            </a:fld>
            <a:r>
              <a:rPr lang="de-DE" dirty="0" smtClean="0">
                <a:solidFill>
                  <a:srgbClr val="333333"/>
                </a:solidFill>
              </a:rPr>
              <a:t> 	© 2010 Universität Tübingen</a:t>
            </a:r>
            <a:endParaRPr lang="de-DE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</p:spPr>
        <p:txBody>
          <a:bodyPr/>
          <a:lstStyle>
            <a:lvl1pPr>
              <a:defRPr/>
            </a:lvl1pPr>
          </a:lstStyle>
          <a:p>
            <a:pPr>
              <a:tabLst>
                <a:tab pos="3763963" algn="l"/>
                <a:tab pos="7702550" algn="r"/>
              </a:tabLst>
            </a:pPr>
            <a:r>
              <a:rPr lang="de-DE" dirty="0" smtClean="0">
                <a:solidFill>
                  <a:srgbClr val="333333"/>
                </a:solidFill>
              </a:rPr>
              <a:t>Eva Prinz	</a:t>
            </a:r>
            <a:fld id="{EE12563B-7169-4FAF-B644-6F9C40187903}" type="slidenum">
              <a:rPr lang="de-DE" smtClean="0">
                <a:solidFill>
                  <a:srgbClr val="333333"/>
                </a:solidFill>
              </a:rPr>
              <a:pPr>
                <a:tabLst>
                  <a:tab pos="3763963" algn="l"/>
                  <a:tab pos="7702550" algn="r"/>
                </a:tabLst>
              </a:pPr>
              <a:t>‹Nr.›</a:t>
            </a:fld>
            <a:r>
              <a:rPr lang="de-DE" dirty="0" smtClean="0">
                <a:solidFill>
                  <a:srgbClr val="333333"/>
                </a:solidFill>
              </a:rPr>
              <a:t> 	© 2010 Universität Tübingen</a:t>
            </a:r>
            <a:endParaRPr lang="de-DE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1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4C911F-6D50-4F32-87D9-2E5941FD769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0644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E3F349-0B08-4E1F-97BF-CD0E7664AFE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82653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68FDD5-BD67-4B52-870F-7DCC7984AAFA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79124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A0599C-12D6-4BFD-A0C9-59E0B52894A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41281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6D2AB3-C55B-4F09-A98E-3F727D7C5A2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15204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C9A05-F5AD-4861-9C3A-6E7A1BF8FF4E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373639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8" y="6519863"/>
            <a:ext cx="7705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7702550" algn="r"/>
              </a:tabLst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610787-8836-4BFB-9D6D-A2BDC82A4052}" type="slidenum">
              <a:rPr lang="de-DE">
                <a:solidFill>
                  <a:srgbClr val="3333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  <p:pic>
        <p:nvPicPr>
          <p:cNvPr id="3094" name="Picture 22" descr="xEKUT_WortBildMarke_W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116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0" name="Textplatzhalter 12"/>
          <p:cNvSpPr txBox="1">
            <a:spLocks/>
          </p:cNvSpPr>
          <p:nvPr userDrawn="1"/>
        </p:nvSpPr>
        <p:spPr bwMode="auto">
          <a:xfrm>
            <a:off x="4160838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2016 Universität Tübingen</a:t>
            </a: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A0A708-3A5E-45C2-8EDD-F1DDDDA5D104}" type="slidenum">
              <a:rPr kumimoji="0" lang="de-DE" alt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altLang="de-DE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29638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24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1.png"/><Relationship Id="rId13" Type="http://schemas.openxmlformats.org/officeDocument/2006/relationships/image" Target="../media/image5.png"/><Relationship Id="rId14" Type="http://schemas.openxmlformats.org/officeDocument/2006/relationships/image" Target="../media/image16.png"/><Relationship Id="rId15" Type="http://schemas.openxmlformats.org/officeDocument/2006/relationships/image" Target="../media/image25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Relationship Id="rId9" Type="http://schemas.openxmlformats.org/officeDocument/2006/relationships/image" Target="../media/image20.png"/><Relationship Id="rId10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1.png"/><Relationship Id="rId13" Type="http://schemas.openxmlformats.org/officeDocument/2006/relationships/image" Target="../media/image5.png"/><Relationship Id="rId14" Type="http://schemas.openxmlformats.org/officeDocument/2006/relationships/image" Target="../media/image16.png"/><Relationship Id="rId15" Type="http://schemas.openxmlformats.org/officeDocument/2006/relationships/image" Target="../media/image25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Relationship Id="rId9" Type="http://schemas.openxmlformats.org/officeDocument/2006/relationships/image" Target="../media/image20.png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 rot="16200000">
            <a:off x="-230249" y="2830209"/>
            <a:ext cx="140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Einstiegshürde</a:t>
            </a:r>
            <a:endParaRPr lang="de-DE" sz="1400" b="1" i="1" dirty="0">
              <a:solidFill>
                <a:srgbClr val="C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6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830614" y="2060848"/>
            <a:ext cx="7845841" cy="3096343"/>
          </a:xfrm>
          <a:prstGeom prst="roundRect">
            <a:avLst>
              <a:gd name="adj" fmla="val 8398"/>
            </a:avLst>
          </a:prstGeom>
          <a:solidFill>
            <a:schemeClr val="tx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827584" y="2802470"/>
            <a:ext cx="5256584" cy="2354721"/>
          </a:xfrm>
          <a:prstGeom prst="roundRect">
            <a:avLst>
              <a:gd name="adj" fmla="val 10944"/>
            </a:avLst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63173" y="2913166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Werkzeuge für </a:t>
            </a:r>
          </a:p>
          <a:p>
            <a:r>
              <a:rPr lang="de-DE" sz="1400" b="1" i="1" dirty="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reproduzierbare Wissenschaft</a:t>
            </a:r>
            <a:endParaRPr lang="de-DE" sz="1400" b="1" i="1" dirty="0">
              <a:solidFill>
                <a:srgbClr val="C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060402" y="2060848"/>
            <a:ext cx="346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Werkzeuge für </a:t>
            </a:r>
            <a:r>
              <a:rPr lang="de-DE" sz="1400" b="1" i="1" dirty="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offene Wissenschaft</a:t>
            </a:r>
            <a:endParaRPr lang="de-DE" sz="1400" b="1" i="1" dirty="0">
              <a:solidFill>
                <a:srgbClr val="C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Bild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49" name="Bild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50" name="Bild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51" name="Bild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54" name="Bild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58" name="Bild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66" name="Bild 6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69" name="Bild 6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71" name="Textfeld 70"/>
          <p:cNvSpPr txBox="1"/>
          <p:nvPr/>
        </p:nvSpPr>
        <p:spPr>
          <a:xfrm rot="16200000">
            <a:off x="-230249" y="2830209"/>
            <a:ext cx="140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Einstiegshürde</a:t>
            </a:r>
            <a:endParaRPr lang="de-DE" sz="1400" b="1" i="1" dirty="0">
              <a:solidFill>
                <a:srgbClr val="C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0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830614" y="2060848"/>
            <a:ext cx="7845841" cy="3096343"/>
          </a:xfrm>
          <a:prstGeom prst="roundRect">
            <a:avLst>
              <a:gd name="adj" fmla="val 8398"/>
            </a:avLst>
          </a:prstGeom>
          <a:solidFill>
            <a:schemeClr val="tx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827584" y="2802470"/>
            <a:ext cx="5256584" cy="2354721"/>
          </a:xfrm>
          <a:prstGeom prst="roundRect">
            <a:avLst>
              <a:gd name="adj" fmla="val 10944"/>
            </a:avLst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63173" y="2913166"/>
            <a:ext cx="28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Werkzeuge für </a:t>
            </a:r>
          </a:p>
          <a:p>
            <a:r>
              <a:rPr lang="de-DE" sz="1400" b="1" dirty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reproduzierbare</a:t>
            </a:r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r>
              <a:rPr lang="de-DE" sz="1400" b="1" dirty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Wissenschaft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060402" y="2060848"/>
            <a:ext cx="346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Werkzeuge für </a:t>
            </a:r>
            <a:r>
              <a:rPr lang="de-DE" sz="14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offene Wissenschaft</a:t>
            </a:r>
            <a:endParaRPr lang="de-DE" sz="1400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5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/>
          <p:cNvSpPr/>
          <p:nvPr/>
        </p:nvSpPr>
        <p:spPr>
          <a:xfrm>
            <a:off x="830614" y="2060848"/>
            <a:ext cx="7845841" cy="3096343"/>
          </a:xfrm>
          <a:prstGeom prst="roundRect">
            <a:avLst>
              <a:gd name="adj" fmla="val 8398"/>
            </a:avLst>
          </a:prstGeom>
          <a:solidFill>
            <a:schemeClr val="tx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827584" y="2802470"/>
            <a:ext cx="5256584" cy="2354721"/>
          </a:xfrm>
          <a:prstGeom prst="roundRect">
            <a:avLst>
              <a:gd name="adj" fmla="val 10944"/>
            </a:avLst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63173" y="2913166"/>
            <a:ext cx="287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Werkzeuge für </a:t>
            </a:r>
          </a:p>
          <a:p>
            <a:r>
              <a:rPr lang="de-DE" sz="1400" b="1" dirty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reproduzierbare</a:t>
            </a:r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r>
              <a:rPr lang="de-DE" sz="1400" b="1" dirty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Wissenschaft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060402" y="2060848"/>
            <a:ext cx="346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Werkzeuge für </a:t>
            </a:r>
            <a:r>
              <a:rPr lang="de-DE" sz="14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offene Wissenschaft</a:t>
            </a:r>
            <a:endParaRPr lang="de-DE" sz="1400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Bild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46" name="Bild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47" name="Bild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48" name="Bild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49" name="Bild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50" name="Bild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51" name="Bild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52" name="Bild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53" name="Bild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54" name="Bild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55" name="Bild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56" name="Bild 5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57" name="Bild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58" name="Bild 5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4951906" y="3525355"/>
            <a:ext cx="408042" cy="442102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61" name="Bild 6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62" name="Bild 6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63" name="Bild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64" name="Bild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65" name="Bild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66" name="Bild 6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67" name="Bild 6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68" name="Bild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36383"/>
            <a:ext cx="437400" cy="484705"/>
          </a:xfrm>
          <a:prstGeom prst="rect">
            <a:avLst/>
          </a:prstGeom>
        </p:spPr>
      </p:pic>
      <p:pic>
        <p:nvPicPr>
          <p:cNvPr id="69" name="Bild 6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8" y="2176404"/>
            <a:ext cx="415666" cy="415666"/>
          </a:xfrm>
          <a:prstGeom prst="rect">
            <a:avLst/>
          </a:prstGeom>
        </p:spPr>
      </p:pic>
      <p:pic>
        <p:nvPicPr>
          <p:cNvPr id="70" name="Bild 6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77" y="2903401"/>
            <a:ext cx="453591" cy="453591"/>
          </a:xfrm>
          <a:prstGeom prst="rect">
            <a:avLst/>
          </a:prstGeom>
        </p:spPr>
      </p:pic>
      <p:sp>
        <p:nvSpPr>
          <p:cNvPr id="71" name="Textfeld 70"/>
          <p:cNvSpPr txBox="1"/>
          <p:nvPr/>
        </p:nvSpPr>
        <p:spPr>
          <a:xfrm rot="16200000">
            <a:off x="-230249" y="2858643"/>
            <a:ext cx="140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smtClean="0">
                <a:solidFill>
                  <a:srgbClr val="C00000"/>
                </a:solidFill>
                <a:latin typeface="Roboto Condensed" charset="0"/>
                <a:ea typeface="Roboto Condensed" charset="0"/>
                <a:cs typeface="Roboto Condensed" charset="0"/>
              </a:rPr>
              <a:t>Einstiegshürde</a:t>
            </a:r>
            <a:endParaRPr lang="de-DE" sz="1400" b="1" i="1" dirty="0">
              <a:solidFill>
                <a:srgbClr val="C0000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7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01098"/>
            <a:ext cx="5939197" cy="3717032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767">
            <a:off x="5516057" y="3718178"/>
            <a:ext cx="480248" cy="4992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3500">
            <a:off x="3337268" y="3665000"/>
            <a:ext cx="515102" cy="57081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 rot="1862181">
            <a:off x="4134809" y="2848390"/>
            <a:ext cx="509012" cy="57571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8689">
            <a:off x="5604778" y="2553172"/>
            <a:ext cx="505475" cy="56350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498">
            <a:off x="3271967" y="2944111"/>
            <a:ext cx="548152" cy="5939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4000">
            <a:off x="5155146" y="3025960"/>
            <a:ext cx="463567" cy="5222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7698">
            <a:off x="4752041" y="3838585"/>
            <a:ext cx="405803" cy="405803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6192">
            <a:off x="4011750" y="3600802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0835">
            <a:off x="4928389" y="2772078"/>
            <a:ext cx="539552" cy="224673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2908033" y="2555566"/>
            <a:ext cx="587975" cy="379244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6444">
            <a:off x="3680693" y="2514169"/>
            <a:ext cx="427471" cy="46204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9377">
            <a:off x="4664164" y="3287667"/>
            <a:ext cx="404664" cy="40466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413">
            <a:off x="2930081" y="3407890"/>
            <a:ext cx="404664" cy="404664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4" y="2536069"/>
            <a:ext cx="400720" cy="40072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200">
            <a:off x="5720814" y="3231383"/>
            <a:ext cx="415666" cy="4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6644" b="30589"/>
          <a:stretch/>
        </p:blipFill>
        <p:spPr>
          <a:xfrm>
            <a:off x="1907703" y="2001098"/>
            <a:ext cx="5184577" cy="258003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767">
            <a:off x="5516057" y="3718178"/>
            <a:ext cx="480248" cy="4992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3500">
            <a:off x="3337268" y="3665000"/>
            <a:ext cx="515102" cy="57081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 rot="1862181">
            <a:off x="4134809" y="2848390"/>
            <a:ext cx="509012" cy="57571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8689">
            <a:off x="5604778" y="2553172"/>
            <a:ext cx="505475" cy="56350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498">
            <a:off x="3271967" y="2944111"/>
            <a:ext cx="548152" cy="5939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4000">
            <a:off x="5155146" y="3025960"/>
            <a:ext cx="463567" cy="5222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7698">
            <a:off x="4752041" y="3838585"/>
            <a:ext cx="405803" cy="405803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6192">
            <a:off x="4011750" y="3600802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0835">
            <a:off x="4928389" y="2772078"/>
            <a:ext cx="539552" cy="224673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2908033" y="2555566"/>
            <a:ext cx="587975" cy="379244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6444">
            <a:off x="3680693" y="2514169"/>
            <a:ext cx="427471" cy="46204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9377">
            <a:off x="4664164" y="3287667"/>
            <a:ext cx="404664" cy="40466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413">
            <a:off x="2930081" y="3407890"/>
            <a:ext cx="404664" cy="404664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4" y="2536069"/>
            <a:ext cx="400720" cy="40072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200">
            <a:off x="5720814" y="3231383"/>
            <a:ext cx="415666" cy="4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pptmaster_allg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Bildschirmpräsentation (4:3)</PresentationFormat>
  <Paragraphs>18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Open Sans</vt:lpstr>
      <vt:lpstr>Open Sans Semibold</vt:lpstr>
      <vt:lpstr>Roboto Condensed</vt:lpstr>
      <vt:lpstr>Wingdings</vt:lpstr>
      <vt:lpstr>UT_pptmaster_allg</vt:lpstr>
      <vt:lpstr>UT_Design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HP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 Prinz</dc:creator>
  <cp:lastModifiedBy>Samuel Merk</cp:lastModifiedBy>
  <cp:revision>345</cp:revision>
  <cp:lastPrinted>2017-06-21T09:57:08Z</cp:lastPrinted>
  <dcterms:created xsi:type="dcterms:W3CDTF">2015-09-23T08:45:19Z</dcterms:created>
  <dcterms:modified xsi:type="dcterms:W3CDTF">2017-06-30T07:20:48Z</dcterms:modified>
</cp:coreProperties>
</file>