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1F115-974C-777B-96AF-AC57DDA9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12E827-7EFF-CEBA-6EB5-D5A4E7061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F04F1-D19F-B11A-2856-225D9E5E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2EEEF-2362-BD33-42B1-6ED257A0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D2EF81-5F1A-D7A2-7508-FEE230E4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0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E00B-18F3-2BD3-CA99-D3DDD8B7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22E13-8EDA-8DC8-2615-D0206C722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2F9C6-3F6C-9242-F3F3-36BC7B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59067-FBCD-459E-F041-8970E028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249F2-DBC4-85B5-F4D9-BCC725A3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E263EE-13DE-AB97-973F-E27DE8E2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619C14-C5AF-5207-9250-FCF91824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4F089-1C13-ACEF-C046-511A9065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F6C26-88EF-155D-0B60-2678B3EC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26BBF-4153-9513-009A-6F86DD51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2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36E5-182A-F737-40CA-F14D28C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2CBB-4229-574F-E3F8-13A04CD9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80DF6-AA82-A188-F4B9-4F0FD4B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E1DEB-9F52-C574-B31A-64057E3D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D3ED7-0D88-C7E3-6B89-3FF8D91F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1EF1A-609F-806D-5259-13FDD72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88E13-AC48-A21F-103C-EF2A521A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52910-ECEF-2FEE-EC3F-3A1A2AFF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BDE58-C166-D746-B9E1-6E2BE76A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21661-9DAB-A957-3C2B-376E6AB9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7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DF377-E46A-1341-CD91-B75F5469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FDFDC-9838-08E0-0B64-4533826EE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FE39AC-D509-100E-524B-3B450BCF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2FC16B-CED5-9CCE-4E4F-11A9ADD4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E2BBA-A4D2-E0B2-B773-155158D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DD3EFB-CF6D-1334-0C92-8346066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4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E00A-D91F-BFD1-B6BC-03A7F8A0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7EE6E-5A16-6A8F-5209-C540F4A9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E55E00-664E-31B7-BCD8-0E5E5F55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933448-6854-65EA-77C7-92E3190AB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93AE9-B10A-D0D4-F18A-FF348C878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6F8D1A-0DBF-1B6B-63EF-90C76B7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4625F6-BC01-00F4-B3D7-A0747779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9B249-B07D-392D-8C06-DB759E2E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7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E0A46-2B30-90C0-5D95-4177FE3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20DED5-1FD4-320E-F773-0D018A8F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1AF2B-1DE1-10DB-0DE8-CB93D8CD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B2AA-2FCA-9010-F58A-D1656C2C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63109-29CE-39DE-AC15-E673EE1C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11ADA8-D6C3-93CB-5EEC-4783026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111F6D-AE58-C55B-D346-925BE0C8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6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7033B-9D47-2A83-C4F0-A58D155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1BF48-F204-72C8-F754-C1DC1B8E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486CC-D2C0-BC72-8F65-FCF7C19CB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BAB52-3783-554E-988D-DB0ABACF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515700-7844-6319-7039-51A76CFD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379FEF-6EA4-FA61-D77F-8791DBB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0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F3AC6-62CA-5442-CAFD-2C5B1AB4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0380ED-D973-D53A-E515-806C6D9B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AE7C7D-0936-2F21-3159-2ECA46EC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DAB109-CA89-9478-52D6-E1E658AA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CD139-A762-198D-0C37-3083E4E3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A9A02-1A7E-F884-93E1-86F4F73C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3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DDCF0-8C7F-8399-A2C6-DD536142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0A7F71-D6A9-124E-06AA-1C2BCEA1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23B86-D71B-DF33-95C8-B2A4D2FF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38DC-A15A-4447-9D72-A08E970E92F8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F05C-56E7-F7A5-4AC9-F4FC0808B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26DD9-26BF-57D2-5106-B3FB9258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1CC87A-DF74-7A5E-6D76-114B2834BFA8}"/>
              </a:ext>
            </a:extLst>
          </p:cNvPr>
          <p:cNvSpPr txBox="1"/>
          <p:nvPr/>
        </p:nvSpPr>
        <p:spPr>
          <a:xfrm>
            <a:off x="304610" y="328422"/>
            <a:ext cx="5967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„Die durchschnittlichen Effektstärken liegen nach der üblichen Einteilung nach Cohen (1988) im mittleren Bereich für die Wiedergabe von Wissen (</a:t>
            </a:r>
            <a:r>
              <a:rPr lang="de-DE" b="0" i="1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de-DE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 = 0.53) und im kleinen Bereich für den Transfer von Wissen (</a:t>
            </a:r>
            <a:r>
              <a:rPr lang="de-DE" b="0" i="1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de-DE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 = 0.33). Die Größe dieser Effekte bedeuten, dass ca. 70 % der SchülerInnen, die mit Lernmaterialien mit Hervorhebungen gearbeitet haben, Lerninhalte 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besser</a:t>
            </a:r>
            <a:r>
              <a:rPr lang="de-DE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wiedergeben und 62 % die Lerninhalte besser auf andere Aufgaben anwenden können als der Durchschnitt der Kontrollgruppe.“ (Wiesbeck et al., 2018, S. 5)</a:t>
            </a:r>
          </a:p>
        </p:txBody>
      </p:sp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C6CF60BA-0E7B-6158-81D5-3EDB9C56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12" y="3979193"/>
            <a:ext cx="7772400" cy="21787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1317631-0321-57D7-D93B-2987835FA5CD}"/>
              </a:ext>
            </a:extLst>
          </p:cNvPr>
          <p:cNvSpPr txBox="1"/>
          <p:nvPr/>
        </p:nvSpPr>
        <p:spPr>
          <a:xfrm>
            <a:off x="4049712" y="6160246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Backfisch et al. </a:t>
            </a:r>
            <a:r>
              <a:rPr lang="de-DE"/>
              <a:t>(2021)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24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2</cp:revision>
  <dcterms:created xsi:type="dcterms:W3CDTF">2024-06-18T12:51:37Z</dcterms:created>
  <dcterms:modified xsi:type="dcterms:W3CDTF">2024-06-18T13:09:10Z</dcterms:modified>
</cp:coreProperties>
</file>