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A1BB-187B-B0D3-EB01-7F2C8983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870CBC-DDC6-3F9B-9E5D-D330B1F83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72829-A62D-3033-C5A0-491E2C3C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44357-1CED-C391-34C8-56AADA22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46F2FA-902D-2285-8065-1E81961F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62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E3B54-744C-5101-65E5-31368190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C3F82E-E022-1E73-8CBC-6E0C7C31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AAAAA-9434-9779-2F86-227F215D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EACF28-3C59-FCFB-DA9E-339D75DD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FD2DF-EAB3-8D7E-03FA-C50CD4E5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1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3AC2D2-C7E5-7889-5E29-9A54FEDE6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ADEEC3-A545-EE42-44B9-01505E942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C0FA7-4544-DBF7-B39E-0A5DFEEB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5E510-031A-2436-BFE6-6B4E39A9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193F3-D1B1-F768-0682-E3F590D3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0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D6EA1-9DFA-6A0D-68F2-B0EAF682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D1F4C-9C16-B78E-A538-516DEE89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22596-DDF1-CAC9-F932-B6653A31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C0249-B11A-4493-7AA2-D8ECEA05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4B6ED-9B6C-0F03-6DC3-FF34EEB5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8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5F632-5F6B-3E57-B610-657EBB49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9EEBF-A3C0-1F24-C10F-6E76B290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05D46-EF68-7A19-0D2E-6EDF476B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817B1-7991-4B10-561B-C927691E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D93C9-422A-5427-4BB6-708F8BBE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2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EA159-ADC6-F171-E4C5-470C2C9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A866A-E05A-1C0E-D78D-FA533168C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9B4AD4-D156-4B04-27DB-A5105A15C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1AC3D-A85D-D325-C7B7-1767170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A0EEA5-4DF3-F94A-A211-1F117A07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DFE5D2-94B0-59B5-2492-696AFD3A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72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24286-9C8E-6CAB-BD71-168C3C33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8F1F10-ADF9-6146-AD86-C7CD6D3F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EF7007-1F7A-B64A-55AA-7563A7653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3F7892-CB5A-A631-E4F7-6AD4857E4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92D329-235F-9710-88CB-FA305EFA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73DDBC-DBA7-512E-D69B-36A7860D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0C6383-7C50-9DBD-A037-53B999FB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C235EB-C80F-91F1-FDF1-2163DDA6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52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4F560-174C-74EE-5FBE-83BE268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347F0D-46D5-50A1-7AAC-87859C1B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F49B48-3C1B-76B3-3A3C-492ED16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07E1C-69C5-9BCB-8E92-BF2ECBD0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41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54D897-81B6-C761-6C59-D0672D6A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6544AC-F04B-1323-E3B5-5167491A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C89EE8-D042-C7A0-9394-CBFA5CC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A48AC-94AB-750B-8884-B4CD9C3C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A569A-E055-50EB-69E8-E2432C21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6BBAB-A742-3C4E-0CEB-FE44092CD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5083CB-1846-5FC1-8B22-41DBC7D5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ED692B-F95C-22A1-C2C2-6C3A5629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B911CF-95F5-D06B-9443-2CECEA3C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8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73713-1342-0107-DD0A-50A791D3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66607F-ED35-C729-F420-8A809489D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27917-9D88-EF34-9181-63FB6ADD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D57601-FB05-1A1D-A3AC-B45870D9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4ED021-7988-1324-276D-CB9F9161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81EFDB-F638-70BD-B480-519C0863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17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8BA847-14B2-756D-0B26-EC542BF0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07F943-3219-2EA6-0288-5B6818EC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B4C2E-EAB9-EAB3-8FEB-096C66F88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D77E-4854-BF45-BACC-760A77C49A48}" type="datetimeFigureOut">
              <a:rPr lang="de-DE" smtClean="0"/>
              <a:t>12.06.24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E1639-BD8B-B861-AB7F-A53833374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1FF18-A05B-91CE-DAC0-63700748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67B47-FC04-E641-9FE9-238F06922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9AE18E8-D5E3-B3FC-657A-6891DA93B3F4}"/>
              </a:ext>
            </a:extLst>
          </p:cNvPr>
          <p:cNvSpPr/>
          <p:nvPr/>
        </p:nvSpPr>
        <p:spPr>
          <a:xfrm>
            <a:off x="2286000" y="168306"/>
            <a:ext cx="2054352" cy="862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Delphi Studie</a:t>
            </a:r>
          </a:p>
          <a:p>
            <a:pPr algn="ctr"/>
            <a:r>
              <a:rPr lang="de-DE" sz="1200" i="1" dirty="0"/>
              <a:t>einschließlich 44 verschiedener Visualisierungsarten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2385417-F34E-167E-CA71-D8E55608133A}"/>
              </a:ext>
            </a:extLst>
          </p:cNvPr>
          <p:cNvSpPr/>
          <p:nvPr/>
        </p:nvSpPr>
        <p:spPr>
          <a:xfrm>
            <a:off x="2286000" y="2997517"/>
            <a:ext cx="2054352" cy="862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Explorative Studie</a:t>
            </a:r>
          </a:p>
          <a:p>
            <a:pPr algn="ctr"/>
            <a:r>
              <a:rPr lang="de-DE" sz="1200" i="1" dirty="0"/>
              <a:t>einschließlich 4 verschiedener Visualisierungsarten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3BF078D-1915-FB56-798D-EB234E2CAE77}"/>
              </a:ext>
            </a:extLst>
          </p:cNvPr>
          <p:cNvSpPr/>
          <p:nvPr/>
        </p:nvSpPr>
        <p:spPr>
          <a:xfrm>
            <a:off x="2286000" y="5826442"/>
            <a:ext cx="2054352" cy="862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Konfirmatorische Studie </a:t>
            </a:r>
          </a:p>
          <a:p>
            <a:pPr algn="ctr"/>
            <a:r>
              <a:rPr lang="de-DE" sz="1200" i="1" dirty="0"/>
              <a:t>einschließlich 2 verschiedener Visualisierungsarten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AAD0A56-77A7-D3E7-E0B9-5379A02FB72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13176" y="1031271"/>
            <a:ext cx="0" cy="1966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52BA3B0-705D-1326-F487-732C952ED91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313176" y="3860482"/>
            <a:ext cx="0" cy="196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57118601-BC55-273B-8448-F45EB2729618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 flipV="1">
            <a:off x="4340352" y="266080"/>
            <a:ext cx="3403095" cy="333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BEABECE-7D44-6ACF-70D3-0C08B560256B}"/>
              </a:ext>
            </a:extLst>
          </p:cNvPr>
          <p:cNvSpPr/>
          <p:nvPr/>
        </p:nvSpPr>
        <p:spPr>
          <a:xfrm>
            <a:off x="7743447" y="-5240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Dot</a:t>
            </a:r>
            <a:r>
              <a:rPr lang="de-DE" sz="1200" dirty="0"/>
              <a:t> Plot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A5B567-3325-30D9-01D1-588DAC410EF0}"/>
              </a:ext>
            </a:extLst>
          </p:cNvPr>
          <p:cNvSpPr/>
          <p:nvPr/>
        </p:nvSpPr>
        <p:spPr>
          <a:xfrm>
            <a:off x="7743447" y="563214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Violin</a:t>
            </a:r>
            <a:r>
              <a:rPr lang="de-DE" sz="1200" dirty="0"/>
              <a:t> Plot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B220CB-7F55-C765-BB42-C2F3EAF15299}"/>
              </a:ext>
            </a:extLst>
          </p:cNvPr>
          <p:cNvSpPr/>
          <p:nvPr/>
        </p:nvSpPr>
        <p:spPr>
          <a:xfrm>
            <a:off x="7743447" y="1148191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Halfeye</a:t>
            </a:r>
            <a:r>
              <a:rPr lang="de-DE" sz="1200" dirty="0"/>
              <a:t> </a:t>
            </a:r>
            <a:r>
              <a:rPr lang="de-DE" sz="1200" dirty="0" err="1"/>
              <a:t>plot</a:t>
            </a:r>
            <a:endParaRPr lang="de-DE" sz="1200" dirty="0"/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8C76E9BC-0E31-523A-E157-7178F9B4AA3B}"/>
              </a:ext>
            </a:extLst>
          </p:cNvPr>
          <p:cNvCxnSpPr>
            <a:cxnSpLocks/>
            <a:stCxn id="4" idx="3"/>
            <a:endCxn id="18" idx="2"/>
          </p:cNvCxnSpPr>
          <p:nvPr/>
        </p:nvCxnSpPr>
        <p:spPr>
          <a:xfrm>
            <a:off x="4340352" y="599789"/>
            <a:ext cx="3403095" cy="234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0645A772-3F71-03BE-130D-3792C78FF18A}"/>
              </a:ext>
            </a:extLst>
          </p:cNvPr>
          <p:cNvCxnSpPr>
            <a:stCxn id="4" idx="3"/>
            <a:endCxn id="19" idx="2"/>
          </p:cNvCxnSpPr>
          <p:nvPr/>
        </p:nvCxnSpPr>
        <p:spPr>
          <a:xfrm>
            <a:off x="4340352" y="599789"/>
            <a:ext cx="3403095" cy="819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011AB87-B760-9E85-A895-07802C305073}"/>
              </a:ext>
            </a:extLst>
          </p:cNvPr>
          <p:cNvCxnSpPr>
            <a:cxnSpLocks/>
            <a:stCxn id="5" idx="3"/>
            <a:endCxn id="34" idx="2"/>
          </p:cNvCxnSpPr>
          <p:nvPr/>
        </p:nvCxnSpPr>
        <p:spPr>
          <a:xfrm flipV="1">
            <a:off x="4340352" y="2741251"/>
            <a:ext cx="3403095" cy="687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4EAE27D-15E7-FE6B-6F75-C1958B2F1D03}"/>
              </a:ext>
            </a:extLst>
          </p:cNvPr>
          <p:cNvSpPr/>
          <p:nvPr/>
        </p:nvSpPr>
        <p:spPr>
          <a:xfrm>
            <a:off x="7743447" y="2469931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Halfeye</a:t>
            </a:r>
            <a:r>
              <a:rPr lang="de-DE" sz="1200" dirty="0"/>
              <a:t> </a:t>
            </a:r>
            <a:r>
              <a:rPr lang="de-DE" sz="1200" dirty="0" err="1"/>
              <a:t>plot</a:t>
            </a:r>
            <a:r>
              <a:rPr lang="de-DE" sz="1200" dirty="0"/>
              <a:t> </a:t>
            </a:r>
            <a:r>
              <a:rPr lang="de-DE" sz="900" dirty="0"/>
              <a:t>(Gruppe auf </a:t>
            </a:r>
          </a:p>
          <a:p>
            <a:pPr algn="ctr"/>
            <a:r>
              <a:rPr lang="de-DE" sz="900" dirty="0"/>
              <a:t>x-Achse)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6360EC-EE91-DBAD-78D4-938EC6D05369}"/>
              </a:ext>
            </a:extLst>
          </p:cNvPr>
          <p:cNvSpPr/>
          <p:nvPr/>
        </p:nvSpPr>
        <p:spPr>
          <a:xfrm>
            <a:off x="7743447" y="4181763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Gardneralt</a:t>
            </a:r>
            <a:r>
              <a:rPr lang="de-DE" sz="1100" dirty="0"/>
              <a:t>-man Plot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507E0-454E-879D-1773-F974E3EB7FD8}"/>
              </a:ext>
            </a:extLst>
          </p:cNvPr>
          <p:cNvSpPr/>
          <p:nvPr/>
        </p:nvSpPr>
        <p:spPr>
          <a:xfrm>
            <a:off x="7743447" y="3035524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Halfeye</a:t>
            </a:r>
            <a:r>
              <a:rPr lang="de-DE" sz="1000" dirty="0"/>
              <a:t> </a:t>
            </a:r>
            <a:r>
              <a:rPr lang="de-DE" sz="1000" dirty="0" err="1"/>
              <a:t>plot</a:t>
            </a:r>
            <a:r>
              <a:rPr lang="de-DE" sz="1000" dirty="0"/>
              <a:t> </a:t>
            </a:r>
            <a:r>
              <a:rPr lang="de-DE" sz="900" dirty="0"/>
              <a:t>(Gruppe auf</a:t>
            </a:r>
          </a:p>
          <a:p>
            <a:pPr algn="ctr"/>
            <a:r>
              <a:rPr lang="de-DE" sz="900" dirty="0"/>
              <a:t> y-Achse)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663844-8157-FAA9-2801-C64EB00C983B}"/>
              </a:ext>
            </a:extLst>
          </p:cNvPr>
          <p:cNvSpPr/>
          <p:nvPr/>
        </p:nvSpPr>
        <p:spPr>
          <a:xfrm>
            <a:off x="7743447" y="3613309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Raincloud</a:t>
            </a:r>
            <a:r>
              <a:rPr lang="de-DE" sz="1000" dirty="0"/>
              <a:t> </a:t>
            </a:r>
            <a:r>
              <a:rPr lang="de-DE" sz="1000" dirty="0" err="1"/>
              <a:t>plot</a:t>
            </a:r>
            <a:r>
              <a:rPr lang="de-DE" sz="1000" dirty="0"/>
              <a:t> </a:t>
            </a:r>
            <a:r>
              <a:rPr lang="de-DE" sz="900" dirty="0"/>
              <a:t>(Gruppe auf </a:t>
            </a:r>
          </a:p>
          <a:p>
            <a:pPr algn="ctr"/>
            <a:r>
              <a:rPr lang="de-DE" sz="900" dirty="0"/>
              <a:t>y-Achse)</a:t>
            </a:r>
            <a:endParaRPr lang="de-DE" sz="1000" dirty="0"/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B26BCE2A-F979-6D81-99B4-06C810705536}"/>
              </a:ext>
            </a:extLst>
          </p:cNvPr>
          <p:cNvCxnSpPr>
            <a:cxnSpLocks/>
            <a:stCxn id="5" idx="3"/>
            <a:endCxn id="36" idx="2"/>
          </p:cNvCxnSpPr>
          <p:nvPr/>
        </p:nvCxnSpPr>
        <p:spPr>
          <a:xfrm flipV="1">
            <a:off x="4340352" y="3306844"/>
            <a:ext cx="3403095" cy="122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5BC87023-9F7E-F9BD-82AE-6D2949AA736D}"/>
              </a:ext>
            </a:extLst>
          </p:cNvPr>
          <p:cNvCxnSpPr>
            <a:cxnSpLocks/>
            <a:stCxn id="5" idx="3"/>
            <a:endCxn id="40" idx="2"/>
          </p:cNvCxnSpPr>
          <p:nvPr/>
        </p:nvCxnSpPr>
        <p:spPr>
          <a:xfrm>
            <a:off x="4340352" y="3429000"/>
            <a:ext cx="3403095" cy="455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9189AE44-AD79-B94B-2297-21634F03AA4C}"/>
              </a:ext>
            </a:extLst>
          </p:cNvPr>
          <p:cNvCxnSpPr>
            <a:cxnSpLocks/>
            <a:stCxn id="5" idx="3"/>
            <a:endCxn id="35" idx="2"/>
          </p:cNvCxnSpPr>
          <p:nvPr/>
        </p:nvCxnSpPr>
        <p:spPr>
          <a:xfrm>
            <a:off x="4340352" y="3429000"/>
            <a:ext cx="3403095" cy="1024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160CA68-886A-126E-1F0F-490932CDA4AD}"/>
              </a:ext>
            </a:extLst>
          </p:cNvPr>
          <p:cNvSpPr/>
          <p:nvPr/>
        </p:nvSpPr>
        <p:spPr>
          <a:xfrm>
            <a:off x="7743447" y="1730027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99D654BC-86E4-A7BA-9544-2A44161CD2D9}"/>
              </a:ext>
            </a:extLst>
          </p:cNvPr>
          <p:cNvCxnSpPr>
            <a:cxnSpLocks/>
            <a:stCxn id="4" idx="3"/>
            <a:endCxn id="63" idx="2"/>
          </p:cNvCxnSpPr>
          <p:nvPr/>
        </p:nvCxnSpPr>
        <p:spPr>
          <a:xfrm>
            <a:off x="4340352" y="599789"/>
            <a:ext cx="3403095" cy="14015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6A377E-9DBE-AE0C-CD57-B4C0A8260193}"/>
              </a:ext>
            </a:extLst>
          </p:cNvPr>
          <p:cNvCxnSpPr>
            <a:cxnSpLocks/>
            <a:stCxn id="6" idx="3"/>
            <a:endCxn id="79" idx="2"/>
          </p:cNvCxnSpPr>
          <p:nvPr/>
        </p:nvCxnSpPr>
        <p:spPr>
          <a:xfrm>
            <a:off x="4340352" y="6257925"/>
            <a:ext cx="3403094" cy="275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AA84AF3-B929-21FC-5A5F-C78FDE4E5852}"/>
              </a:ext>
            </a:extLst>
          </p:cNvPr>
          <p:cNvSpPr/>
          <p:nvPr/>
        </p:nvSpPr>
        <p:spPr>
          <a:xfrm>
            <a:off x="7743446" y="6261826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Halfeye</a:t>
            </a:r>
            <a:r>
              <a:rPr lang="de-DE" sz="1050" dirty="0"/>
              <a:t> </a:t>
            </a:r>
            <a:r>
              <a:rPr lang="de-DE" sz="1050" dirty="0" err="1"/>
              <a:t>plot</a:t>
            </a:r>
            <a:r>
              <a:rPr lang="de-DE" sz="1050" dirty="0"/>
              <a:t> </a:t>
            </a:r>
            <a:r>
              <a:rPr lang="de-DE" sz="900" dirty="0"/>
              <a:t>(Gruppe auf </a:t>
            </a:r>
          </a:p>
          <a:p>
            <a:pPr algn="ctr"/>
            <a:r>
              <a:rPr lang="de-DE" sz="900" dirty="0"/>
              <a:t>x-Achse)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9B4249F-7AF7-1302-0B9D-74671E7E5EAB}"/>
              </a:ext>
            </a:extLst>
          </p:cNvPr>
          <p:cNvSpPr/>
          <p:nvPr/>
        </p:nvSpPr>
        <p:spPr>
          <a:xfrm>
            <a:off x="7743446" y="5685042"/>
            <a:ext cx="1433322" cy="5426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Halfeye</a:t>
            </a:r>
            <a:r>
              <a:rPr lang="de-DE" sz="1050" dirty="0"/>
              <a:t> </a:t>
            </a:r>
            <a:r>
              <a:rPr lang="de-DE" sz="1050" dirty="0" err="1"/>
              <a:t>plot</a:t>
            </a:r>
            <a:r>
              <a:rPr lang="de-DE" sz="1050" dirty="0"/>
              <a:t> </a:t>
            </a:r>
            <a:r>
              <a:rPr lang="de-DE" sz="1000" dirty="0"/>
              <a:t>(Gruppe auf </a:t>
            </a:r>
          </a:p>
          <a:p>
            <a:pPr algn="ctr"/>
            <a:r>
              <a:rPr lang="de-DE" sz="1000" dirty="0"/>
              <a:t>x-Achse)</a:t>
            </a:r>
          </a:p>
        </p:txBody>
      </p: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E90B23A7-9039-68F8-6408-7F8D3610AB6C}"/>
              </a:ext>
            </a:extLst>
          </p:cNvPr>
          <p:cNvCxnSpPr>
            <a:cxnSpLocks/>
            <a:stCxn id="6" idx="3"/>
            <a:endCxn id="80" idx="2"/>
          </p:cNvCxnSpPr>
          <p:nvPr/>
        </p:nvCxnSpPr>
        <p:spPr>
          <a:xfrm flipV="1">
            <a:off x="4340352" y="5956362"/>
            <a:ext cx="3403094" cy="301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0486A37-22F5-AD72-B9D0-0E4F3E4B5A2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952366" y="4676515"/>
            <a:ext cx="1360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9EC6E21-BA0F-A918-008A-560152D75F89}"/>
              </a:ext>
            </a:extLst>
          </p:cNvPr>
          <p:cNvSpPr/>
          <p:nvPr/>
        </p:nvSpPr>
        <p:spPr>
          <a:xfrm>
            <a:off x="86497" y="4155948"/>
            <a:ext cx="1865869" cy="10411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Anreicherungen:</a:t>
            </a:r>
          </a:p>
          <a:p>
            <a:pPr algn="ctr"/>
            <a:r>
              <a:rPr lang="de-DE" sz="1200" dirty="0"/>
              <a:t>Benchmarks</a:t>
            </a:r>
          </a:p>
          <a:p>
            <a:pPr algn="ctr"/>
            <a:r>
              <a:rPr lang="de-DE" sz="1200" dirty="0" err="1"/>
              <a:t>Signaling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3620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2</cp:revision>
  <dcterms:created xsi:type="dcterms:W3CDTF">2024-06-12T11:58:28Z</dcterms:created>
  <dcterms:modified xsi:type="dcterms:W3CDTF">2024-06-12T14:10:19Z</dcterms:modified>
</cp:coreProperties>
</file>