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86" r:id="rId13"/>
    <p:sldId id="287" r:id="rId14"/>
    <p:sldId id="269" r:id="rId15"/>
    <p:sldId id="282" r:id="rId16"/>
    <p:sldId id="283" r:id="rId17"/>
    <p:sldId id="274" r:id="rId18"/>
    <p:sldId id="288" r:id="rId19"/>
    <p:sldId id="289" r:id="rId20"/>
    <p:sldId id="292" r:id="rId21"/>
    <p:sldId id="293" r:id="rId22"/>
    <p:sldId id="275" r:id="rId23"/>
    <p:sldId id="285" r:id="rId24"/>
    <p:sldId id="281" r:id="rId25"/>
    <p:sldId id="284" r:id="rId26"/>
    <p:sldId id="276" r:id="rId27"/>
    <p:sldId id="277" r:id="rId28"/>
    <p:sldId id="278" r:id="rId29"/>
    <p:sldId id="280" r:id="rId30"/>
    <p:sldId id="279" r:id="rId31"/>
  </p:sldIdLst>
  <p:sldSz cx="159718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DD"/>
    <a:srgbClr val="A51E41"/>
    <a:srgbClr val="BC6261"/>
    <a:srgbClr val="B4A069"/>
    <a:srgbClr val="D2C5A3"/>
    <a:srgbClr val="FFBCB5"/>
    <a:srgbClr val="CE8F8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04"/>
  </p:normalViewPr>
  <p:slideViewPr>
    <p:cSldViewPr snapToGrid="0" snapToObjects="1">
      <p:cViewPr>
        <p:scale>
          <a:sx n="81" d="100"/>
          <a:sy n="81" d="100"/>
        </p:scale>
        <p:origin x="2296" y="1600"/>
      </p:cViewPr>
      <p:guideLst>
        <p:guide orient="horz" pos="2160"/>
        <p:guide pos="50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480" y="1122363"/>
            <a:ext cx="11978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480" y="3602038"/>
            <a:ext cx="11978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9846" y="365125"/>
            <a:ext cx="3443928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064" y="365125"/>
            <a:ext cx="1013213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9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45" y="1709739"/>
            <a:ext cx="137757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745" y="4589464"/>
            <a:ext cx="137757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64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5743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4" y="365126"/>
            <a:ext cx="1377571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45" y="1681163"/>
            <a:ext cx="6756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145" y="2505075"/>
            <a:ext cx="6756835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5743" y="1681163"/>
            <a:ext cx="67901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5743" y="2505075"/>
            <a:ext cx="679011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11" y="987426"/>
            <a:ext cx="80857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0111" y="987426"/>
            <a:ext cx="80857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8064" y="365126"/>
            <a:ext cx="13775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64" y="1825625"/>
            <a:ext cx="13775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8064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672" y="6356351"/>
            <a:ext cx="5390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110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gif"/><Relationship Id="rId13" Type="http://schemas.openxmlformats.org/officeDocument/2006/relationships/image" Target="../media/image14.gif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tiff"/><Relationship Id="rId10" Type="http://schemas.openxmlformats.org/officeDocument/2006/relationships/image" Target="../media/image3.png"/><Relationship Id="rId11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tiff"/><Relationship Id="rId10" Type="http://schemas.openxmlformats.org/officeDocument/2006/relationships/image" Target="../media/image3.png"/><Relationship Id="rId11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505"/>
              </p:ext>
            </p:extLst>
          </p:nvPr>
        </p:nvGraphicFramePr>
        <p:xfrm>
          <a:off x="2582376" y="719666"/>
          <a:ext cx="10157680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822"/>
                <a:gridCol w="2178337"/>
                <a:gridCol w="2751330"/>
                <a:gridCol w="1642369"/>
                <a:gridCol w="10758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System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Adressaten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Funktion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Internationale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Vergleichsstudien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Ländervergleiche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Lernstandserhebungen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Eltern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Feedback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Fremdevaluation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Schulleitung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Selbstevaluation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Heuristik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384754" y="2926157"/>
            <a:ext cx="4823793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718036" y="3081694"/>
            <a:ext cx="3935002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75" y="2170513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95" y="2044885"/>
            <a:ext cx="677174" cy="712815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339732" y="3300373"/>
            <a:ext cx="1140062" cy="512003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517632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7" y="3834165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289292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027698" y="2152932"/>
            <a:ext cx="923070" cy="452887"/>
          </a:xfrm>
          <a:prstGeom prst="rect">
            <a:avLst/>
          </a:prstGeom>
        </p:spPr>
      </p:pic>
      <p:pic>
        <p:nvPicPr>
          <p:cNvPr id="2054" name="Picture 6" descr="ttps://shop.ls-bw.de/images/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74" y="4400788"/>
            <a:ext cx="1723905" cy="4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193674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8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471233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5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10333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9944" y="2896235"/>
            <a:ext cx="717766" cy="40393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1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9944" y="2896235"/>
            <a:ext cx="717766" cy="40393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1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649119" y="2064163"/>
            <a:ext cx="10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formativ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708525" y="2064163"/>
            <a:ext cx="12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summativ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649119" y="1988857"/>
            <a:ext cx="10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formativ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708525" y="1988857"/>
            <a:ext cx="12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summativ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4884151" y="3110133"/>
            <a:ext cx="6153076" cy="24559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3042" y="1782910"/>
            <a:ext cx="4578726" cy="262435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576828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417030" y="5731509"/>
            <a:ext cx="10577576" cy="9249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02375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Öffentlichkeit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1515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78024" y="5903080"/>
            <a:ext cx="447554" cy="4475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56447" y="6304002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latin typeface="Lato" charset="0"/>
                <a:ea typeface="Lato" charset="0"/>
                <a:cs typeface="Lato" charset="0"/>
              </a:rPr>
              <a:t>Bildungs-</a:t>
            </a:r>
            <a:br>
              <a:rPr lang="de-DE" sz="1200" b="1">
                <a:latin typeface="Lato" charset="0"/>
                <a:ea typeface="Lato" charset="0"/>
                <a:cs typeface="Lato" charset="0"/>
              </a:rPr>
            </a:br>
            <a:r>
              <a:rPr lang="de-DE" sz="1200" b="1" dirty="0" err="1">
                <a:latin typeface="Lato" charset="0"/>
                <a:ea typeface="Lato" charset="0"/>
                <a:cs typeface="Lato" charset="0"/>
              </a:rPr>
              <a:t>administration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96" y="5903080"/>
            <a:ext cx="447554" cy="4475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10519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Schulleitung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68" y="5903080"/>
            <a:ext cx="447554" cy="44755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386143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Lehrer*innen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41" y="5881529"/>
            <a:ext cx="490659" cy="49065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961768" y="6396335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Schüler*innen</a:t>
            </a:r>
          </a:p>
          <a:p>
            <a:pPr algn="ctr"/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65" y="5969883"/>
            <a:ext cx="447554" cy="3819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9564416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Eltern</a:t>
            </a:r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42" y="5849173"/>
            <a:ext cx="544705" cy="544705"/>
          </a:xfrm>
          <a:prstGeom prst="rect">
            <a:avLst/>
          </a:prstGeom>
        </p:spPr>
      </p:pic>
      <p:grpSp>
        <p:nvGrpSpPr>
          <p:cNvPr id="12" name="Gruppierung 11"/>
          <p:cNvGrpSpPr/>
          <p:nvPr/>
        </p:nvGrpSpPr>
        <p:grpSpPr>
          <a:xfrm>
            <a:off x="307582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307582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307582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307582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866232" y="594089"/>
            <a:ext cx="2906496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250821" y="1938577"/>
            <a:ext cx="4597892" cy="98246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4" y="680627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66" y="703958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958793" y="1129974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6" y="2042438"/>
            <a:ext cx="1472092" cy="736046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771366" y="406531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725006" y="3107676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Selbstevaluation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521758" y="4559707"/>
            <a:ext cx="2838862" cy="86922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 descr="Icon Titelblatt 1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4104" r="78140" b="469"/>
          <a:stretch/>
        </p:blipFill>
        <p:spPr bwMode="auto">
          <a:xfrm>
            <a:off x="8644023" y="4756339"/>
            <a:ext cx="558772" cy="6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642693" y="1984857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038043" y="161141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709814" y="645914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649119" y="1988857"/>
            <a:ext cx="10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formativ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708525" y="1988857"/>
            <a:ext cx="12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summativ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532145" y="1301675"/>
            <a:ext cx="4165572" cy="3227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9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699709" y="1205771"/>
            <a:ext cx="9998008" cy="3323200"/>
            <a:chOff x="1699709" y="1205771"/>
            <a:chExt cx="9998008" cy="3323200"/>
          </a:xfrm>
        </p:grpSpPr>
        <p:sp>
          <p:nvSpPr>
            <p:cNvPr id="3" name="Legende m. Pfeil nach links u. rechts 2"/>
            <p:cNvSpPr/>
            <p:nvPr/>
          </p:nvSpPr>
          <p:spPr>
            <a:xfrm>
              <a:off x="2485015" y="1667436"/>
              <a:ext cx="7551869" cy="2861534"/>
            </a:xfrm>
            <a:prstGeom prst="leftRightArrowCallout">
              <a:avLst>
                <a:gd name="adj1" fmla="val 50000"/>
                <a:gd name="adj2" fmla="val 25376"/>
                <a:gd name="adj3" fmla="val 32273"/>
                <a:gd name="adj4" fmla="val 33878"/>
              </a:avLst>
            </a:prstGeom>
            <a:solidFill>
              <a:srgbClr val="FFE0DD"/>
            </a:solidFill>
            <a:ln>
              <a:solidFill>
                <a:srgbClr val="FFE0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717688" y="1205771"/>
              <a:ext cx="1086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Daten</a:t>
              </a:r>
              <a:endParaRPr lang="de-DE" sz="32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141233" y="2682704"/>
              <a:ext cx="1947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Unterrichts- </a:t>
              </a:r>
              <a:r>
                <a:rPr lang="de-DE" sz="2400" b="1" dirty="0" err="1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qualität</a:t>
              </a:r>
              <a:endParaRPr lang="de-DE" sz="32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32145" y="2867369"/>
              <a:ext cx="1814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Leistung</a:t>
              </a:r>
              <a:endParaRPr lang="de-DE" sz="32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709" y="2357591"/>
              <a:ext cx="650226" cy="650226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064" y="3329034"/>
              <a:ext cx="717766" cy="717766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515151">
                  <a:tint val="45000"/>
                  <a:satMod val="400000"/>
                </a:srgbClr>
              </a:duotone>
              <a:alphaModFix amt="67000"/>
            </a:blip>
            <a:stretch>
              <a:fillRect/>
            </a:stretch>
          </p:blipFill>
          <p:spPr>
            <a:xfrm>
              <a:off x="10334250" y="3071921"/>
              <a:ext cx="514225" cy="514225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5">
              <a:alphaModFix amt="6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091" y="2468427"/>
              <a:ext cx="398942" cy="398942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401" y="2198615"/>
              <a:ext cx="714953" cy="1039459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39" b="41765"/>
            <a:stretch/>
          </p:blipFill>
          <p:spPr>
            <a:xfrm>
              <a:off x="5250924" y="2184661"/>
              <a:ext cx="1101071" cy="540220"/>
            </a:xfrm>
            <a:prstGeom prst="rect">
              <a:avLst/>
            </a:prstGeom>
          </p:spPr>
        </p:pic>
        <p:pic>
          <p:nvPicPr>
            <p:cNvPr id="15" name="Picture 6" descr="ttps://shop.ls-bw.de/images/logo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468"/>
            <a:stretch/>
          </p:blipFill>
          <p:spPr bwMode="auto">
            <a:xfrm>
              <a:off x="5642846" y="3385830"/>
              <a:ext cx="885555" cy="766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058" y="1910037"/>
              <a:ext cx="447554" cy="447554"/>
            </a:xfrm>
            <a:prstGeom prst="rect">
              <a:avLst/>
            </a:prstGeom>
          </p:spPr>
        </p:pic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7058" y="2682704"/>
              <a:ext cx="490659" cy="490659"/>
            </a:xfrm>
            <a:prstGeom prst="rect">
              <a:avLst/>
            </a:prstGeom>
          </p:spPr>
        </p:pic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10">
              <a:alphaModFix amt="6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2706" y="3724098"/>
              <a:ext cx="447554" cy="381912"/>
            </a:xfrm>
            <a:prstGeom prst="rect">
              <a:avLst/>
            </a:prstGeom>
          </p:spPr>
        </p:pic>
        <p:pic>
          <p:nvPicPr>
            <p:cNvPr id="20" name="Bild 19"/>
            <p:cNvPicPr>
              <a:picLocks noChangeAspect="1"/>
            </p:cNvPicPr>
            <p:nvPr/>
          </p:nvPicPr>
          <p:blipFill>
            <a:blip r:embed="rId3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6382" y="3582091"/>
              <a:ext cx="544705" cy="544705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3649119" y="1988857"/>
              <a:ext cx="1086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formativ</a:t>
              </a:r>
              <a:endParaRPr lang="de-DE" sz="2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708525" y="1988857"/>
              <a:ext cx="122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summativ</a:t>
              </a:r>
              <a:endParaRPr lang="de-DE" sz="2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937760" y="1301675"/>
              <a:ext cx="6759957" cy="3227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9721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2" y="2300869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467091" y="1913622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306709" y="2970219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4714" y="3737065"/>
            <a:ext cx="1178989" cy="6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2" y="2300869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467091" y="1913622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306709" y="2970219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4714" y="3737065"/>
            <a:ext cx="1178989" cy="61946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699709" y="1667436"/>
            <a:ext cx="3291839" cy="270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3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699709" y="1667436"/>
            <a:ext cx="3291839" cy="270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8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015752" y="1248802"/>
            <a:ext cx="24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Informationen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33806" y="2841088"/>
            <a:ext cx="19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formativ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5933" y="2841087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summativ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70629" y="2471754"/>
            <a:ext cx="242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Entwicklung</a:t>
            </a:r>
          </a:p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von</a:t>
            </a:r>
          </a:p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Professionalität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9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31" y="2036380"/>
            <a:ext cx="2971800" cy="33274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31" y="1791447"/>
            <a:ext cx="3797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4" y="3119083"/>
            <a:ext cx="2946400" cy="34036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54" y="1438350"/>
            <a:ext cx="5207000" cy="46863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64" y="831295"/>
            <a:ext cx="2946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636" b="3262"/>
          <a:stretch/>
        </p:blipFill>
        <p:spPr>
          <a:xfrm>
            <a:off x="9326152" y="1765247"/>
            <a:ext cx="2324380" cy="442247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/>
          <a:stretch/>
        </p:blipFill>
        <p:spPr>
          <a:xfrm>
            <a:off x="338501" y="1936376"/>
            <a:ext cx="8767482" cy="136051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7" b="38679"/>
          <a:stretch/>
        </p:blipFill>
        <p:spPr>
          <a:xfrm>
            <a:off x="565168" y="4631494"/>
            <a:ext cx="8095734" cy="908694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49259" y="3754419"/>
            <a:ext cx="8848530" cy="0"/>
          </a:xfrm>
          <a:prstGeom prst="straightConnector1">
            <a:avLst/>
          </a:prstGeom>
          <a:ln w="38100">
            <a:solidFill>
              <a:srgbClr val="BC626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208542" y="1836383"/>
            <a:ext cx="0" cy="3897443"/>
          </a:xfrm>
          <a:prstGeom prst="straightConnector1">
            <a:avLst/>
          </a:prstGeom>
          <a:ln w="38100">
            <a:solidFill>
              <a:srgbClr val="BC626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82880" y="1624405"/>
            <a:ext cx="11736593" cy="4563316"/>
          </a:xfrm>
          <a:prstGeom prst="rect">
            <a:avLst/>
          </a:prstGeom>
          <a:noFill/>
          <a:ln w="41275">
            <a:solidFill>
              <a:srgbClr val="BC6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2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636" b="3262"/>
          <a:stretch/>
        </p:blipFill>
        <p:spPr>
          <a:xfrm>
            <a:off x="9326152" y="1765247"/>
            <a:ext cx="2324380" cy="442247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/>
          <a:stretch/>
        </p:blipFill>
        <p:spPr>
          <a:xfrm>
            <a:off x="338501" y="1936376"/>
            <a:ext cx="8767482" cy="136051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70" r="29498" b="59732"/>
          <a:stretch/>
        </p:blipFill>
        <p:spPr>
          <a:xfrm>
            <a:off x="439365" y="4507454"/>
            <a:ext cx="8565754" cy="61318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49259" y="3754419"/>
            <a:ext cx="8848530" cy="0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208542" y="1836383"/>
            <a:ext cx="0" cy="3897443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6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577854" y="1619885"/>
            <a:ext cx="5492049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671052" y="1765300"/>
            <a:ext cx="5188421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2" name="Gruppierung 51"/>
          <p:cNvGrpSpPr/>
          <p:nvPr/>
        </p:nvGrpSpPr>
        <p:grpSpPr>
          <a:xfrm>
            <a:off x="5749636" y="3117036"/>
            <a:ext cx="7109837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42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9959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555986" y="465486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24" y="1272379"/>
            <a:ext cx="3407036" cy="160663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47" y="1570496"/>
            <a:ext cx="5610588" cy="393622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25" y="3195020"/>
            <a:ext cx="4079469" cy="2311699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3485478" y="3087443"/>
            <a:ext cx="4561243" cy="21514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8044031" y="1570496"/>
            <a:ext cx="1344" cy="3851358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  <a:endCxn id="50" idx="0"/>
          </p:cNvCxnSpPr>
          <p:nvPr/>
        </p:nvCxnSpPr>
        <p:spPr>
          <a:xfrm>
            <a:off x="2704870" y="1894429"/>
            <a:ext cx="6688512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  <a:endCxn id="50" idx="0"/>
          </p:cNvCxnSpPr>
          <p:nvPr/>
        </p:nvCxnSpPr>
        <p:spPr>
          <a:xfrm>
            <a:off x="7832784" y="4177827"/>
            <a:ext cx="1560598" cy="1484317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  <a:endCxn id="50" idx="0"/>
          </p:cNvCxnSpPr>
          <p:nvPr/>
        </p:nvCxnSpPr>
        <p:spPr>
          <a:xfrm flipH="1">
            <a:off x="9393382" y="3424813"/>
            <a:ext cx="1773655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832784" y="4177827"/>
            <a:ext cx="950998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81" y="3424813"/>
            <a:ext cx="818256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20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088505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789503" y="4177827"/>
            <a:ext cx="994279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91" y="3424813"/>
            <a:ext cx="825697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7351616" y="1762819"/>
            <a:ext cx="1744619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Aktion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972843" y="4169758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1" dirty="0" smtClean="0">
                <a:solidFill>
                  <a:srgbClr val="A51E41"/>
                </a:solidFill>
              </a:rPr>
              <a:t>Schulische Bedingungen</a:t>
            </a:r>
            <a:endParaRPr lang="de-DE" sz="2600" b="1" dirty="0">
              <a:solidFill>
                <a:srgbClr val="A51E41"/>
              </a:solidFill>
            </a:endParaRPr>
          </a:p>
        </p:txBody>
      </p:sp>
      <p:cxnSp>
        <p:nvCxnSpPr>
          <p:cNvPr id="5" name="Gerade Verbindung mit Pfeil 4"/>
          <p:cNvCxnSpPr>
            <a:endCxn id="53" idx="1"/>
          </p:cNvCxnSpPr>
          <p:nvPr/>
        </p:nvCxnSpPr>
        <p:spPr>
          <a:xfrm>
            <a:off x="2625371" y="2649785"/>
            <a:ext cx="347472" cy="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972843" y="5310687"/>
            <a:ext cx="8254567" cy="77551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Externe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483465" y="1762817"/>
            <a:ext cx="1743946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Evaluation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972843" y="271181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Individuelle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72843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Rezeption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164062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Reflexion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220032" y="271181"/>
            <a:ext cx="1405339" cy="584138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rgbClr val="A51E41"/>
                </a:solidFill>
              </a:rPr>
              <a:t>Information</a:t>
            </a:r>
            <a:endParaRPr lang="de-DE" b="1" dirty="0">
              <a:solidFill>
                <a:srgbClr val="A51E41"/>
              </a:solidFill>
            </a:endParaRPr>
          </a:p>
        </p:txBody>
      </p:sp>
      <p:cxnSp>
        <p:nvCxnSpPr>
          <p:cNvPr id="61" name="Gerade Verbindung mit Pfeil 60"/>
          <p:cNvCxnSpPr>
            <a:stCxn id="53" idx="3"/>
          </p:cNvCxnSpPr>
          <p:nvPr/>
        </p:nvCxnSpPr>
        <p:spPr>
          <a:xfrm>
            <a:off x="4773168" y="2649788"/>
            <a:ext cx="390894" cy="0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4" idx="3"/>
            <a:endCxn id="55" idx="1"/>
          </p:cNvCxnSpPr>
          <p:nvPr/>
        </p:nvCxnSpPr>
        <p:spPr>
          <a:xfrm flipV="1">
            <a:off x="6964387" y="2649787"/>
            <a:ext cx="387229" cy="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5" idx="3"/>
            <a:endCxn id="50" idx="1"/>
          </p:cNvCxnSpPr>
          <p:nvPr/>
        </p:nvCxnSpPr>
        <p:spPr>
          <a:xfrm flipV="1">
            <a:off x="9096235" y="2649785"/>
            <a:ext cx="387230" cy="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53" idx="2"/>
          </p:cNvCxnSpPr>
          <p:nvPr/>
        </p:nvCxnSpPr>
        <p:spPr>
          <a:xfrm flipH="1" flipV="1">
            <a:off x="3873006" y="3536755"/>
            <a:ext cx="5447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54" idx="2"/>
          </p:cNvCxnSpPr>
          <p:nvPr/>
        </p:nvCxnSpPr>
        <p:spPr>
          <a:xfrm flipV="1">
            <a:off x="6061946" y="3536755"/>
            <a:ext cx="2279" cy="63300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55" idx="2"/>
          </p:cNvCxnSpPr>
          <p:nvPr/>
        </p:nvCxnSpPr>
        <p:spPr>
          <a:xfrm flipH="1" flipV="1">
            <a:off x="8223926" y="3536754"/>
            <a:ext cx="1340" cy="63590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10243421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 flipV="1">
            <a:off x="7279341" y="5025335"/>
            <a:ext cx="2908" cy="28166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0539208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0253272" y="1124262"/>
            <a:ext cx="5860" cy="638555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10554919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822392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51918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387300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7351616" y="1762819"/>
            <a:ext cx="1744619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Aktion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972843" y="4169758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1" dirty="0" smtClean="0">
                <a:solidFill>
                  <a:srgbClr val="A51E41"/>
                </a:solidFill>
              </a:rPr>
              <a:t>Schulische Bedingungen</a:t>
            </a:r>
            <a:endParaRPr lang="de-DE" sz="2600" b="1" dirty="0">
              <a:solidFill>
                <a:srgbClr val="A51E41"/>
              </a:solidFill>
            </a:endParaRPr>
          </a:p>
        </p:txBody>
      </p:sp>
      <p:cxnSp>
        <p:nvCxnSpPr>
          <p:cNvPr id="5" name="Gerade Verbindung mit Pfeil 4"/>
          <p:cNvCxnSpPr>
            <a:endCxn id="53" idx="1"/>
          </p:cNvCxnSpPr>
          <p:nvPr/>
        </p:nvCxnSpPr>
        <p:spPr>
          <a:xfrm>
            <a:off x="2625371" y="2649785"/>
            <a:ext cx="347472" cy="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972843" y="5310687"/>
            <a:ext cx="8254567" cy="77551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Externe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483465" y="1762817"/>
            <a:ext cx="1743946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Evaluation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972843" y="271181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Individuelle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72843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Rezeption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164062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Reflexion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220032" y="271181"/>
            <a:ext cx="1405339" cy="5841387"/>
          </a:xfrm>
          <a:prstGeom prst="roundRect">
            <a:avLst/>
          </a:prstGeom>
          <a:solidFill>
            <a:srgbClr val="A5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rgbClr val="FFE0DD"/>
                </a:solidFill>
              </a:rPr>
              <a:t>Information</a:t>
            </a:r>
            <a:endParaRPr lang="de-DE" b="1" dirty="0">
              <a:solidFill>
                <a:srgbClr val="FFE0DD"/>
              </a:solidFill>
            </a:endParaRPr>
          </a:p>
        </p:txBody>
      </p:sp>
      <p:cxnSp>
        <p:nvCxnSpPr>
          <p:cNvPr id="61" name="Gerade Verbindung mit Pfeil 60"/>
          <p:cNvCxnSpPr>
            <a:stCxn id="53" idx="3"/>
          </p:cNvCxnSpPr>
          <p:nvPr/>
        </p:nvCxnSpPr>
        <p:spPr>
          <a:xfrm>
            <a:off x="4773168" y="2649788"/>
            <a:ext cx="390894" cy="0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4" idx="3"/>
            <a:endCxn id="55" idx="1"/>
          </p:cNvCxnSpPr>
          <p:nvPr/>
        </p:nvCxnSpPr>
        <p:spPr>
          <a:xfrm flipV="1">
            <a:off x="6964387" y="2649787"/>
            <a:ext cx="387229" cy="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5" idx="3"/>
            <a:endCxn id="50" idx="1"/>
          </p:cNvCxnSpPr>
          <p:nvPr/>
        </p:nvCxnSpPr>
        <p:spPr>
          <a:xfrm flipV="1">
            <a:off x="9096235" y="2649785"/>
            <a:ext cx="387230" cy="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53" idx="2"/>
          </p:cNvCxnSpPr>
          <p:nvPr/>
        </p:nvCxnSpPr>
        <p:spPr>
          <a:xfrm flipH="1" flipV="1">
            <a:off x="3873006" y="3536755"/>
            <a:ext cx="5447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54" idx="2"/>
          </p:cNvCxnSpPr>
          <p:nvPr/>
        </p:nvCxnSpPr>
        <p:spPr>
          <a:xfrm flipV="1">
            <a:off x="6061946" y="3536755"/>
            <a:ext cx="2279" cy="63300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55" idx="2"/>
          </p:cNvCxnSpPr>
          <p:nvPr/>
        </p:nvCxnSpPr>
        <p:spPr>
          <a:xfrm flipH="1" flipV="1">
            <a:off x="8223926" y="3536754"/>
            <a:ext cx="1340" cy="63590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10243421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 flipV="1">
            <a:off x="7279341" y="5025335"/>
            <a:ext cx="2908" cy="28166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0539208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0253272" y="1124262"/>
            <a:ext cx="5860" cy="638555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10554919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822392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51918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387300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577854" y="1619885"/>
            <a:ext cx="5492049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671052" y="1765300"/>
            <a:ext cx="5188421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292</Words>
  <Application>Microsoft Macintosh PowerPoint</Application>
  <PresentationFormat>Benutzerdefiniert</PresentationFormat>
  <Paragraphs>261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Lato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Merk</dc:creator>
  <cp:lastModifiedBy>Merk</cp:lastModifiedBy>
  <cp:revision>129</cp:revision>
  <dcterms:created xsi:type="dcterms:W3CDTF">2016-11-17T11:04:40Z</dcterms:created>
  <dcterms:modified xsi:type="dcterms:W3CDTF">2016-12-02T12:34:57Z</dcterms:modified>
</cp:coreProperties>
</file>