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59718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A069"/>
    <a:srgbClr val="D2C5A3"/>
    <a:srgbClr val="BC6261"/>
    <a:srgbClr val="A51E41"/>
    <a:srgbClr val="FFBCB5"/>
    <a:srgbClr val="CE8F8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04"/>
  </p:normalViewPr>
  <p:slideViewPr>
    <p:cSldViewPr snapToGrid="0" snapToObjects="1">
      <p:cViewPr>
        <p:scale>
          <a:sx n="92" d="100"/>
          <a:sy n="92" d="100"/>
        </p:scale>
        <p:origin x="720" y="1360"/>
      </p:cViewPr>
      <p:guideLst>
        <p:guide orient="horz" pos="2160"/>
        <p:guide pos="50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480" y="1122363"/>
            <a:ext cx="119788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480" y="3602038"/>
            <a:ext cx="119788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9846" y="365125"/>
            <a:ext cx="3443928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8064" y="365125"/>
            <a:ext cx="1013213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2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9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745" y="1709739"/>
            <a:ext cx="137757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745" y="4589464"/>
            <a:ext cx="137757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064" y="1825625"/>
            <a:ext cx="6788031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5743" y="1825625"/>
            <a:ext cx="6788031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4" y="365126"/>
            <a:ext cx="1377571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45" y="1681163"/>
            <a:ext cx="6756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145" y="2505075"/>
            <a:ext cx="6756835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5743" y="1681163"/>
            <a:ext cx="67901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5743" y="2505075"/>
            <a:ext cx="679011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2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5" y="457200"/>
            <a:ext cx="5151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111" y="987426"/>
            <a:ext cx="80857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145" y="2057400"/>
            <a:ext cx="5151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6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5" y="457200"/>
            <a:ext cx="5151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90111" y="987426"/>
            <a:ext cx="80857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145" y="2057400"/>
            <a:ext cx="5151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08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8064" y="365126"/>
            <a:ext cx="13775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064" y="1825625"/>
            <a:ext cx="13775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8064" y="6356351"/>
            <a:ext cx="359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D269-660C-A54A-96F6-A1F1665F1BFE}" type="datetimeFigureOut">
              <a:rPr lang="de-DE" smtClean="0"/>
              <a:t>22.11.16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0672" y="6356351"/>
            <a:ext cx="5390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110" y="6356351"/>
            <a:ext cx="359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gif"/><Relationship Id="rId15" Type="http://schemas.openxmlformats.org/officeDocument/2006/relationships/image" Target="../media/image13.png"/><Relationship Id="rId16" Type="http://schemas.openxmlformats.org/officeDocument/2006/relationships/image" Target="../media/image14.gif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gif"/><Relationship Id="rId15" Type="http://schemas.openxmlformats.org/officeDocument/2006/relationships/image" Target="../media/image13.png"/><Relationship Id="rId16" Type="http://schemas.openxmlformats.org/officeDocument/2006/relationships/image" Target="../media/image14.gif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gif"/><Relationship Id="rId15" Type="http://schemas.openxmlformats.org/officeDocument/2006/relationships/image" Target="../media/image13.png"/><Relationship Id="rId16" Type="http://schemas.openxmlformats.org/officeDocument/2006/relationships/image" Target="../media/image14.gif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505"/>
              </p:ext>
            </p:extLst>
          </p:nvPr>
        </p:nvGraphicFramePr>
        <p:xfrm>
          <a:off x="2582376" y="719666"/>
          <a:ext cx="10157680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822"/>
                <a:gridCol w="2178337"/>
                <a:gridCol w="2751330"/>
                <a:gridCol w="1642369"/>
                <a:gridCol w="107582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System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Adressaten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Funktion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Internationale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Vergleichsstudien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Ländervergleiche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Lernstandserhebungen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Eltern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Feedback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Fremdevaluation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Schulleitung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Selbstevaluation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Heuristik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>
          <a:xfrm>
            <a:off x="4884151" y="3110133"/>
            <a:ext cx="6153076" cy="245598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3042" y="1782910"/>
            <a:ext cx="4578726" cy="2624350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576828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417030" y="5731509"/>
            <a:ext cx="10577576" cy="9249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702375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Öffentlichkeit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51515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78024" y="5903080"/>
            <a:ext cx="447554" cy="44755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56447" y="6304002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>
                <a:latin typeface="Lato" charset="0"/>
                <a:ea typeface="Lato" charset="0"/>
                <a:cs typeface="Lato" charset="0"/>
              </a:rPr>
              <a:t>Bildungs-</a:t>
            </a:r>
            <a:br>
              <a:rPr lang="de-DE" sz="1200" b="1">
                <a:latin typeface="Lato" charset="0"/>
                <a:ea typeface="Lato" charset="0"/>
                <a:cs typeface="Lato" charset="0"/>
              </a:rPr>
            </a:br>
            <a:r>
              <a:rPr lang="de-DE" sz="1200" b="1" dirty="0" err="1">
                <a:latin typeface="Lato" charset="0"/>
                <a:ea typeface="Lato" charset="0"/>
                <a:cs typeface="Lato" charset="0"/>
              </a:rPr>
              <a:t>administration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96" y="5903080"/>
            <a:ext cx="447554" cy="44755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810519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Schulleitung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68" y="5903080"/>
            <a:ext cx="447554" cy="44755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386143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Lehrer*innen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41" y="5881529"/>
            <a:ext cx="490659" cy="490659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7961768" y="6396335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Schüler*innen</a:t>
            </a:r>
          </a:p>
          <a:p>
            <a:pPr algn="ctr"/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65" y="5969883"/>
            <a:ext cx="447554" cy="38191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9564416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Eltern</a:t>
            </a:r>
          </a:p>
        </p:txBody>
      </p:sp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42" y="5849173"/>
            <a:ext cx="544705" cy="544705"/>
          </a:xfrm>
          <a:prstGeom prst="rect">
            <a:avLst/>
          </a:prstGeom>
        </p:spPr>
      </p:pic>
      <p:grpSp>
        <p:nvGrpSpPr>
          <p:cNvPr id="12" name="Gruppierung 11"/>
          <p:cNvGrpSpPr/>
          <p:nvPr/>
        </p:nvGrpSpPr>
        <p:grpSpPr>
          <a:xfrm>
            <a:off x="307582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307582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307582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307582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866232" y="594089"/>
            <a:ext cx="2906496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6250821" y="1938577"/>
            <a:ext cx="4597892" cy="98246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34" y="680627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66" y="703958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958793" y="1129974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46" y="2042438"/>
            <a:ext cx="1472092" cy="736046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771366" y="4065314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725006" y="3107676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Selbstevaluation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6521758" y="4559707"/>
            <a:ext cx="2838862" cy="869222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5" descr="Icon Titelblatt 1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74104" r="78140" b="469"/>
          <a:stretch/>
        </p:blipFill>
        <p:spPr bwMode="auto">
          <a:xfrm>
            <a:off x="8644023" y="4756339"/>
            <a:ext cx="558772" cy="60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6642693" y="1984857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038043" y="161141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709814" y="645914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577854" y="1619885"/>
            <a:ext cx="5492049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671052" y="1765300"/>
            <a:ext cx="5188421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874148" y="387005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2" name="Gruppierung 51"/>
          <p:cNvGrpSpPr/>
          <p:nvPr/>
        </p:nvGrpSpPr>
        <p:grpSpPr>
          <a:xfrm>
            <a:off x="5749636" y="3117036"/>
            <a:ext cx="7109837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429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Interne Evaluation</a:t>
              </a:r>
              <a:endPara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9959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555986" y="465486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Textfeld 44"/>
          <p:cNvSpPr txBox="1"/>
          <p:nvPr/>
        </p:nvSpPr>
        <p:spPr>
          <a:xfrm>
            <a:off x="8208547" y="2527893"/>
            <a:ext cx="275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Selbstevaluation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484043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Abgerundetes Rechteck 49"/>
          <p:cNvSpPr/>
          <p:nvPr/>
        </p:nvSpPr>
        <p:spPr>
          <a:xfrm>
            <a:off x="7716982" y="5662144"/>
            <a:ext cx="3352800" cy="1048922"/>
          </a:xfrm>
          <a:prstGeom prst="roundRect">
            <a:avLst/>
          </a:prstGeom>
          <a:solidFill>
            <a:srgbClr val="B4A0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063984" y="387005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8" y="2567481"/>
            <a:ext cx="204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  <p:cxnSp>
        <p:nvCxnSpPr>
          <p:cNvPr id="51" name="Gerade Verbindung mit Pfeil 50"/>
          <p:cNvCxnSpPr>
            <a:stCxn id="46" idx="2"/>
            <a:endCxn id="50" idx="0"/>
          </p:cNvCxnSpPr>
          <p:nvPr/>
        </p:nvCxnSpPr>
        <p:spPr>
          <a:xfrm>
            <a:off x="2704870" y="1894429"/>
            <a:ext cx="6688512" cy="3767715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0" idx="2"/>
            <a:endCxn id="50" idx="0"/>
          </p:cNvCxnSpPr>
          <p:nvPr/>
        </p:nvCxnSpPr>
        <p:spPr>
          <a:xfrm>
            <a:off x="7832784" y="4177827"/>
            <a:ext cx="1560598" cy="1484317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5" idx="2"/>
            <a:endCxn id="50" idx="0"/>
          </p:cNvCxnSpPr>
          <p:nvPr/>
        </p:nvCxnSpPr>
        <p:spPr>
          <a:xfrm>
            <a:off x="9229529" y="2875258"/>
            <a:ext cx="163853" cy="2786886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2" idx="2"/>
            <a:endCxn id="50" idx="0"/>
          </p:cNvCxnSpPr>
          <p:nvPr/>
        </p:nvCxnSpPr>
        <p:spPr>
          <a:xfrm flipH="1">
            <a:off x="9393382" y="3424813"/>
            <a:ext cx="1773655" cy="2237331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/>
          <p:cNvCxnSpPr>
            <a:stCxn id="46" idx="2"/>
          </p:cNvCxnSpPr>
          <p:nvPr/>
        </p:nvCxnSpPr>
        <p:spPr>
          <a:xfrm>
            <a:off x="2704870" y="1894429"/>
            <a:ext cx="5420280" cy="3767715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0" idx="2"/>
          </p:cNvCxnSpPr>
          <p:nvPr/>
        </p:nvCxnSpPr>
        <p:spPr>
          <a:xfrm>
            <a:off x="7832784" y="4177827"/>
            <a:ext cx="950998" cy="1534153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5" idx="2"/>
            <a:endCxn id="50" idx="0"/>
          </p:cNvCxnSpPr>
          <p:nvPr/>
        </p:nvCxnSpPr>
        <p:spPr>
          <a:xfrm>
            <a:off x="9229529" y="2875258"/>
            <a:ext cx="163853" cy="2786886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2" idx="2"/>
          </p:cNvCxnSpPr>
          <p:nvPr/>
        </p:nvCxnSpPr>
        <p:spPr>
          <a:xfrm flipH="1">
            <a:off x="10348781" y="3424813"/>
            <a:ext cx="818256" cy="2237331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Selbstevaluation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484043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Abgerundetes Rechteck 49"/>
          <p:cNvSpPr/>
          <p:nvPr/>
        </p:nvSpPr>
        <p:spPr>
          <a:xfrm>
            <a:off x="7716982" y="5662144"/>
            <a:ext cx="3352800" cy="1048922"/>
          </a:xfrm>
          <a:prstGeom prst="roundRect">
            <a:avLst/>
          </a:prstGeom>
          <a:solidFill>
            <a:srgbClr val="B4A0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063984" y="387005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8" y="2567481"/>
            <a:ext cx="204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20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Interne Evaluation</a:t>
              </a:r>
              <a:endPara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088505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Abgerundetes Rechteck 49"/>
          <p:cNvSpPr/>
          <p:nvPr/>
        </p:nvSpPr>
        <p:spPr>
          <a:xfrm>
            <a:off x="7716982" y="5662144"/>
            <a:ext cx="3352800" cy="1048922"/>
          </a:xfrm>
          <a:prstGeom prst="roundRect">
            <a:avLst/>
          </a:prstGeom>
          <a:solidFill>
            <a:srgbClr val="B4A069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063984" y="387005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8" y="2567481"/>
            <a:ext cx="204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  <p:cxnSp>
        <p:nvCxnSpPr>
          <p:cNvPr id="51" name="Gerade Verbindung mit Pfeil 50"/>
          <p:cNvCxnSpPr>
            <a:stCxn id="46" idx="2"/>
          </p:cNvCxnSpPr>
          <p:nvPr/>
        </p:nvCxnSpPr>
        <p:spPr>
          <a:xfrm>
            <a:off x="2704870" y="1894429"/>
            <a:ext cx="5420280" cy="3767715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0" idx="2"/>
          </p:cNvCxnSpPr>
          <p:nvPr/>
        </p:nvCxnSpPr>
        <p:spPr>
          <a:xfrm>
            <a:off x="7789503" y="4177827"/>
            <a:ext cx="994279" cy="1534153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5" idx="2"/>
            <a:endCxn id="50" idx="0"/>
          </p:cNvCxnSpPr>
          <p:nvPr/>
        </p:nvCxnSpPr>
        <p:spPr>
          <a:xfrm>
            <a:off x="9229529" y="2875258"/>
            <a:ext cx="163853" cy="2786886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2" idx="2"/>
          </p:cNvCxnSpPr>
          <p:nvPr/>
        </p:nvCxnSpPr>
        <p:spPr>
          <a:xfrm flipH="1">
            <a:off x="10348791" y="3424813"/>
            <a:ext cx="825697" cy="2237331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7351616" y="1762819"/>
            <a:ext cx="1744619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Aktion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972843" y="4169758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b="1" dirty="0" smtClean="0">
                <a:solidFill>
                  <a:srgbClr val="A51E41"/>
                </a:solidFill>
              </a:rPr>
              <a:t>Schulische Bedingungen</a:t>
            </a:r>
            <a:endParaRPr lang="de-DE" sz="2600" b="1" dirty="0">
              <a:solidFill>
                <a:srgbClr val="A51E41"/>
              </a:solidFill>
            </a:endParaRPr>
          </a:p>
        </p:txBody>
      </p:sp>
      <p:cxnSp>
        <p:nvCxnSpPr>
          <p:cNvPr id="5" name="Gerade Verbindung mit Pfeil 4"/>
          <p:cNvCxnSpPr>
            <a:endCxn id="53" idx="1"/>
          </p:cNvCxnSpPr>
          <p:nvPr/>
        </p:nvCxnSpPr>
        <p:spPr>
          <a:xfrm>
            <a:off x="2625371" y="2649785"/>
            <a:ext cx="347472" cy="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2972843" y="5310687"/>
            <a:ext cx="8254567" cy="77551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Externe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483465" y="1762817"/>
            <a:ext cx="1743946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Evaluation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2972843" y="271181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Individuelle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972843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Rezeption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164062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Reflexion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220032" y="271181"/>
            <a:ext cx="1405339" cy="584138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200" b="1" dirty="0" smtClean="0">
                <a:solidFill>
                  <a:srgbClr val="A51E41"/>
                </a:solidFill>
              </a:rPr>
              <a:t>Information</a:t>
            </a:r>
            <a:endParaRPr lang="de-DE" b="1" dirty="0">
              <a:solidFill>
                <a:srgbClr val="A51E41"/>
              </a:solidFill>
            </a:endParaRPr>
          </a:p>
        </p:txBody>
      </p:sp>
      <p:cxnSp>
        <p:nvCxnSpPr>
          <p:cNvPr id="61" name="Gerade Verbindung mit Pfeil 60"/>
          <p:cNvCxnSpPr>
            <a:stCxn id="53" idx="3"/>
          </p:cNvCxnSpPr>
          <p:nvPr/>
        </p:nvCxnSpPr>
        <p:spPr>
          <a:xfrm>
            <a:off x="4773168" y="2649788"/>
            <a:ext cx="390894" cy="0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4" idx="3"/>
            <a:endCxn id="55" idx="1"/>
          </p:cNvCxnSpPr>
          <p:nvPr/>
        </p:nvCxnSpPr>
        <p:spPr>
          <a:xfrm flipV="1">
            <a:off x="6964387" y="2649787"/>
            <a:ext cx="387229" cy="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5" idx="3"/>
            <a:endCxn id="50" idx="1"/>
          </p:cNvCxnSpPr>
          <p:nvPr/>
        </p:nvCxnSpPr>
        <p:spPr>
          <a:xfrm flipV="1">
            <a:off x="9096235" y="2649785"/>
            <a:ext cx="387230" cy="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53" idx="2"/>
          </p:cNvCxnSpPr>
          <p:nvPr/>
        </p:nvCxnSpPr>
        <p:spPr>
          <a:xfrm flipH="1" flipV="1">
            <a:off x="3873006" y="3536755"/>
            <a:ext cx="5447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54" idx="2"/>
          </p:cNvCxnSpPr>
          <p:nvPr/>
        </p:nvCxnSpPr>
        <p:spPr>
          <a:xfrm flipV="1">
            <a:off x="6061946" y="3536755"/>
            <a:ext cx="2279" cy="63300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55" idx="2"/>
          </p:cNvCxnSpPr>
          <p:nvPr/>
        </p:nvCxnSpPr>
        <p:spPr>
          <a:xfrm flipH="1" flipV="1">
            <a:off x="8223926" y="3536754"/>
            <a:ext cx="1340" cy="63590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10243421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flipH="1" flipV="1">
            <a:off x="7279341" y="5025335"/>
            <a:ext cx="2908" cy="28166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10539208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H="1" flipV="1">
            <a:off x="10253272" y="1124262"/>
            <a:ext cx="5860" cy="638555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10554919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V="1">
            <a:off x="822392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 flipV="1">
            <a:off x="6051918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 flipV="1">
            <a:off x="387300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120</Words>
  <Application>Microsoft Macintosh PowerPoint</Application>
  <PresentationFormat>Benutzerdefiniert</PresentationFormat>
  <Paragraphs>115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Lato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Merk</dc:creator>
  <cp:lastModifiedBy>Merk</cp:lastModifiedBy>
  <cp:revision>81</cp:revision>
  <dcterms:created xsi:type="dcterms:W3CDTF">2016-11-17T11:04:40Z</dcterms:created>
  <dcterms:modified xsi:type="dcterms:W3CDTF">2016-11-25T12:55:26Z</dcterms:modified>
</cp:coreProperties>
</file>