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59718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41"/>
    <a:srgbClr val="FFBCB5"/>
    <a:srgbClr val="CE8F8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04"/>
  </p:normalViewPr>
  <p:slideViewPr>
    <p:cSldViewPr snapToGrid="0" snapToObjects="1">
      <p:cViewPr>
        <p:scale>
          <a:sx n="111" d="100"/>
          <a:sy n="111" d="100"/>
        </p:scale>
        <p:origin x="824" y="968"/>
      </p:cViewPr>
      <p:guideLst>
        <p:guide orient="horz" pos="2160"/>
        <p:guide pos="50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480" y="1122363"/>
            <a:ext cx="11978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480" y="3602038"/>
            <a:ext cx="11978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9846" y="365125"/>
            <a:ext cx="3443928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064" y="365125"/>
            <a:ext cx="1013213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9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45" y="1709739"/>
            <a:ext cx="137757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745" y="4589464"/>
            <a:ext cx="137757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064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5743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4" y="365126"/>
            <a:ext cx="1377571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45" y="1681163"/>
            <a:ext cx="6756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145" y="2505075"/>
            <a:ext cx="6756835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5743" y="1681163"/>
            <a:ext cx="67901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5743" y="2505075"/>
            <a:ext cx="679011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11" y="987426"/>
            <a:ext cx="80857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6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0111" y="987426"/>
            <a:ext cx="80857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8064" y="365126"/>
            <a:ext cx="13775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64" y="1825625"/>
            <a:ext cx="13775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8064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0672" y="6356351"/>
            <a:ext cx="5390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110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505"/>
              </p:ext>
            </p:extLst>
          </p:nvPr>
        </p:nvGraphicFramePr>
        <p:xfrm>
          <a:off x="2582376" y="719666"/>
          <a:ext cx="10157680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822"/>
                <a:gridCol w="2178337"/>
                <a:gridCol w="2751330"/>
                <a:gridCol w="1642369"/>
                <a:gridCol w="107582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System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Adressaten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Funktion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Internationale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Vergleichsstudien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Ländervergleiche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Lernstandserhebungen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Eltern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Feedback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Fremdevaluation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Schulleitung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Selbstevaluation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Heuristik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4884151" y="3110133"/>
            <a:ext cx="6153076" cy="245598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3042" y="1782910"/>
            <a:ext cx="4578726" cy="2624350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576828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417030" y="5731509"/>
            <a:ext cx="10577576" cy="9249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02375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Öffentlichkeit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1515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78024" y="5903080"/>
            <a:ext cx="447554" cy="4475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56447" y="6304002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>
                <a:latin typeface="Lato" charset="0"/>
                <a:ea typeface="Lato" charset="0"/>
                <a:cs typeface="Lato" charset="0"/>
              </a:rPr>
              <a:t>Bildungs-</a:t>
            </a:r>
            <a:br>
              <a:rPr lang="de-DE" sz="1200" b="1">
                <a:latin typeface="Lato" charset="0"/>
                <a:ea typeface="Lato" charset="0"/>
                <a:cs typeface="Lato" charset="0"/>
              </a:rPr>
            </a:br>
            <a:r>
              <a:rPr lang="de-DE" sz="1200" b="1" dirty="0" err="1">
                <a:latin typeface="Lato" charset="0"/>
                <a:ea typeface="Lato" charset="0"/>
                <a:cs typeface="Lato" charset="0"/>
              </a:rPr>
              <a:t>administration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96" y="5903080"/>
            <a:ext cx="447554" cy="4475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10519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Schulleitung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68" y="5903080"/>
            <a:ext cx="447554" cy="44755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386143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Lehrer*innen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41" y="5881529"/>
            <a:ext cx="490659" cy="49065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961768" y="6396335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Schüler*innen</a:t>
            </a:r>
          </a:p>
          <a:p>
            <a:pPr algn="ctr"/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65" y="5969883"/>
            <a:ext cx="447554" cy="38191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9564416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Eltern</a:t>
            </a:r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42" y="5849173"/>
            <a:ext cx="544705" cy="544705"/>
          </a:xfrm>
          <a:prstGeom prst="rect">
            <a:avLst/>
          </a:prstGeom>
        </p:spPr>
      </p:pic>
      <p:grpSp>
        <p:nvGrpSpPr>
          <p:cNvPr id="12" name="Gruppierung 11"/>
          <p:cNvGrpSpPr/>
          <p:nvPr/>
        </p:nvGrpSpPr>
        <p:grpSpPr>
          <a:xfrm>
            <a:off x="307582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307582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307582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307582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866232" y="594089"/>
            <a:ext cx="2906496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250821" y="1938577"/>
            <a:ext cx="4597892" cy="98246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34" y="680627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66" y="703958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958793" y="1129974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46" y="2042438"/>
            <a:ext cx="1472092" cy="736046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771366" y="406531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725006" y="3107676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Selbstevaluation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6521758" y="4559707"/>
            <a:ext cx="2838862" cy="869222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 descr="Icon Titelblatt 1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74104" r="78140" b="469"/>
          <a:stretch/>
        </p:blipFill>
        <p:spPr bwMode="auto">
          <a:xfrm>
            <a:off x="8644023" y="4756339"/>
            <a:ext cx="558772" cy="6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6642693" y="1984857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038043" y="161141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709814" y="645914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Textfeld 44"/>
          <p:cNvSpPr txBox="1"/>
          <p:nvPr/>
        </p:nvSpPr>
        <p:spPr>
          <a:xfrm>
            <a:off x="8208547" y="2527893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Macintosh PowerPoint</Application>
  <PresentationFormat>Benutzerdefiniert</PresentationFormat>
  <Paragraphs>65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Lato</vt:lpstr>
      <vt:lpstr>Arial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Merk</dc:creator>
  <cp:lastModifiedBy>Merk</cp:lastModifiedBy>
  <cp:revision>58</cp:revision>
  <dcterms:created xsi:type="dcterms:W3CDTF">2016-11-17T11:04:40Z</dcterms:created>
  <dcterms:modified xsi:type="dcterms:W3CDTF">2016-11-22T06:47:28Z</dcterms:modified>
</cp:coreProperties>
</file>