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6FC6-5135-FEF9-6DB4-BC8F8921F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23097-1AFE-533E-062A-82CFA683E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F32A-A153-2EB1-063A-86F743F0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CB86-D57D-4ED9-85AF-D27CEE963AF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4F1B9-7864-833A-7E02-DAF49776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6D39-BD38-7812-223E-B7972F09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4382-5A99-4E79-B855-C648918F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2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0F1-848F-E5A2-9F8F-4FDAFC5E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47492-F8A9-06DC-6845-1FFFE5098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D780F-8A46-E2F2-7DF7-E043C4BB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CB86-D57D-4ED9-85AF-D27CEE963AF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01E01-5E0F-021E-C3FF-E6FBB842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3522-D8F9-E271-5F95-5A971823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4382-5A99-4E79-B855-C648918F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9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58248-AE33-B8C5-464A-BA361DE31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4D1AB-EE31-4540-C921-7C0BCA477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6D41-9FCF-277F-8B6C-53BA2292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CB86-D57D-4ED9-85AF-D27CEE963AF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B32D2-4633-5701-EEBF-CC1E0FE8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26DD0-26AB-B22F-BD4A-4042CBCE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4382-5A99-4E79-B855-C648918F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2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9A93-39C5-CFDE-0D9D-B877A0C40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75BE-2F53-74F2-76F9-14C77CA5E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F223-734D-D079-0E26-919DF8F0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CB86-D57D-4ED9-85AF-D27CEE963AF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6FDC0-29E8-9DB7-9051-8AF198E0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C34D-6165-3F6C-4047-A7D8CBB9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4382-5A99-4E79-B855-C648918F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F7F49-1CBB-B8D3-5E2B-D867E341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A6787-1AD9-344E-EFB8-ACA9CB3AE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8E3C6-99FC-E7D1-AF13-1EEDEDB6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CB86-D57D-4ED9-85AF-D27CEE963AF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8805E-FA6C-70B0-DF5A-BC9AF161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BB96-EFF7-7152-37B4-7764845F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4382-5A99-4E79-B855-C648918F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9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ABB2-0F20-57D1-6A2A-4D050D27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34BB-312E-7AC5-E5A2-3B9093DB4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8D567-042D-05D5-DB9F-641D8E56B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95C15-9025-7B2E-CAB4-E0E8CEDB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CB86-D57D-4ED9-85AF-D27CEE963AF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6BE82-1DE6-1452-44DB-B88CECCF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F5FE9-220B-A4C0-965A-CA60B6D2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4382-5A99-4E79-B855-C648918F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DD9A-B120-33D0-A68F-F607F373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444F3-96CA-DB54-CA42-447AF0B00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9C091-88C4-7B0E-5967-3EF7C2AB8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FD0EB-5EF2-1BD6-BD91-6C21A36A3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83FEC-E404-8D31-63F5-73EE19D14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32AEB-5E95-4C05-A1F0-274B549B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CB86-D57D-4ED9-85AF-D27CEE963AF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CBC8E-8D06-2D3B-A4FA-2483F4E4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5C5E0-803D-29FB-C586-842F37A9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4382-5A99-4E79-B855-C648918F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AA57-BF7B-F335-1B0C-DF30E5C2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B2DF5-924B-55C9-9721-94767998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CB86-D57D-4ED9-85AF-D27CEE963AF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61526-72C4-0076-B519-0AD93F07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E54BC-9137-13B0-1F0C-607BFD53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4382-5A99-4E79-B855-C648918F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2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235CC-BFB4-7940-6582-1EA4D38A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CB86-D57D-4ED9-85AF-D27CEE963AF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6F150-7CDD-4FA5-C8F4-7DA750C1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C5865-BA0F-F8FA-124C-FD725832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4382-5A99-4E79-B855-C648918F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9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C6DE-6C7F-56EA-4924-FA6A2D30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A4B32-06BC-5F7C-33EB-FA7A7AD6D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781B0-72CC-F333-A5F1-2C4AC9E4A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87E24-4181-D111-1ACF-2D6B86E7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CB86-D57D-4ED9-85AF-D27CEE963AF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9DA8A-0601-EF51-C2A1-A781AB20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2480A-5A8F-7B30-D103-14755AD7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4382-5A99-4E79-B855-C648918F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8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4097-4912-26E3-9BB6-F5E5B3A7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1353D-0B54-023B-BC9C-D596D09FC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023F-CBDE-06AA-4E75-4B362278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C8761-9E9E-D646-DEAA-762FCE8D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CB86-D57D-4ED9-85AF-D27CEE963AF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99D49-F3ED-6451-1FB6-D22DC19F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0B0ED-43F5-9B10-1DE7-160BD637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4382-5A99-4E79-B855-C648918F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7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A3A02-DE2C-B946-B928-5D77F72B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A56A8-0D36-2001-C138-DC70C1C42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05E8-CA0D-5F94-DCF7-7EB8B2F58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1CB86-D57D-4ED9-85AF-D27CEE963AF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358B-E056-F352-7CC6-02A3510D4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F33E7-827B-30B2-E5A6-1F5810951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44382-5A99-4E79-B855-C648918F6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8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EC2D91-3605-7BF7-1C0A-E0DB082E0863}"/>
              </a:ext>
            </a:extLst>
          </p:cNvPr>
          <p:cNvSpPr/>
          <p:nvPr/>
        </p:nvSpPr>
        <p:spPr>
          <a:xfrm>
            <a:off x="3657600" y="1385455"/>
            <a:ext cx="4858327" cy="145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DBA Activities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1DE72-E494-A04F-EF20-7BAD2A44E0F2}"/>
              </a:ext>
            </a:extLst>
          </p:cNvPr>
          <p:cNvSpPr/>
          <p:nvPr/>
        </p:nvSpPr>
        <p:spPr>
          <a:xfrm>
            <a:off x="3657600" y="3429000"/>
            <a:ext cx="1302328" cy="145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BREAK GLASS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A1FA7-BB57-331B-6150-A6A30EDA3973}"/>
              </a:ext>
            </a:extLst>
          </p:cNvPr>
          <p:cNvSpPr/>
          <p:nvPr/>
        </p:nvSpPr>
        <p:spPr>
          <a:xfrm>
            <a:off x="5444836" y="3428999"/>
            <a:ext cx="1302328" cy="145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Access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A6386-E9B5-69B3-A61E-91C83A0C44B7}"/>
              </a:ext>
            </a:extLst>
          </p:cNvPr>
          <p:cNvSpPr/>
          <p:nvPr/>
        </p:nvSpPr>
        <p:spPr>
          <a:xfrm>
            <a:off x="7213599" y="3454399"/>
            <a:ext cx="1302328" cy="145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Wrapper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0E1271-121B-0EAB-B66B-8FA282723CEF}"/>
              </a:ext>
            </a:extLst>
          </p:cNvPr>
          <p:cNvSpPr/>
          <p:nvPr/>
        </p:nvSpPr>
        <p:spPr>
          <a:xfrm>
            <a:off x="3657600" y="5089236"/>
            <a:ext cx="1302328" cy="16810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/>
              <a:t>Deploy AG</a:t>
            </a:r>
          </a:p>
          <a:p>
            <a:r>
              <a:rPr lang="en-US" sz="1050" dirty="0"/>
              <a:t>Replication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604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Mesel</dc:creator>
  <cp:lastModifiedBy>Sam Mesel</cp:lastModifiedBy>
  <cp:revision>1</cp:revision>
  <dcterms:created xsi:type="dcterms:W3CDTF">2024-01-22T15:07:10Z</dcterms:created>
  <dcterms:modified xsi:type="dcterms:W3CDTF">2024-01-22T15:13:52Z</dcterms:modified>
</cp:coreProperties>
</file>