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07/08/2024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1613"/>
            <a:ext cx="9144000" cy="2387600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94439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to gain company insights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British Airways Logo and symbol, meaning, history, PNG, brand">
            <a:extLst>
              <a:ext uri="{FF2B5EF4-FFF2-40B4-BE49-F238E27FC236}">
                <a16:creationId xmlns:a16="http://schemas.microsoft.com/office/drawing/2014/main" id="{9A4A3EA4-7C53-19D9-C5C0-DE91B11B7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774" y="-898675"/>
            <a:ext cx="9268982" cy="579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wordclou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16" y="1959430"/>
            <a:ext cx="6052423" cy="3026212"/>
          </a:xfrm>
          <a:prstGeom prst="rect">
            <a:avLst/>
          </a:prstGeom>
        </p:spPr>
      </p:pic>
      <p:pic>
        <p:nvPicPr>
          <p:cNvPr id="7" name="Picture 6" descr="sentiment_distribution.png"/>
          <p:cNvPicPr>
            <a:picLocks noChangeAspect="1"/>
          </p:cNvPicPr>
          <p:nvPr/>
        </p:nvPicPr>
        <p:blipFill rotWithShape="1">
          <a:blip r:embed="rId3"/>
          <a:srcRect l="5935" r="6190"/>
          <a:stretch/>
        </p:blipFill>
        <p:spPr>
          <a:xfrm>
            <a:off x="6544648" y="1870521"/>
            <a:ext cx="5542382" cy="31910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90572BC-529E-94E5-9AAF-C2CFFC88EC49}"/>
              </a:ext>
            </a:extLst>
          </p:cNvPr>
          <p:cNvSpPr/>
          <p:nvPr/>
        </p:nvSpPr>
        <p:spPr>
          <a:xfrm>
            <a:off x="1106056" y="793303"/>
            <a:ext cx="396046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Word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EB9E92-02D0-FCA9-B17C-5CB2F970DB71}"/>
              </a:ext>
            </a:extLst>
          </p:cNvPr>
          <p:cNvSpPr/>
          <p:nvPr/>
        </p:nvSpPr>
        <p:spPr>
          <a:xfrm>
            <a:off x="6939053" y="793303"/>
            <a:ext cx="4537412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Sentiment Distribution Histogram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13FD0E-87BC-51E9-8E4D-2AAD30D27D08}"/>
              </a:ext>
            </a:extLst>
          </p:cNvPr>
          <p:cNvSpPr txBox="1"/>
          <p:nvPr/>
        </p:nvSpPr>
        <p:spPr>
          <a:xfrm>
            <a:off x="325016" y="5215812"/>
            <a:ext cx="6052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1000 reviews, 541 were positive, 439 were negative and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were neutral. This means the majority of reviews were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polarised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either positive or negative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F4971-FAED-486B-571C-96BF0ED3E696}"/>
              </a:ext>
            </a:extLst>
          </p:cNvPr>
          <p:cNvSpPr txBox="1"/>
          <p:nvPr/>
        </p:nvSpPr>
        <p:spPr>
          <a:xfrm>
            <a:off x="6764694" y="5215812"/>
            <a:ext cx="5102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 visualizes the sentiment distribution of British Airways reviews, showing a range of sentiment polarities with a normal distribution centered around neutral sentiment (0).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TASK 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SAM MESHACH</cp:lastModifiedBy>
  <cp:revision>3</cp:revision>
  <dcterms:created xsi:type="dcterms:W3CDTF">2022-12-06T11:13:27Z</dcterms:created>
  <dcterms:modified xsi:type="dcterms:W3CDTF">2024-08-07T01:51:07Z</dcterms:modified>
</cp:coreProperties>
</file>