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08/08/2024</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08/08/2024</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08/08/2024</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08/08/2024</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08/08/2024</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08/08/2024</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08/08/2024</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08/08/2024</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08/08/2024</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08/08/2024</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08/08/2024</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08/08/2024</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a:xfrm>
            <a:off x="1524000" y="2111613"/>
            <a:ext cx="9144000" cy="2387600"/>
          </a:xfrm>
        </p:spPr>
        <p:txBody>
          <a:bodyPr/>
          <a:lstStyle/>
          <a:p>
            <a:r>
              <a:rPr lang="en-GB" b="1" dirty="0">
                <a:latin typeface="Times New Roman" panose="02020603050405020304" pitchFamily="18" charset="0"/>
                <a:cs typeface="Times New Roman" panose="02020603050405020304" pitchFamily="18" charset="0"/>
              </a:rPr>
              <a:t>TASK 2</a:t>
            </a:r>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a:xfrm>
            <a:off x="1524000" y="4894439"/>
            <a:ext cx="9144000" cy="1655762"/>
          </a:xfrm>
        </p:spPr>
        <p:txBody>
          <a:bodyPr>
            <a:normAutofit/>
          </a:bodyPr>
          <a:lstStyle/>
          <a:p>
            <a:r>
              <a:rPr lang="en-US" sz="3200" dirty="0">
                <a:latin typeface="Times New Roman" panose="02020603050405020304" pitchFamily="18" charset="0"/>
                <a:cs typeface="Times New Roman" panose="02020603050405020304" pitchFamily="18" charset="0"/>
              </a:rPr>
              <a:t>Predicting customer buying </a:t>
            </a:r>
            <a:r>
              <a:rPr lang="en-US" sz="3200" dirty="0" err="1">
                <a:latin typeface="Times New Roman" panose="02020603050405020304" pitchFamily="18" charset="0"/>
                <a:cs typeface="Times New Roman" panose="02020603050405020304" pitchFamily="18" charset="0"/>
              </a:rPr>
              <a:t>behaviour</a:t>
            </a:r>
            <a:endParaRPr lang="en-GB" sz="3200" dirty="0">
              <a:latin typeface="Times New Roman" panose="02020603050405020304" pitchFamily="18" charset="0"/>
              <a:cs typeface="Times New Roman" panose="02020603050405020304" pitchFamily="18" charset="0"/>
            </a:endParaRPr>
          </a:p>
        </p:txBody>
      </p:sp>
      <p:pic>
        <p:nvPicPr>
          <p:cNvPr id="1028" name="Picture 4" descr="British Airways Logo and symbol, meaning, history, PNG, brand">
            <a:extLst>
              <a:ext uri="{FF2B5EF4-FFF2-40B4-BE49-F238E27FC236}">
                <a16:creationId xmlns:a16="http://schemas.microsoft.com/office/drawing/2014/main" id="{9A4A3EA4-7C53-19D9-C5C0-DE91B11B7C2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0209"/>
          <a:stretch/>
        </p:blipFill>
        <p:spPr bwMode="auto">
          <a:xfrm>
            <a:off x="2001774" y="-898675"/>
            <a:ext cx="9268982" cy="4043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13FD0E-87BC-51E9-8E4D-2AAD30D27D08}"/>
              </a:ext>
            </a:extLst>
          </p:cNvPr>
          <p:cNvSpPr txBox="1"/>
          <p:nvPr/>
        </p:nvSpPr>
        <p:spPr>
          <a:xfrm>
            <a:off x="683466" y="5242368"/>
            <a:ext cx="11403564"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feature importance chart illustrates the critical factors in predicting customer buying behavior. "Purchase lead," "route," and "flight hour" are the most influential predictors. These insights empower airlines to anticipate customer decisions and tailor their marketing strategies accordingly, improving customer acquisition before they even consider alternative options.</a:t>
            </a:r>
            <a:endParaRPr lang="en-IN"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258CFBEF-CD2D-BA27-E7B3-49FC66B6F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2247" y="251201"/>
            <a:ext cx="7027506" cy="4991167"/>
          </a:xfrm>
          <a:prstGeom prst="rect">
            <a:avLst/>
          </a:prstGeom>
        </p:spPr>
      </p:pic>
    </p:spTree>
    <p:extLst>
      <p:ext uri="{BB962C8B-B14F-4D97-AF65-F5344CB8AC3E}">
        <p14:creationId xmlns:p14="http://schemas.microsoft.com/office/powerpoint/2010/main" val="1911081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63</Words>
  <Application>Microsoft Office PowerPoint</Application>
  <PresentationFormat>Widescreen</PresentationFormat>
  <Paragraphs>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TASK 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SAM MESHACH</cp:lastModifiedBy>
  <cp:revision>4</cp:revision>
  <dcterms:created xsi:type="dcterms:W3CDTF">2022-12-06T11:13:27Z</dcterms:created>
  <dcterms:modified xsi:type="dcterms:W3CDTF">2024-08-08T12:52:14Z</dcterms:modified>
</cp:coreProperties>
</file>