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59" r:id="rId3"/>
    <p:sldId id="312" r:id="rId4"/>
    <p:sldId id="257" r:id="rId5"/>
    <p:sldId id="313" r:id="rId6"/>
    <p:sldId id="314" r:id="rId7"/>
    <p:sldId id="315" r:id="rId8"/>
    <p:sldId id="316" r:id="rId9"/>
    <p:sldId id="317" r:id="rId10"/>
    <p:sldId id="321" r:id="rId11"/>
    <p:sldId id="322" r:id="rId12"/>
    <p:sldId id="323" r:id="rId13"/>
    <p:sldId id="318" r:id="rId14"/>
    <p:sldId id="320" r:id="rId15"/>
    <p:sldId id="260" r:id="rId16"/>
  </p:sldIdLst>
  <p:sldSz cx="9144000" cy="5143500" type="screen16x9"/>
  <p:notesSz cx="6858000" cy="9144000"/>
  <p:embeddedFontLst>
    <p:embeddedFont>
      <p:font typeface="Anton" pitchFamily="2" charset="0"/>
      <p:regular r:id="rId18"/>
    </p:embeddedFont>
    <p:embeddedFont>
      <p:font typeface="Fjalla One" panose="02000506040000020004" pitchFamily="2" charset="0"/>
      <p:regular r:id="rId19"/>
    </p:embeddedFont>
    <p:embeddedFont>
      <p:font typeface="Karla" pitchFamily="2" charset="0"/>
      <p:regular r:id="rId20"/>
      <p:bold r:id="rId21"/>
      <p:italic r:id="rId22"/>
      <p:boldItalic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ir  Antwal" initials="MA" lastIdx="1" clrIdx="0">
    <p:extLst>
      <p:ext uri="{19B8F6BF-5375-455C-9EA6-DF929625EA0E}">
        <p15:presenceInfo xmlns:p15="http://schemas.microsoft.com/office/powerpoint/2012/main" userId="Mihir  Ant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5ECEBC-C1D3-4670-B6BF-9109876C2721}">
  <a:tblStyle styleId="{335ECEBC-C1D3-4670-B6BF-9109876C27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f120d6c47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f120d6c47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Forest fire is also called as wild fire or wildland fire is an uncontrolled fire occurring in forest areas It is essential to distinguish these sorts of flames as ahead of schedule as conceivable in order to keep the harm from it to biological framework. Consistently a large number of sections of land of timberland are burned to the ground. The land were woods is singed it winds up plainly difficult to develop vegetation over yonder. This is on account of soil moves toward becoming water repellent and acknowledges no more water, prompting lessening in ground water level. The Global Warming Report 2008 says rapidly spreading fire as one of the real reason behind increment in an Earth-wide temperature boost. In late year 2016 more than 4000 hectares of timberland were singed in the slopes of Uttarakhand. Common causes of wild fire are lightning, extreme hot and arid weather and human carelessness. This project presents one of the methods for early wild fire identification.</a:t>
            </a:r>
            <a:endParaRPr lang="en-US" sz="9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93306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Forest fires are common hazards in forests that cause a lot of harm to Wildlife as well as the Environment. It could be avoided if a robust system could be deployed in forest areas to detect the fire and alert to Fire extinguishing authority to take immediate action. In this project, the intention is to build a Forest fire detection system using IoT which would detect the fire and send an emergency alert to Authority through IoT. Here a GSM/GPRS module is used to communicate with IoT sever as usually in forest areas network bandwidth is very low or not available. Hence a 2G network is preferable to communicate with the server.</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Forest fires are common hazards in forests that cause a lot of harm to Wildlife as well as the Environment. It could be avoided if a robust system could be deployed in forest areas to detect the fire and alert to Fire extinguishing authority to take immediate action. In this project, the intention is to build a Forest fire detection system using IoT which would detect the fire and send an emergency alert to Authority through IoT. Here a GSM/GPRS module is used to communicate with IoT sever as usually in forest areas network bandwidth is very low or not available. Hence a 2G network is preferable to communicate with the server.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437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f120d6c47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f120d6c47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74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f120d6c47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f120d6c47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0" name="Google Shape;10;p2"/>
          <p:cNvSpPr txBox="1">
            <a:spLocks noGrp="1"/>
          </p:cNvSpPr>
          <p:nvPr>
            <p:ph type="ctrTitle"/>
          </p:nvPr>
        </p:nvSpPr>
        <p:spPr>
          <a:xfrm>
            <a:off x="1669800" y="2400300"/>
            <a:ext cx="5804400" cy="17928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5200"/>
              <a:buNone/>
              <a:defRPr sz="6000">
                <a:solidFill>
                  <a:schemeClr val="accen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92500" y="41047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267" y="9"/>
            <a:ext cx="9126254" cy="199793"/>
            <a:chOff x="8267" y="9"/>
            <a:chExt cx="9126254" cy="199793"/>
          </a:xfrm>
        </p:grpSpPr>
        <p:sp>
          <p:nvSpPr>
            <p:cNvPr id="13" name="Google Shape;13;p2"/>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8267" y="4943709"/>
            <a:ext cx="9126254" cy="199793"/>
            <a:chOff x="8267" y="9"/>
            <a:chExt cx="9126254" cy="199793"/>
          </a:xfrm>
        </p:grpSpPr>
        <p:sp>
          <p:nvSpPr>
            <p:cNvPr id="59" name="Google Shape;59;p2"/>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1"/>
        <p:cNvGrpSpPr/>
        <p:nvPr/>
      </p:nvGrpSpPr>
      <p:grpSpPr>
        <a:xfrm>
          <a:off x="0" y="0"/>
          <a:ext cx="0" cy="0"/>
          <a:chOff x="0" y="0"/>
          <a:chExt cx="0" cy="0"/>
        </a:xfrm>
      </p:grpSpPr>
      <p:pic>
        <p:nvPicPr>
          <p:cNvPr id="202" name="Google Shape;202;p4"/>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203" name="Google Shape;203;p4"/>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4"/>
          <p:cNvSpPr txBox="1">
            <a:spLocks noGrp="1"/>
          </p:cNvSpPr>
          <p:nvPr>
            <p:ph type="body" idx="1"/>
          </p:nvPr>
        </p:nvSpPr>
        <p:spPr>
          <a:xfrm>
            <a:off x="720000" y="1221175"/>
            <a:ext cx="7704000" cy="3387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2"/>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205" name="Google Shape;205;p4"/>
          <p:cNvGrpSpPr/>
          <p:nvPr/>
        </p:nvGrpSpPr>
        <p:grpSpPr>
          <a:xfrm>
            <a:off x="8267" y="9"/>
            <a:ext cx="9126254" cy="199793"/>
            <a:chOff x="8267" y="9"/>
            <a:chExt cx="9126254" cy="199793"/>
          </a:xfrm>
        </p:grpSpPr>
        <p:sp>
          <p:nvSpPr>
            <p:cNvPr id="206" name="Google Shape;206;p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4"/>
          <p:cNvGrpSpPr/>
          <p:nvPr/>
        </p:nvGrpSpPr>
        <p:grpSpPr>
          <a:xfrm>
            <a:off x="8267" y="4943709"/>
            <a:ext cx="9126254" cy="199793"/>
            <a:chOff x="8267" y="9"/>
            <a:chExt cx="9126254" cy="199793"/>
          </a:xfrm>
        </p:grpSpPr>
        <p:sp>
          <p:nvSpPr>
            <p:cNvPr id="252" name="Google Shape;252;p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70"/>
        <p:cNvGrpSpPr/>
        <p:nvPr/>
      </p:nvGrpSpPr>
      <p:grpSpPr>
        <a:xfrm>
          <a:off x="0" y="0"/>
          <a:ext cx="0" cy="0"/>
          <a:chOff x="0" y="0"/>
          <a:chExt cx="0" cy="0"/>
        </a:xfrm>
      </p:grpSpPr>
      <p:sp>
        <p:nvSpPr>
          <p:cNvPr id="971" name="Google Shape;971;p13"/>
          <p:cNvSpPr txBox="1">
            <a:spLocks noGrp="1"/>
          </p:cNvSpPr>
          <p:nvPr>
            <p:ph type="title"/>
          </p:nvPr>
        </p:nvSpPr>
        <p:spPr>
          <a:xfrm>
            <a:off x="5585700" y="1805475"/>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2" name="Google Shape;972;p13"/>
          <p:cNvSpPr txBox="1">
            <a:spLocks noGrp="1"/>
          </p:cNvSpPr>
          <p:nvPr>
            <p:ph type="title" idx="2"/>
          </p:nvPr>
        </p:nvSpPr>
        <p:spPr>
          <a:xfrm>
            <a:off x="5585700" y="3456322"/>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973" name="Google Shape;973;p13"/>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974" name="Google Shape;974;p13"/>
          <p:cNvSpPr txBox="1">
            <a:spLocks noGrp="1"/>
          </p:cNvSpPr>
          <p:nvPr>
            <p:ph type="title" idx="3"/>
          </p:nvPr>
        </p:nvSpPr>
        <p:spPr>
          <a:xfrm>
            <a:off x="1987449" y="1805475"/>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5" name="Google Shape;975;p13"/>
          <p:cNvSpPr txBox="1">
            <a:spLocks noGrp="1"/>
          </p:cNvSpPr>
          <p:nvPr>
            <p:ph type="title" idx="4" hasCustomPrompt="1"/>
          </p:nvPr>
        </p:nvSpPr>
        <p:spPr>
          <a:xfrm>
            <a:off x="2486596" y="1444079"/>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6" name="Google Shape;976;p13"/>
          <p:cNvSpPr txBox="1">
            <a:spLocks noGrp="1"/>
          </p:cNvSpPr>
          <p:nvPr>
            <p:ph type="subTitle" idx="1"/>
          </p:nvPr>
        </p:nvSpPr>
        <p:spPr>
          <a:xfrm>
            <a:off x="1710596" y="2329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7" name="Google Shape;977;p13"/>
          <p:cNvSpPr txBox="1">
            <a:spLocks noGrp="1"/>
          </p:cNvSpPr>
          <p:nvPr>
            <p:ph type="title" idx="5" hasCustomPrompt="1"/>
          </p:nvPr>
        </p:nvSpPr>
        <p:spPr>
          <a:xfrm>
            <a:off x="6101225" y="1444079"/>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8" name="Google Shape;978;p13"/>
          <p:cNvSpPr txBox="1">
            <a:spLocks noGrp="1"/>
          </p:cNvSpPr>
          <p:nvPr>
            <p:ph type="subTitle" idx="6"/>
          </p:nvPr>
        </p:nvSpPr>
        <p:spPr>
          <a:xfrm>
            <a:off x="5308800" y="2329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7"/>
          </p:nvPr>
        </p:nvSpPr>
        <p:spPr>
          <a:xfrm>
            <a:off x="1987449" y="3456322"/>
            <a:ext cx="1782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6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0" name="Google Shape;980;p13"/>
          <p:cNvSpPr txBox="1">
            <a:spLocks noGrp="1"/>
          </p:cNvSpPr>
          <p:nvPr>
            <p:ph type="title" idx="8" hasCustomPrompt="1"/>
          </p:nvPr>
        </p:nvSpPr>
        <p:spPr>
          <a:xfrm>
            <a:off x="2444434" y="3095574"/>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1" name="Google Shape;981;p13"/>
          <p:cNvSpPr txBox="1">
            <a:spLocks noGrp="1"/>
          </p:cNvSpPr>
          <p:nvPr>
            <p:ph type="subTitle" idx="9"/>
          </p:nvPr>
        </p:nvSpPr>
        <p:spPr>
          <a:xfrm>
            <a:off x="1710596" y="3966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3" hasCustomPrompt="1"/>
          </p:nvPr>
        </p:nvSpPr>
        <p:spPr>
          <a:xfrm>
            <a:off x="6059063" y="3095574"/>
            <a:ext cx="792900" cy="44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3" name="Google Shape;983;p13"/>
          <p:cNvSpPr txBox="1">
            <a:spLocks noGrp="1"/>
          </p:cNvSpPr>
          <p:nvPr>
            <p:ph type="subTitle" idx="14"/>
          </p:nvPr>
        </p:nvSpPr>
        <p:spPr>
          <a:xfrm>
            <a:off x="5308800" y="3966300"/>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4" name="Google Shape;984;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5" name="Google Shape;985;p13"/>
          <p:cNvGrpSpPr/>
          <p:nvPr/>
        </p:nvGrpSpPr>
        <p:grpSpPr>
          <a:xfrm>
            <a:off x="8267" y="9"/>
            <a:ext cx="9126254" cy="199793"/>
            <a:chOff x="8267" y="9"/>
            <a:chExt cx="9126254" cy="199793"/>
          </a:xfrm>
        </p:grpSpPr>
        <p:sp>
          <p:nvSpPr>
            <p:cNvPr id="986" name="Google Shape;986;p1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13"/>
          <p:cNvGrpSpPr/>
          <p:nvPr/>
        </p:nvGrpSpPr>
        <p:grpSpPr>
          <a:xfrm>
            <a:off x="8267" y="4943709"/>
            <a:ext cx="9126254" cy="199793"/>
            <a:chOff x="8267" y="9"/>
            <a:chExt cx="9126254" cy="199793"/>
          </a:xfrm>
        </p:grpSpPr>
        <p:sp>
          <p:nvSpPr>
            <p:cNvPr id="1032" name="Google Shape;1032;p13"/>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70"/>
        <p:cNvGrpSpPr/>
        <p:nvPr/>
      </p:nvGrpSpPr>
      <p:grpSpPr>
        <a:xfrm>
          <a:off x="0" y="0"/>
          <a:ext cx="0" cy="0"/>
          <a:chOff x="0" y="0"/>
          <a:chExt cx="0" cy="0"/>
        </a:xfrm>
      </p:grpSpPr>
      <p:pic>
        <p:nvPicPr>
          <p:cNvPr id="1271" name="Google Shape;1271;p16"/>
          <p:cNvPicPr preferRelativeResize="0"/>
          <p:nvPr/>
        </p:nvPicPr>
        <p:blipFill rotWithShape="1">
          <a:blip r:embed="rId2">
            <a:alphaModFix/>
          </a:blip>
          <a:srcRect/>
          <a:stretch/>
        </p:blipFill>
        <p:spPr>
          <a:xfrm>
            <a:off x="0" y="0"/>
            <a:ext cx="9143999" cy="5143501"/>
          </a:xfrm>
          <a:prstGeom prst="rect">
            <a:avLst/>
          </a:prstGeom>
          <a:noFill/>
          <a:ln>
            <a:noFill/>
          </a:ln>
        </p:spPr>
      </p:pic>
      <p:sp>
        <p:nvSpPr>
          <p:cNvPr id="1272" name="Google Shape;1272;p16"/>
          <p:cNvSpPr txBox="1">
            <a:spLocks noGrp="1"/>
          </p:cNvSpPr>
          <p:nvPr>
            <p:ph type="title"/>
          </p:nvPr>
        </p:nvSpPr>
        <p:spPr>
          <a:xfrm>
            <a:off x="1760100" y="1711700"/>
            <a:ext cx="5623800" cy="15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3" name="Google Shape;1273;p16"/>
          <p:cNvSpPr txBox="1">
            <a:spLocks noGrp="1"/>
          </p:cNvSpPr>
          <p:nvPr>
            <p:ph type="subTitle" idx="1"/>
          </p:nvPr>
        </p:nvSpPr>
        <p:spPr>
          <a:xfrm>
            <a:off x="2143800" y="3400425"/>
            <a:ext cx="4856400" cy="6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74" name="Google Shape;1274;p16"/>
          <p:cNvGrpSpPr/>
          <p:nvPr/>
        </p:nvGrpSpPr>
        <p:grpSpPr>
          <a:xfrm>
            <a:off x="8267" y="9"/>
            <a:ext cx="9126254" cy="199793"/>
            <a:chOff x="8267" y="9"/>
            <a:chExt cx="9126254" cy="199793"/>
          </a:xfrm>
        </p:grpSpPr>
        <p:sp>
          <p:nvSpPr>
            <p:cNvPr id="1275" name="Google Shape;1275;p1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16"/>
          <p:cNvGrpSpPr/>
          <p:nvPr/>
        </p:nvGrpSpPr>
        <p:grpSpPr>
          <a:xfrm>
            <a:off x="8267" y="4943709"/>
            <a:ext cx="9126254" cy="199793"/>
            <a:chOff x="8267" y="9"/>
            <a:chExt cx="9126254" cy="199793"/>
          </a:xfrm>
        </p:grpSpPr>
        <p:sp>
          <p:nvSpPr>
            <p:cNvPr id="1321" name="Google Shape;1321;p1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57"/>
        <p:cNvGrpSpPr/>
        <p:nvPr/>
      </p:nvGrpSpPr>
      <p:grpSpPr>
        <a:xfrm>
          <a:off x="0" y="0"/>
          <a:ext cx="0" cy="0"/>
          <a:chOff x="0" y="0"/>
          <a:chExt cx="0" cy="0"/>
        </a:xfrm>
      </p:grpSpPr>
      <p:pic>
        <p:nvPicPr>
          <p:cNvPr id="2458" name="Google Shape;2458;p28"/>
          <p:cNvPicPr preferRelativeResize="0"/>
          <p:nvPr/>
        </p:nvPicPr>
        <p:blipFill rotWithShape="1">
          <a:blip r:embed="rId2">
            <a:alphaModFix/>
          </a:blip>
          <a:srcRect t="9657" b="9657"/>
          <a:stretch/>
        </p:blipFill>
        <p:spPr>
          <a:xfrm>
            <a:off x="0" y="0"/>
            <a:ext cx="9143999" cy="5143501"/>
          </a:xfrm>
          <a:prstGeom prst="rect">
            <a:avLst/>
          </a:prstGeom>
          <a:noFill/>
          <a:ln>
            <a:noFill/>
          </a:ln>
        </p:spPr>
      </p:pic>
      <p:grpSp>
        <p:nvGrpSpPr>
          <p:cNvPr id="2459" name="Google Shape;2459;p28"/>
          <p:cNvGrpSpPr/>
          <p:nvPr/>
        </p:nvGrpSpPr>
        <p:grpSpPr>
          <a:xfrm>
            <a:off x="8267" y="9"/>
            <a:ext cx="9126254" cy="199793"/>
            <a:chOff x="8267" y="9"/>
            <a:chExt cx="9126254" cy="199793"/>
          </a:xfrm>
        </p:grpSpPr>
        <p:sp>
          <p:nvSpPr>
            <p:cNvPr id="2460" name="Google Shape;2460;p2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5" name="Google Shape;2505;p28"/>
          <p:cNvGrpSpPr/>
          <p:nvPr/>
        </p:nvGrpSpPr>
        <p:grpSpPr>
          <a:xfrm>
            <a:off x="8267" y="4943709"/>
            <a:ext cx="9126254" cy="199793"/>
            <a:chOff x="8267" y="9"/>
            <a:chExt cx="9126254" cy="199793"/>
          </a:xfrm>
        </p:grpSpPr>
        <p:sp>
          <p:nvSpPr>
            <p:cNvPr id="2506" name="Google Shape;2506;p2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51"/>
        <p:cNvGrpSpPr/>
        <p:nvPr/>
      </p:nvGrpSpPr>
      <p:grpSpPr>
        <a:xfrm>
          <a:off x="0" y="0"/>
          <a:ext cx="0" cy="0"/>
          <a:chOff x="0" y="0"/>
          <a:chExt cx="0" cy="0"/>
        </a:xfrm>
      </p:grpSpPr>
      <p:pic>
        <p:nvPicPr>
          <p:cNvPr id="2552" name="Google Shape;2552;p29"/>
          <p:cNvPicPr preferRelativeResize="0"/>
          <p:nvPr/>
        </p:nvPicPr>
        <p:blipFill rotWithShape="1">
          <a:blip r:embed="rId2">
            <a:alphaModFix/>
          </a:blip>
          <a:srcRect t="9657" b="9657"/>
          <a:stretch/>
        </p:blipFill>
        <p:spPr>
          <a:xfrm>
            <a:off x="0" y="0"/>
            <a:ext cx="9143999" cy="5143501"/>
          </a:xfrm>
          <a:prstGeom prst="rect">
            <a:avLst/>
          </a:prstGeom>
          <a:noFill/>
          <a:ln>
            <a:noFill/>
          </a:ln>
        </p:spPr>
      </p:pic>
      <p:grpSp>
        <p:nvGrpSpPr>
          <p:cNvPr id="2553" name="Google Shape;2553;p29"/>
          <p:cNvGrpSpPr/>
          <p:nvPr/>
        </p:nvGrpSpPr>
        <p:grpSpPr>
          <a:xfrm>
            <a:off x="8267" y="9"/>
            <a:ext cx="9126254" cy="199793"/>
            <a:chOff x="8267" y="9"/>
            <a:chExt cx="9126254" cy="199793"/>
          </a:xfrm>
        </p:grpSpPr>
        <p:sp>
          <p:nvSpPr>
            <p:cNvPr id="2554" name="Google Shape;2554;p2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29"/>
          <p:cNvGrpSpPr/>
          <p:nvPr/>
        </p:nvGrpSpPr>
        <p:grpSpPr>
          <a:xfrm>
            <a:off x="8267" y="4943709"/>
            <a:ext cx="9126254" cy="199793"/>
            <a:chOff x="8267" y="9"/>
            <a:chExt cx="9126254" cy="199793"/>
          </a:xfrm>
        </p:grpSpPr>
        <p:sp>
          <p:nvSpPr>
            <p:cNvPr id="2600" name="Google Shape;2600;p29"/>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9"/>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9"/>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9"/>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9"/>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9"/>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9"/>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9"/>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9"/>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9"/>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9"/>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9"/>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9"/>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9"/>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5" name="Google Shape;2645;p29"/>
          <p:cNvGrpSpPr/>
          <p:nvPr/>
        </p:nvGrpSpPr>
        <p:grpSpPr>
          <a:xfrm>
            <a:off x="7475701" y="573606"/>
            <a:ext cx="1287923" cy="2250895"/>
            <a:chOff x="6770300" y="2407915"/>
            <a:chExt cx="1576984" cy="2756085"/>
          </a:xfrm>
        </p:grpSpPr>
        <p:sp>
          <p:nvSpPr>
            <p:cNvPr id="2646" name="Google Shape;2646;p29"/>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647" name="Google Shape;2647;p29"/>
            <p:cNvGrpSpPr/>
            <p:nvPr/>
          </p:nvGrpSpPr>
          <p:grpSpPr>
            <a:xfrm>
              <a:off x="7316377" y="2407915"/>
              <a:ext cx="1030906" cy="1678338"/>
              <a:chOff x="1722650" y="1789375"/>
              <a:chExt cx="881041" cy="1434354"/>
            </a:xfrm>
          </p:grpSpPr>
          <p:sp>
            <p:nvSpPr>
              <p:cNvPr id="2648" name="Google Shape;2648;p29"/>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9"/>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9"/>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29"/>
              <p:cNvGrpSpPr/>
              <p:nvPr/>
            </p:nvGrpSpPr>
            <p:grpSpPr>
              <a:xfrm>
                <a:off x="2061837" y="2766171"/>
                <a:ext cx="202099" cy="457558"/>
                <a:chOff x="2061837" y="2766171"/>
                <a:chExt cx="202099" cy="457558"/>
              </a:xfrm>
            </p:grpSpPr>
            <p:sp>
              <p:nvSpPr>
                <p:cNvPr id="2652" name="Google Shape;2652;p29"/>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3" name="Google Shape;2653;p29"/>
                <p:cNvGrpSpPr/>
                <p:nvPr/>
              </p:nvGrpSpPr>
              <p:grpSpPr>
                <a:xfrm>
                  <a:off x="2084885" y="2956722"/>
                  <a:ext cx="156004" cy="245740"/>
                  <a:chOff x="2084885" y="2956722"/>
                  <a:chExt cx="156004" cy="245740"/>
                </a:xfrm>
              </p:grpSpPr>
              <p:sp>
                <p:nvSpPr>
                  <p:cNvPr id="2654" name="Google Shape;2654;p29"/>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9"/>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9"/>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57" name="Google Shape;2657;p29"/>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9"/>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9"/>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9"/>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2" name="Google Shape;2662;p29"/>
          <p:cNvGrpSpPr/>
          <p:nvPr/>
        </p:nvGrpSpPr>
        <p:grpSpPr>
          <a:xfrm>
            <a:off x="-121050" y="2702390"/>
            <a:ext cx="1586934" cy="2756085"/>
            <a:chOff x="159075" y="2407915"/>
            <a:chExt cx="1586934" cy="2756085"/>
          </a:xfrm>
        </p:grpSpPr>
        <p:sp>
          <p:nvSpPr>
            <p:cNvPr id="2663" name="Google Shape;2663;p29"/>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664" name="Google Shape;2664;p29"/>
            <p:cNvGrpSpPr/>
            <p:nvPr/>
          </p:nvGrpSpPr>
          <p:grpSpPr>
            <a:xfrm>
              <a:off x="715102" y="2407915"/>
              <a:ext cx="1030906" cy="1678338"/>
              <a:chOff x="1722650" y="1789375"/>
              <a:chExt cx="881041" cy="1434354"/>
            </a:xfrm>
          </p:grpSpPr>
          <p:sp>
            <p:nvSpPr>
              <p:cNvPr id="2665" name="Google Shape;2665;p29"/>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9"/>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8" name="Google Shape;2668;p29"/>
              <p:cNvGrpSpPr/>
              <p:nvPr/>
            </p:nvGrpSpPr>
            <p:grpSpPr>
              <a:xfrm>
                <a:off x="2061837" y="2766171"/>
                <a:ext cx="202099" cy="457558"/>
                <a:chOff x="2061837" y="2766171"/>
                <a:chExt cx="202099" cy="457558"/>
              </a:xfrm>
            </p:grpSpPr>
            <p:sp>
              <p:nvSpPr>
                <p:cNvPr id="2669" name="Google Shape;2669;p29"/>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0" name="Google Shape;2670;p29"/>
                <p:cNvGrpSpPr/>
                <p:nvPr/>
              </p:nvGrpSpPr>
              <p:grpSpPr>
                <a:xfrm>
                  <a:off x="2084885" y="2956722"/>
                  <a:ext cx="156004" cy="245740"/>
                  <a:chOff x="2084885" y="2956722"/>
                  <a:chExt cx="156004" cy="245740"/>
                </a:xfrm>
              </p:grpSpPr>
              <p:sp>
                <p:nvSpPr>
                  <p:cNvPr id="2671" name="Google Shape;2671;p29"/>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9"/>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9"/>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4" name="Google Shape;2674;p29"/>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9"/>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9"/>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9"/>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9"/>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9496"/>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15000"/>
              </a:lnSpc>
              <a:spcBef>
                <a:spcPts val="160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15000"/>
              </a:lnSpc>
              <a:spcBef>
                <a:spcPts val="1600"/>
              </a:spcBef>
              <a:spcAft>
                <a:spcPts val="160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2"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grpSp>
        <p:nvGrpSpPr>
          <p:cNvPr id="2689" name="Google Shape;2689;p33"/>
          <p:cNvGrpSpPr/>
          <p:nvPr/>
        </p:nvGrpSpPr>
        <p:grpSpPr>
          <a:xfrm>
            <a:off x="1164325" y="3109100"/>
            <a:ext cx="6036731" cy="2036125"/>
            <a:chOff x="1164325" y="3109100"/>
            <a:chExt cx="6036731" cy="2036125"/>
          </a:xfrm>
        </p:grpSpPr>
        <p:sp>
          <p:nvSpPr>
            <p:cNvPr id="2690" name="Google Shape;2690;p33"/>
            <p:cNvSpPr/>
            <p:nvPr/>
          </p:nvSpPr>
          <p:spPr>
            <a:xfrm>
              <a:off x="1164325" y="4081575"/>
              <a:ext cx="6035675" cy="1063650"/>
            </a:xfrm>
            <a:custGeom>
              <a:avLst/>
              <a:gdLst/>
              <a:ahLst/>
              <a:cxnLst/>
              <a:rect l="l" t="t" r="r" b="b"/>
              <a:pathLst>
                <a:path w="241427" h="42546" extrusionOk="0">
                  <a:moveTo>
                    <a:pt x="31278" y="124"/>
                  </a:moveTo>
                  <a:lnTo>
                    <a:pt x="143882" y="0"/>
                  </a:lnTo>
                  <a:lnTo>
                    <a:pt x="241427" y="207"/>
                  </a:lnTo>
                  <a:lnTo>
                    <a:pt x="221342" y="29017"/>
                  </a:lnTo>
                  <a:lnTo>
                    <a:pt x="210068" y="42546"/>
                  </a:lnTo>
                  <a:lnTo>
                    <a:pt x="164221" y="42546"/>
                  </a:lnTo>
                  <a:lnTo>
                    <a:pt x="116120" y="42546"/>
                  </a:lnTo>
                  <a:lnTo>
                    <a:pt x="97706" y="42546"/>
                  </a:lnTo>
                  <a:lnTo>
                    <a:pt x="40962" y="42546"/>
                  </a:lnTo>
                  <a:lnTo>
                    <a:pt x="0" y="42170"/>
                  </a:lnTo>
                  <a:lnTo>
                    <a:pt x="14280" y="23380"/>
                  </a:lnTo>
                  <a:close/>
                </a:path>
              </a:pathLst>
            </a:custGeom>
            <a:gradFill>
              <a:gsLst>
                <a:gs pos="0">
                  <a:srgbClr val="703030">
                    <a:alpha val="25882"/>
                  </a:srgbClr>
                </a:gs>
                <a:gs pos="100000">
                  <a:srgbClr val="703030">
                    <a:alpha val="0"/>
                  </a:srgbClr>
                </a:gs>
              </a:gsLst>
              <a:lin ang="5400700" scaled="0"/>
            </a:gradFill>
            <a:ln>
              <a:noFill/>
            </a:ln>
          </p:spPr>
        </p:sp>
        <p:sp>
          <p:nvSpPr>
            <p:cNvPr id="2691" name="Google Shape;2691;p33"/>
            <p:cNvSpPr/>
            <p:nvPr/>
          </p:nvSpPr>
          <p:spPr>
            <a:xfrm>
              <a:off x="1942925" y="3109100"/>
              <a:ext cx="5258131" cy="977149"/>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33"/>
          <p:cNvSpPr txBox="1">
            <a:spLocks noGrp="1"/>
          </p:cNvSpPr>
          <p:nvPr>
            <p:ph type="ctrTitle"/>
          </p:nvPr>
        </p:nvSpPr>
        <p:spPr>
          <a:xfrm>
            <a:off x="1669800" y="2400300"/>
            <a:ext cx="5804400" cy="17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FOREST FIRE </a:t>
            </a:r>
            <a:r>
              <a:rPr lang="en" dirty="0"/>
              <a:t>DETECTION</a:t>
            </a:r>
            <a:endParaRPr dirty="0"/>
          </a:p>
        </p:txBody>
      </p:sp>
      <p:sp>
        <p:nvSpPr>
          <p:cNvPr id="2694" name="Google Shape;2694;p33"/>
          <p:cNvSpPr/>
          <p:nvPr/>
        </p:nvSpPr>
        <p:spPr>
          <a:xfrm>
            <a:off x="7926175" y="123495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6751500" y="1905063"/>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867825" y="104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943500" y="10484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1942913" y="17914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6230875" y="1184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305875" y="28828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1" name="Google Shape;2701;p33"/>
          <p:cNvGrpSpPr/>
          <p:nvPr/>
        </p:nvGrpSpPr>
        <p:grpSpPr>
          <a:xfrm>
            <a:off x="3919111" y="479925"/>
            <a:ext cx="1305777" cy="1985774"/>
            <a:chOff x="7397450" y="1458488"/>
            <a:chExt cx="1305777" cy="1985774"/>
          </a:xfrm>
        </p:grpSpPr>
        <p:sp>
          <p:nvSpPr>
            <p:cNvPr id="2702" name="Google Shape;2702;p33"/>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3"/>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3"/>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7" name="Google Shape;2707;p33"/>
            <p:cNvGrpSpPr/>
            <p:nvPr/>
          </p:nvGrpSpPr>
          <p:grpSpPr>
            <a:xfrm>
              <a:off x="7397450" y="2837534"/>
              <a:ext cx="1305777" cy="606727"/>
              <a:chOff x="7309725" y="3207034"/>
              <a:chExt cx="1305777" cy="606727"/>
            </a:xfrm>
          </p:grpSpPr>
          <p:sp>
            <p:nvSpPr>
              <p:cNvPr id="2708" name="Google Shape;2708;p33"/>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7" name="Google Shape;2717;p33"/>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8" name="Google Shape;2718;p33"/>
            <p:cNvGrpSpPr/>
            <p:nvPr/>
          </p:nvGrpSpPr>
          <p:grpSpPr>
            <a:xfrm>
              <a:off x="7397450" y="2838082"/>
              <a:ext cx="1303258" cy="605194"/>
              <a:chOff x="7309725" y="3207582"/>
              <a:chExt cx="1303258" cy="605194"/>
            </a:xfrm>
          </p:grpSpPr>
          <p:sp>
            <p:nvSpPr>
              <p:cNvPr id="2719" name="Google Shape;2719;p33"/>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3"/>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3"/>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3"/>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3"/>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3"/>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3"/>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3"/>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3"/>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3"/>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3"/>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0" name="Google Shape;2730;p33"/>
          <p:cNvGrpSpPr/>
          <p:nvPr/>
        </p:nvGrpSpPr>
        <p:grpSpPr>
          <a:xfrm>
            <a:off x="6770300" y="2407915"/>
            <a:ext cx="1576984" cy="2756085"/>
            <a:chOff x="6770300" y="2407915"/>
            <a:chExt cx="1576984" cy="2756085"/>
          </a:xfrm>
        </p:grpSpPr>
        <p:sp>
          <p:nvSpPr>
            <p:cNvPr id="2731" name="Google Shape;2731;p33"/>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732" name="Google Shape;2732;p33"/>
            <p:cNvGrpSpPr/>
            <p:nvPr/>
          </p:nvGrpSpPr>
          <p:grpSpPr>
            <a:xfrm>
              <a:off x="7316377" y="2407915"/>
              <a:ext cx="1030906" cy="1678338"/>
              <a:chOff x="1722650" y="1789375"/>
              <a:chExt cx="881041" cy="1434354"/>
            </a:xfrm>
          </p:grpSpPr>
          <p:sp>
            <p:nvSpPr>
              <p:cNvPr id="2733" name="Google Shape;2733;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6" name="Google Shape;2736;p33"/>
              <p:cNvGrpSpPr/>
              <p:nvPr/>
            </p:nvGrpSpPr>
            <p:grpSpPr>
              <a:xfrm>
                <a:off x="2061837" y="2766171"/>
                <a:ext cx="202099" cy="457558"/>
                <a:chOff x="2061837" y="2766171"/>
                <a:chExt cx="202099" cy="457558"/>
              </a:xfrm>
            </p:grpSpPr>
            <p:sp>
              <p:nvSpPr>
                <p:cNvPr id="2737" name="Google Shape;2737;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8" name="Google Shape;2738;p33"/>
                <p:cNvGrpSpPr/>
                <p:nvPr/>
              </p:nvGrpSpPr>
              <p:grpSpPr>
                <a:xfrm>
                  <a:off x="2084885" y="2956722"/>
                  <a:ext cx="156004" cy="245740"/>
                  <a:chOff x="2084885" y="2956722"/>
                  <a:chExt cx="156004" cy="245740"/>
                </a:xfrm>
              </p:grpSpPr>
              <p:sp>
                <p:nvSpPr>
                  <p:cNvPr id="2739" name="Google Shape;2739;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2" name="Google Shape;2742;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7" name="Google Shape;2747;p33"/>
          <p:cNvGrpSpPr/>
          <p:nvPr/>
        </p:nvGrpSpPr>
        <p:grpSpPr>
          <a:xfrm>
            <a:off x="159075" y="2407915"/>
            <a:ext cx="1586934" cy="2756085"/>
            <a:chOff x="159075" y="2407915"/>
            <a:chExt cx="1586934" cy="2756085"/>
          </a:xfrm>
        </p:grpSpPr>
        <p:sp>
          <p:nvSpPr>
            <p:cNvPr id="2748" name="Google Shape;2748;p33"/>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749" name="Google Shape;2749;p33"/>
            <p:cNvGrpSpPr/>
            <p:nvPr/>
          </p:nvGrpSpPr>
          <p:grpSpPr>
            <a:xfrm>
              <a:off x="715102" y="2407915"/>
              <a:ext cx="1030906" cy="1678338"/>
              <a:chOff x="1722650" y="1789375"/>
              <a:chExt cx="881041" cy="1434354"/>
            </a:xfrm>
          </p:grpSpPr>
          <p:sp>
            <p:nvSpPr>
              <p:cNvPr id="2750" name="Google Shape;2750;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3" name="Google Shape;2753;p33"/>
              <p:cNvGrpSpPr/>
              <p:nvPr/>
            </p:nvGrpSpPr>
            <p:grpSpPr>
              <a:xfrm>
                <a:off x="2061837" y="2766171"/>
                <a:ext cx="202099" cy="457558"/>
                <a:chOff x="2061837" y="2766171"/>
                <a:chExt cx="202099" cy="457558"/>
              </a:xfrm>
            </p:grpSpPr>
            <p:sp>
              <p:nvSpPr>
                <p:cNvPr id="2754" name="Google Shape;2754;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5" name="Google Shape;2755;p33"/>
                <p:cNvGrpSpPr/>
                <p:nvPr/>
              </p:nvGrpSpPr>
              <p:grpSpPr>
                <a:xfrm>
                  <a:off x="2084885" y="2956722"/>
                  <a:ext cx="156004" cy="245740"/>
                  <a:chOff x="2084885" y="2956722"/>
                  <a:chExt cx="156004" cy="245740"/>
                </a:xfrm>
              </p:grpSpPr>
              <p:sp>
                <p:nvSpPr>
                  <p:cNvPr id="2756" name="Google Shape;2756;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9" name="Google Shape;2759;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1F07-C0A9-42AA-BA40-F5F6A7FC5B6C}"/>
              </a:ext>
            </a:extLst>
          </p:cNvPr>
          <p:cNvSpPr>
            <a:spLocks noGrp="1"/>
          </p:cNvSpPr>
          <p:nvPr>
            <p:ph type="title"/>
          </p:nvPr>
        </p:nvSpPr>
        <p:spPr>
          <a:xfrm>
            <a:off x="719999" y="347977"/>
            <a:ext cx="7704000" cy="572700"/>
          </a:xfrm>
        </p:spPr>
        <p:txBody>
          <a:bodyPr/>
          <a:lstStyle/>
          <a:p>
            <a:r>
              <a:rPr lang="en-IN" dirty="0"/>
              <a:t>Circuit Diagram</a:t>
            </a:r>
          </a:p>
        </p:txBody>
      </p:sp>
      <p:pic>
        <p:nvPicPr>
          <p:cNvPr id="5" name="Picture 4">
            <a:extLst>
              <a:ext uri="{FF2B5EF4-FFF2-40B4-BE49-F238E27FC236}">
                <a16:creationId xmlns:a16="http://schemas.microsoft.com/office/drawing/2014/main" id="{0C74E127-6FA7-4583-AC57-F6549E844A1C}"/>
              </a:ext>
            </a:extLst>
          </p:cNvPr>
          <p:cNvPicPr>
            <a:picLocks noChangeAspect="1"/>
          </p:cNvPicPr>
          <p:nvPr/>
        </p:nvPicPr>
        <p:blipFill>
          <a:blip r:embed="rId2"/>
          <a:stretch>
            <a:fillRect/>
          </a:stretch>
        </p:blipFill>
        <p:spPr>
          <a:xfrm rot="16200000">
            <a:off x="2617262" y="48629"/>
            <a:ext cx="3909476" cy="5811136"/>
          </a:xfrm>
          <a:prstGeom prst="rect">
            <a:avLst/>
          </a:prstGeom>
        </p:spPr>
      </p:pic>
    </p:spTree>
    <p:extLst>
      <p:ext uri="{BB962C8B-B14F-4D97-AF65-F5344CB8AC3E}">
        <p14:creationId xmlns:p14="http://schemas.microsoft.com/office/powerpoint/2010/main" val="237723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393A1B-CAF5-4D78-970F-122FECBDD2E3}"/>
              </a:ext>
            </a:extLst>
          </p:cNvPr>
          <p:cNvSpPr>
            <a:spLocks noGrp="1"/>
          </p:cNvSpPr>
          <p:nvPr>
            <p:ph type="title"/>
          </p:nvPr>
        </p:nvSpPr>
        <p:spPr/>
        <p:txBody>
          <a:bodyPr/>
          <a:lstStyle/>
          <a:p>
            <a:r>
              <a:rPr lang="en-IN" dirty="0"/>
              <a:t>Implementation</a:t>
            </a:r>
          </a:p>
        </p:txBody>
      </p:sp>
      <p:pic>
        <p:nvPicPr>
          <p:cNvPr id="7" name="Picture 6">
            <a:extLst>
              <a:ext uri="{FF2B5EF4-FFF2-40B4-BE49-F238E27FC236}">
                <a16:creationId xmlns:a16="http://schemas.microsoft.com/office/drawing/2014/main" id="{1014AC51-2661-4285-807A-3D13C43E43C4}"/>
              </a:ext>
            </a:extLst>
          </p:cNvPr>
          <p:cNvPicPr>
            <a:picLocks noChangeAspect="1"/>
          </p:cNvPicPr>
          <p:nvPr/>
        </p:nvPicPr>
        <p:blipFill>
          <a:blip r:embed="rId2"/>
          <a:stretch>
            <a:fillRect/>
          </a:stretch>
        </p:blipFill>
        <p:spPr>
          <a:xfrm>
            <a:off x="353422" y="1268140"/>
            <a:ext cx="3849983" cy="2252428"/>
          </a:xfrm>
          <a:prstGeom prst="rect">
            <a:avLst/>
          </a:prstGeom>
        </p:spPr>
      </p:pic>
      <p:pic>
        <p:nvPicPr>
          <p:cNvPr id="11" name="Picture 10">
            <a:extLst>
              <a:ext uri="{FF2B5EF4-FFF2-40B4-BE49-F238E27FC236}">
                <a16:creationId xmlns:a16="http://schemas.microsoft.com/office/drawing/2014/main" id="{2DDBA9C8-234A-44FA-850E-D13FB927B259}"/>
              </a:ext>
            </a:extLst>
          </p:cNvPr>
          <p:cNvPicPr>
            <a:picLocks noChangeAspect="1"/>
          </p:cNvPicPr>
          <p:nvPr/>
        </p:nvPicPr>
        <p:blipFill>
          <a:blip r:embed="rId3"/>
          <a:stretch>
            <a:fillRect/>
          </a:stretch>
        </p:blipFill>
        <p:spPr>
          <a:xfrm>
            <a:off x="4386153" y="2347470"/>
            <a:ext cx="4325458" cy="2478885"/>
          </a:xfrm>
          <a:prstGeom prst="rect">
            <a:avLst/>
          </a:prstGeom>
        </p:spPr>
      </p:pic>
    </p:spTree>
    <p:extLst>
      <p:ext uri="{BB962C8B-B14F-4D97-AF65-F5344CB8AC3E}">
        <p14:creationId xmlns:p14="http://schemas.microsoft.com/office/powerpoint/2010/main" val="49038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0329DB-4C68-42B1-BB62-599BD4AE3980}"/>
              </a:ext>
            </a:extLst>
          </p:cNvPr>
          <p:cNvPicPr>
            <a:picLocks noChangeAspect="1"/>
          </p:cNvPicPr>
          <p:nvPr/>
        </p:nvPicPr>
        <p:blipFill>
          <a:blip r:embed="rId2"/>
          <a:stretch>
            <a:fillRect/>
          </a:stretch>
        </p:blipFill>
        <p:spPr>
          <a:xfrm>
            <a:off x="231372" y="382094"/>
            <a:ext cx="4156330" cy="2595791"/>
          </a:xfrm>
          <a:prstGeom prst="rect">
            <a:avLst/>
          </a:prstGeom>
        </p:spPr>
      </p:pic>
      <p:pic>
        <p:nvPicPr>
          <p:cNvPr id="11" name="Picture 10">
            <a:extLst>
              <a:ext uri="{FF2B5EF4-FFF2-40B4-BE49-F238E27FC236}">
                <a16:creationId xmlns:a16="http://schemas.microsoft.com/office/drawing/2014/main" id="{F9BEF476-3BCA-4CE7-A908-C23DF9B61C0E}"/>
              </a:ext>
            </a:extLst>
          </p:cNvPr>
          <p:cNvPicPr>
            <a:picLocks noChangeAspect="1"/>
          </p:cNvPicPr>
          <p:nvPr/>
        </p:nvPicPr>
        <p:blipFill>
          <a:blip r:embed="rId3"/>
          <a:stretch>
            <a:fillRect/>
          </a:stretch>
        </p:blipFill>
        <p:spPr>
          <a:xfrm>
            <a:off x="4756300" y="1538177"/>
            <a:ext cx="3701682" cy="3122166"/>
          </a:xfrm>
          <a:prstGeom prst="rect">
            <a:avLst/>
          </a:prstGeom>
        </p:spPr>
      </p:pic>
    </p:spTree>
    <p:extLst>
      <p:ext uri="{BB962C8B-B14F-4D97-AF65-F5344CB8AC3E}">
        <p14:creationId xmlns:p14="http://schemas.microsoft.com/office/powerpoint/2010/main" val="276198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9;p34">
            <a:extLst>
              <a:ext uri="{FF2B5EF4-FFF2-40B4-BE49-F238E27FC236}">
                <a16:creationId xmlns:a16="http://schemas.microsoft.com/office/drawing/2014/main" id="{D1A4C249-41F0-4DAD-BC99-5B03E1EBF925}"/>
              </a:ext>
            </a:extLst>
          </p:cNvPr>
          <p:cNvSpPr txBox="1">
            <a:spLocks/>
          </p:cNvSpPr>
          <p:nvPr/>
        </p:nvSpPr>
        <p:spPr>
          <a:xfrm>
            <a:off x="720000" y="415556"/>
            <a:ext cx="7704000" cy="7778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500"/>
            </a:pPr>
            <a:r>
              <a:rPr lang="en-IN" sz="4400" b="1" dirty="0">
                <a:solidFill>
                  <a:schemeClr val="dk1"/>
                </a:solidFill>
                <a:latin typeface="Fjalla One"/>
                <a:sym typeface="Fjalla One"/>
              </a:rPr>
              <a:t>References</a:t>
            </a:r>
          </a:p>
        </p:txBody>
      </p:sp>
      <p:sp>
        <p:nvSpPr>
          <p:cNvPr id="3" name="Google Shape;2800;p34">
            <a:extLst>
              <a:ext uri="{FF2B5EF4-FFF2-40B4-BE49-F238E27FC236}">
                <a16:creationId xmlns:a16="http://schemas.microsoft.com/office/drawing/2014/main" id="{C34DFE57-5F5A-4110-AC15-FCF0FB638714}"/>
              </a:ext>
            </a:extLst>
          </p:cNvPr>
          <p:cNvSpPr txBox="1">
            <a:spLocks/>
          </p:cNvSpPr>
          <p:nvPr/>
        </p:nvSpPr>
        <p:spPr>
          <a:xfrm>
            <a:off x="1445157" y="1334299"/>
            <a:ext cx="6253686" cy="33936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Font typeface="Wingdings" panose="05000000000000000000" pitchFamily="2" charset="2"/>
              <a:buNone/>
            </a:pPr>
            <a:r>
              <a:rPr lang="en-IN" sz="1200" dirty="0">
                <a:solidFill>
                  <a:schemeClr val="dk1"/>
                </a:solidFill>
                <a:latin typeface="Karla"/>
                <a:cs typeface="+mn-lt"/>
              </a:rPr>
              <a:t>[</a:t>
            </a:r>
            <a:r>
              <a:rPr lang="en-IN" sz="1200" dirty="0">
                <a:solidFill>
                  <a:schemeClr val="dk1"/>
                </a:solidFill>
                <a:latin typeface="Karla"/>
                <a:cs typeface="+mn-lt"/>
                <a:sym typeface="Karla"/>
              </a:rPr>
              <a:t>1] A. Chauhan, S. </a:t>
            </a:r>
            <a:r>
              <a:rPr lang="en-IN" sz="1200" dirty="0" err="1">
                <a:solidFill>
                  <a:schemeClr val="dk1"/>
                </a:solidFill>
                <a:latin typeface="Karla"/>
                <a:cs typeface="+mn-lt"/>
                <a:sym typeface="Karla"/>
              </a:rPr>
              <a:t>Semwal</a:t>
            </a:r>
            <a:r>
              <a:rPr lang="en-IN" sz="1200" dirty="0">
                <a:solidFill>
                  <a:schemeClr val="dk1"/>
                </a:solidFill>
                <a:latin typeface="Karla"/>
                <a:cs typeface="+mn-lt"/>
                <a:sym typeface="Karla"/>
              </a:rPr>
              <a:t> and R. </a:t>
            </a:r>
            <a:r>
              <a:rPr lang="en-IN" sz="1200" dirty="0" err="1">
                <a:solidFill>
                  <a:schemeClr val="dk1"/>
                </a:solidFill>
                <a:latin typeface="Karla"/>
                <a:cs typeface="+mn-lt"/>
                <a:sym typeface="Karla"/>
              </a:rPr>
              <a:t>Chawhan</a:t>
            </a:r>
            <a:r>
              <a:rPr lang="en-IN" sz="1200" dirty="0">
                <a:solidFill>
                  <a:schemeClr val="dk1"/>
                </a:solidFill>
                <a:latin typeface="Karla"/>
                <a:cs typeface="+mn-lt"/>
                <a:sym typeface="Karla"/>
              </a:rPr>
              <a:t>, "Artificial neural network-based forest fire detection system using wireless sensor network," 2013 Annual IEEE India Conference (INDICON), Mumbai, 2013, </a:t>
            </a:r>
            <a:r>
              <a:rPr lang="en-IN" sz="1200" dirty="0">
                <a:solidFill>
                  <a:schemeClr val="dk1"/>
                </a:solidFill>
                <a:latin typeface="Karla"/>
                <a:cs typeface="+mn-lt"/>
                <a:sym typeface="+mn-ea"/>
              </a:rPr>
              <a:t>pp.16,doi:10.1109/ INDCON.2013.6725913</a:t>
            </a:r>
          </a:p>
          <a:p>
            <a:pPr marL="0" indent="0" algn="just">
              <a:buFont typeface="Wingdings" panose="05000000000000000000" pitchFamily="2" charset="2"/>
              <a:buNone/>
            </a:pPr>
            <a:endParaRPr lang="en-IN" sz="1200" dirty="0">
              <a:solidFill>
                <a:schemeClr val="dk1"/>
              </a:solidFill>
              <a:latin typeface="Karla"/>
              <a:cs typeface="+mn-lt"/>
              <a:sym typeface="Karla"/>
            </a:endParaRPr>
          </a:p>
          <a:p>
            <a:pPr marL="0" indent="0" algn="just">
              <a:buFont typeface="Wingdings" panose="05000000000000000000" pitchFamily="2" charset="2"/>
              <a:buNone/>
            </a:pPr>
            <a:r>
              <a:rPr lang="en-IN" sz="1200" dirty="0">
                <a:solidFill>
                  <a:schemeClr val="dk1"/>
                </a:solidFill>
                <a:latin typeface="Karla"/>
                <a:cs typeface="+mn-lt"/>
                <a:sym typeface="Karla"/>
              </a:rPr>
              <a:t>[2] Anupam Mittal, </a:t>
            </a:r>
            <a:r>
              <a:rPr lang="en-IN" sz="1200" dirty="0" err="1">
                <a:solidFill>
                  <a:schemeClr val="dk1"/>
                </a:solidFill>
                <a:latin typeface="Karla"/>
                <a:cs typeface="+mn-lt"/>
                <a:sym typeface="Karla"/>
              </a:rPr>
              <a:t>Geetika</a:t>
            </a:r>
            <a:r>
              <a:rPr lang="en-IN" sz="1200" dirty="0">
                <a:solidFill>
                  <a:schemeClr val="dk1"/>
                </a:solidFill>
                <a:latin typeface="Karla"/>
                <a:cs typeface="+mn-lt"/>
                <a:sym typeface="Karla"/>
              </a:rPr>
              <a:t> Sharma, Ruchi Aggarwal, “Forest Fire Detection Through Various Machine Learning Techniques using Mobile Agent in WSN” International Research Journal of Engineering and Technology (IRJET) Volume: 03, Issue: 06, June-2016</a:t>
            </a:r>
          </a:p>
          <a:p>
            <a:pPr marL="0" indent="0" algn="just">
              <a:buFont typeface="Wingdings" panose="05000000000000000000" pitchFamily="2" charset="2"/>
              <a:buNone/>
            </a:pPr>
            <a:endParaRPr lang="en-IN" sz="1200" dirty="0">
              <a:solidFill>
                <a:schemeClr val="dk1"/>
              </a:solidFill>
              <a:latin typeface="Karla"/>
              <a:cs typeface="+mn-lt"/>
              <a:sym typeface="Karla"/>
            </a:endParaRPr>
          </a:p>
          <a:p>
            <a:pPr marL="0" indent="0" algn="just">
              <a:buFont typeface="Wingdings" panose="05000000000000000000" pitchFamily="2" charset="2"/>
              <a:buNone/>
            </a:pPr>
            <a:r>
              <a:rPr lang="en-IN" sz="1200" dirty="0">
                <a:solidFill>
                  <a:schemeClr val="dk1"/>
                </a:solidFill>
                <a:latin typeface="Karla"/>
                <a:cs typeface="+mn-lt"/>
                <a:sym typeface="Karla"/>
              </a:rPr>
              <a:t>[3] Dutta M., Bhowmik S., </a:t>
            </a:r>
            <a:r>
              <a:rPr lang="en-IN" sz="1200" dirty="0" err="1">
                <a:solidFill>
                  <a:schemeClr val="dk1"/>
                </a:solidFill>
                <a:latin typeface="Karla"/>
                <a:cs typeface="+mn-lt"/>
                <a:sym typeface="Karla"/>
              </a:rPr>
              <a:t>Giri</a:t>
            </a:r>
            <a:r>
              <a:rPr lang="en-IN" sz="1200" dirty="0">
                <a:solidFill>
                  <a:schemeClr val="dk1"/>
                </a:solidFill>
                <a:latin typeface="Karla"/>
                <a:cs typeface="+mn-lt"/>
                <a:sym typeface="Karla"/>
              </a:rPr>
              <a:t> C. (2014) Fuzzy Logic Based Implementation for Forest Fire Detection Using Wireless Sensor Network. </a:t>
            </a:r>
            <a:r>
              <a:rPr lang="en-IN" sz="1200" dirty="0" err="1">
                <a:solidFill>
                  <a:schemeClr val="dk1"/>
                </a:solidFill>
                <a:latin typeface="Karla"/>
                <a:cs typeface="+mn-lt"/>
                <a:sym typeface="Karla"/>
              </a:rPr>
              <a:t>In:Kumar</a:t>
            </a:r>
            <a:r>
              <a:rPr lang="en-IN" sz="1200" dirty="0">
                <a:solidFill>
                  <a:schemeClr val="dk1"/>
                </a:solidFill>
                <a:latin typeface="Karla"/>
                <a:cs typeface="+mn-lt"/>
                <a:sym typeface="Karla"/>
              </a:rPr>
              <a:t> Kundu M., Mohapatra D., </a:t>
            </a:r>
            <a:r>
              <a:rPr lang="en-IN" sz="1200" dirty="0" err="1">
                <a:solidFill>
                  <a:schemeClr val="dk1"/>
                </a:solidFill>
                <a:latin typeface="Karla"/>
                <a:cs typeface="+mn-lt"/>
                <a:sym typeface="Karla"/>
              </a:rPr>
              <a:t>Konar</a:t>
            </a:r>
            <a:r>
              <a:rPr lang="en-IN" sz="1200" dirty="0">
                <a:solidFill>
                  <a:schemeClr val="dk1"/>
                </a:solidFill>
                <a:latin typeface="Karla"/>
                <a:cs typeface="+mn-lt"/>
                <a:sym typeface="Karla"/>
              </a:rPr>
              <a:t> A., Chakraborty A. (eds) Advanced Computing, Networking and Informatics- Volume 1. Smart </a:t>
            </a:r>
            <a:r>
              <a:rPr lang="en-IN" sz="1200" dirty="0" err="1">
                <a:solidFill>
                  <a:schemeClr val="dk1"/>
                </a:solidFill>
                <a:latin typeface="Karla"/>
                <a:cs typeface="+mn-lt"/>
                <a:sym typeface="Karla"/>
              </a:rPr>
              <a:t>Innovation,Systems</a:t>
            </a:r>
            <a:r>
              <a:rPr lang="en-IN" sz="1200" dirty="0">
                <a:solidFill>
                  <a:schemeClr val="dk1"/>
                </a:solidFill>
                <a:latin typeface="Karla"/>
                <a:cs typeface="+mn-lt"/>
                <a:sym typeface="Karla"/>
              </a:rPr>
              <a:t> and Technologies, vol 27. Springer, Cham</a:t>
            </a:r>
          </a:p>
          <a:p>
            <a:pPr marL="0" indent="0" algn="just">
              <a:buFont typeface="Wingdings" panose="05000000000000000000" pitchFamily="2" charset="2"/>
              <a:buNone/>
            </a:pPr>
            <a:endParaRPr lang="en-IN" sz="1200" dirty="0">
              <a:solidFill>
                <a:schemeClr val="dk1"/>
              </a:solidFill>
              <a:latin typeface="Karla"/>
              <a:cs typeface="+mn-lt"/>
              <a:sym typeface="Karla"/>
            </a:endParaRPr>
          </a:p>
          <a:p>
            <a:pPr marL="0" indent="0" algn="just">
              <a:buFont typeface="Wingdings" panose="05000000000000000000" pitchFamily="2" charset="2"/>
              <a:buNone/>
            </a:pPr>
            <a:r>
              <a:rPr lang="en-IN" sz="1200" dirty="0">
                <a:solidFill>
                  <a:schemeClr val="dk1"/>
                </a:solidFill>
                <a:latin typeface="Karla"/>
                <a:cs typeface="+mn-lt"/>
                <a:sym typeface="Karla"/>
              </a:rPr>
              <a:t>[4] </a:t>
            </a:r>
            <a:r>
              <a:rPr lang="en-IN" sz="1200" dirty="0" err="1">
                <a:solidFill>
                  <a:schemeClr val="dk1"/>
                </a:solidFill>
                <a:latin typeface="Karla"/>
                <a:cs typeface="+mn-lt"/>
                <a:sym typeface="Karla"/>
              </a:rPr>
              <a:t>D.Vignesh</a:t>
            </a:r>
            <a:r>
              <a:rPr lang="en-IN" sz="1200" dirty="0">
                <a:solidFill>
                  <a:schemeClr val="dk1"/>
                </a:solidFill>
                <a:latin typeface="Karla"/>
                <a:cs typeface="+mn-lt"/>
                <a:sym typeface="Karla"/>
              </a:rPr>
              <a:t> </a:t>
            </a:r>
            <a:r>
              <a:rPr lang="en-IN" sz="1200" dirty="0" err="1">
                <a:solidFill>
                  <a:schemeClr val="dk1"/>
                </a:solidFill>
                <a:latin typeface="Karla"/>
                <a:cs typeface="+mn-lt"/>
                <a:sym typeface="Karla"/>
              </a:rPr>
              <a:t>Kirubaharan</a:t>
            </a:r>
            <a:r>
              <a:rPr lang="en-IN" sz="1200" dirty="0">
                <a:solidFill>
                  <a:schemeClr val="dk1"/>
                </a:solidFill>
                <a:latin typeface="Karla"/>
                <a:cs typeface="+mn-lt"/>
                <a:sym typeface="Karla"/>
              </a:rPr>
              <a:t>, </a:t>
            </a:r>
            <a:r>
              <a:rPr lang="en-IN" sz="1200" dirty="0" err="1">
                <a:solidFill>
                  <a:schemeClr val="dk1"/>
                </a:solidFill>
                <a:latin typeface="Karla"/>
                <a:cs typeface="+mn-lt"/>
                <a:sym typeface="Karla"/>
              </a:rPr>
              <a:t>A.John</a:t>
            </a:r>
            <a:r>
              <a:rPr lang="en-IN" sz="1200" dirty="0">
                <a:solidFill>
                  <a:schemeClr val="dk1"/>
                </a:solidFill>
                <a:latin typeface="Karla"/>
                <a:cs typeface="+mn-lt"/>
                <a:sym typeface="Karla"/>
              </a:rPr>
              <a:t> Clement Sunder, </a:t>
            </a:r>
            <a:r>
              <a:rPr lang="en-IN" sz="1200" dirty="0" err="1">
                <a:solidFill>
                  <a:schemeClr val="dk1"/>
                </a:solidFill>
                <a:latin typeface="Karla"/>
                <a:cs typeface="+mn-lt"/>
                <a:sym typeface="Karla"/>
              </a:rPr>
              <a:t>S.M.Ramesh</a:t>
            </a:r>
            <a:r>
              <a:rPr lang="en-IN" sz="1200" dirty="0">
                <a:solidFill>
                  <a:schemeClr val="dk1"/>
                </a:solidFill>
                <a:latin typeface="Karla"/>
                <a:cs typeface="+mn-lt"/>
                <a:sym typeface="Karla"/>
              </a:rPr>
              <a:t>, P.</a:t>
            </a:r>
            <a:r>
              <a:rPr lang="en-IN" sz="1200" dirty="0" err="1">
                <a:solidFill>
                  <a:schemeClr val="dk1"/>
                </a:solidFill>
                <a:latin typeface="Karla"/>
                <a:cs typeface="+mn-lt"/>
                <a:sym typeface="Karla"/>
              </a:rPr>
              <a:t>Dhinakar</a:t>
            </a:r>
            <a:r>
              <a:rPr lang="en-IN" sz="1200" dirty="0">
                <a:solidFill>
                  <a:schemeClr val="dk1"/>
                </a:solidFill>
                <a:latin typeface="Karla"/>
                <a:cs typeface="+mn-lt"/>
                <a:sym typeface="Karla"/>
              </a:rPr>
              <a:t>,“Forest Fire Prediction and Alert System Using Wireless </a:t>
            </a:r>
            <a:r>
              <a:rPr lang="en-IN" sz="1200" dirty="0" err="1">
                <a:solidFill>
                  <a:schemeClr val="dk1"/>
                </a:solidFill>
                <a:latin typeface="Karla"/>
                <a:cs typeface="+mn-lt"/>
                <a:sym typeface="Karla"/>
              </a:rPr>
              <a:t>SensorNetwork”International</a:t>
            </a:r>
            <a:r>
              <a:rPr lang="en-IN" sz="1200" dirty="0">
                <a:solidFill>
                  <a:schemeClr val="dk1"/>
                </a:solidFill>
                <a:latin typeface="Karla"/>
                <a:cs typeface="+mn-lt"/>
                <a:sym typeface="Karla"/>
              </a:rPr>
              <a:t> Journal of Advanced Research in Electronics </a:t>
            </a:r>
            <a:r>
              <a:rPr lang="en-IN" sz="1200" dirty="0" err="1">
                <a:solidFill>
                  <a:schemeClr val="dk1"/>
                </a:solidFill>
                <a:latin typeface="Karla"/>
                <a:cs typeface="+mn-lt"/>
                <a:sym typeface="Karla"/>
              </a:rPr>
              <a:t>andCommunication</a:t>
            </a:r>
            <a:r>
              <a:rPr lang="en-IN" sz="1200" dirty="0">
                <a:solidFill>
                  <a:schemeClr val="dk1"/>
                </a:solidFill>
                <a:latin typeface="Karla"/>
                <a:cs typeface="+mn-lt"/>
                <a:sym typeface="Karla"/>
              </a:rPr>
              <a:t> Engineering (IJARECE) Volume 3, Issue 11, November 2014</a:t>
            </a:r>
          </a:p>
          <a:p>
            <a:pPr marL="0" indent="0">
              <a:buFont typeface="Wingdings" panose="05000000000000000000" pitchFamily="2" charset="2"/>
              <a:buNone/>
            </a:pPr>
            <a:endParaRPr lang="en-IN" sz="2000" dirty="0"/>
          </a:p>
        </p:txBody>
      </p:sp>
    </p:spTree>
    <p:extLst>
      <p:ext uri="{BB962C8B-B14F-4D97-AF65-F5344CB8AC3E}">
        <p14:creationId xmlns:p14="http://schemas.microsoft.com/office/powerpoint/2010/main" val="215711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9;p34">
            <a:extLst>
              <a:ext uri="{FF2B5EF4-FFF2-40B4-BE49-F238E27FC236}">
                <a16:creationId xmlns:a16="http://schemas.microsoft.com/office/drawing/2014/main" id="{D1A4C249-41F0-4DAD-BC99-5B03E1EBF925}"/>
              </a:ext>
            </a:extLst>
          </p:cNvPr>
          <p:cNvSpPr txBox="1">
            <a:spLocks/>
          </p:cNvSpPr>
          <p:nvPr/>
        </p:nvSpPr>
        <p:spPr>
          <a:xfrm>
            <a:off x="720000" y="415556"/>
            <a:ext cx="7704000" cy="7778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500"/>
            </a:pPr>
            <a:r>
              <a:rPr lang="en-IN" sz="4400" b="1" dirty="0">
                <a:solidFill>
                  <a:schemeClr val="dk1"/>
                </a:solidFill>
                <a:latin typeface="Fjalla One"/>
                <a:sym typeface="Fjalla One"/>
              </a:rPr>
              <a:t>References</a:t>
            </a:r>
          </a:p>
        </p:txBody>
      </p:sp>
      <p:sp>
        <p:nvSpPr>
          <p:cNvPr id="3" name="Google Shape;2800;p34">
            <a:extLst>
              <a:ext uri="{FF2B5EF4-FFF2-40B4-BE49-F238E27FC236}">
                <a16:creationId xmlns:a16="http://schemas.microsoft.com/office/drawing/2014/main" id="{C34DFE57-5F5A-4110-AC15-FCF0FB638714}"/>
              </a:ext>
            </a:extLst>
          </p:cNvPr>
          <p:cNvSpPr txBox="1">
            <a:spLocks/>
          </p:cNvSpPr>
          <p:nvPr/>
        </p:nvSpPr>
        <p:spPr>
          <a:xfrm>
            <a:off x="1445157" y="1334299"/>
            <a:ext cx="6253686" cy="33936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buFont typeface="Wingdings" panose="05000000000000000000" pitchFamily="2" charset="2"/>
              <a:buNone/>
            </a:pPr>
            <a:r>
              <a:rPr lang="en-IN" sz="1200" dirty="0">
                <a:solidFill>
                  <a:schemeClr val="dk1"/>
                </a:solidFill>
                <a:latin typeface="Karla"/>
                <a:cs typeface="+mn-lt"/>
              </a:rPr>
              <a:t>[5] G. Demin, L. Haifeng, J. Anna and W. </a:t>
            </a:r>
            <a:r>
              <a:rPr lang="en-IN" sz="1200" dirty="0" err="1">
                <a:solidFill>
                  <a:schemeClr val="dk1"/>
                </a:solidFill>
                <a:latin typeface="Karla"/>
                <a:cs typeface="+mn-lt"/>
              </a:rPr>
              <a:t>Guoxin</a:t>
            </a:r>
            <a:r>
              <a:rPr lang="en-IN" sz="1200" dirty="0">
                <a:solidFill>
                  <a:schemeClr val="dk1"/>
                </a:solidFill>
                <a:latin typeface="Karla"/>
                <a:cs typeface="+mn-lt"/>
              </a:rPr>
              <a:t>, "A forest fire prediction system based on rechargeable wireless sensor networks," 2014 4th IEEE International Conference on Network Infrastructure and Digital </a:t>
            </a:r>
            <a:r>
              <a:rPr lang="en-IN" sz="1200" dirty="0" err="1">
                <a:solidFill>
                  <a:schemeClr val="dk1"/>
                </a:solidFill>
                <a:latin typeface="Karla"/>
                <a:cs typeface="+mn-lt"/>
              </a:rPr>
              <a:t>Content,Beijing</a:t>
            </a:r>
            <a:r>
              <a:rPr lang="en-IN" sz="1200" dirty="0">
                <a:solidFill>
                  <a:schemeClr val="dk1"/>
                </a:solidFill>
                <a:latin typeface="Karla"/>
                <a:cs typeface="+mn-lt"/>
              </a:rPr>
              <a:t>, 2014, pp. 405-408.</a:t>
            </a:r>
          </a:p>
          <a:p>
            <a:pPr marL="0" indent="0" algn="just">
              <a:buFont typeface="Wingdings" panose="05000000000000000000" pitchFamily="2" charset="2"/>
              <a:buNone/>
            </a:pPr>
            <a:endParaRPr lang="en-IN" sz="1200" dirty="0">
              <a:solidFill>
                <a:schemeClr val="dk1"/>
              </a:solidFill>
              <a:latin typeface="Karla"/>
              <a:cs typeface="+mn-lt"/>
            </a:endParaRPr>
          </a:p>
          <a:p>
            <a:pPr marL="0" indent="0" algn="just">
              <a:buFont typeface="Wingdings" panose="05000000000000000000" pitchFamily="2" charset="2"/>
              <a:buNone/>
            </a:pPr>
            <a:r>
              <a:rPr lang="en-IN" sz="1200" dirty="0">
                <a:solidFill>
                  <a:schemeClr val="dk1"/>
                </a:solidFill>
                <a:latin typeface="Karla"/>
                <a:cs typeface="+mn-lt"/>
              </a:rPr>
              <a:t>[6] </a:t>
            </a:r>
            <a:r>
              <a:rPr lang="en-IN" sz="1200" dirty="0" err="1">
                <a:solidFill>
                  <a:schemeClr val="dk1"/>
                </a:solidFill>
                <a:latin typeface="Karla"/>
                <a:cs typeface="+mn-lt"/>
              </a:rPr>
              <a:t>Liyang</a:t>
            </a:r>
            <a:r>
              <a:rPr lang="en-IN" sz="1200" dirty="0">
                <a:solidFill>
                  <a:schemeClr val="dk1"/>
                </a:solidFill>
                <a:latin typeface="Karla"/>
                <a:cs typeface="+mn-lt"/>
              </a:rPr>
              <a:t> Yu, </a:t>
            </a:r>
            <a:r>
              <a:rPr lang="en-IN" sz="1200" dirty="0" err="1">
                <a:solidFill>
                  <a:schemeClr val="dk1"/>
                </a:solidFill>
                <a:latin typeface="Karla"/>
                <a:cs typeface="+mn-lt"/>
              </a:rPr>
              <a:t>Neng</a:t>
            </a:r>
            <a:r>
              <a:rPr lang="en-IN" sz="1200" dirty="0">
                <a:solidFill>
                  <a:schemeClr val="dk1"/>
                </a:solidFill>
                <a:latin typeface="Karla"/>
                <a:cs typeface="+mn-lt"/>
              </a:rPr>
              <a:t> Wang and </a:t>
            </a:r>
            <a:r>
              <a:rPr lang="en-IN" sz="1200" dirty="0" err="1">
                <a:solidFill>
                  <a:schemeClr val="dk1"/>
                </a:solidFill>
                <a:latin typeface="Karla"/>
                <a:cs typeface="+mn-lt"/>
              </a:rPr>
              <a:t>Xiaoqiao</a:t>
            </a:r>
            <a:r>
              <a:rPr lang="en-IN" sz="1200" dirty="0">
                <a:solidFill>
                  <a:schemeClr val="dk1"/>
                </a:solidFill>
                <a:latin typeface="Karla"/>
                <a:cs typeface="+mn-lt"/>
              </a:rPr>
              <a:t> Meng, "Real-time forest fire detection with wireless sensor networks," Proceedings. 2005 International Conference on Wireless Communications, Networking and Mobile Computing, 2005., </a:t>
            </a:r>
            <a:r>
              <a:rPr lang="en-IN" sz="1200" dirty="0" err="1">
                <a:solidFill>
                  <a:schemeClr val="dk1"/>
                </a:solidFill>
                <a:latin typeface="Karla"/>
                <a:cs typeface="+mn-lt"/>
              </a:rPr>
              <a:t>Wuhan,China</a:t>
            </a:r>
            <a:r>
              <a:rPr lang="en-IN" sz="1200" dirty="0">
                <a:solidFill>
                  <a:schemeClr val="dk1"/>
                </a:solidFill>
                <a:latin typeface="Karla"/>
                <a:cs typeface="+mn-lt"/>
              </a:rPr>
              <a:t>, 2005, pp. 1214-1217</a:t>
            </a:r>
          </a:p>
          <a:p>
            <a:pPr marL="0" indent="0" algn="just">
              <a:buFont typeface="Wingdings" panose="05000000000000000000" pitchFamily="2" charset="2"/>
              <a:buNone/>
            </a:pPr>
            <a:endParaRPr lang="en-IN" sz="1200" dirty="0">
              <a:solidFill>
                <a:schemeClr val="dk1"/>
              </a:solidFill>
              <a:latin typeface="Karla"/>
              <a:cs typeface="+mn-lt"/>
            </a:endParaRPr>
          </a:p>
          <a:p>
            <a:pPr marL="0" indent="0" algn="just">
              <a:buFont typeface="Wingdings" panose="05000000000000000000" pitchFamily="2" charset="2"/>
              <a:buNone/>
            </a:pPr>
            <a:r>
              <a:rPr lang="en-IN" sz="1200" dirty="0">
                <a:solidFill>
                  <a:schemeClr val="dk1"/>
                </a:solidFill>
                <a:latin typeface="Karla"/>
                <a:cs typeface="+mn-lt"/>
              </a:rPr>
              <a:t>[7] </a:t>
            </a:r>
            <a:r>
              <a:rPr lang="en-IN" sz="1200" dirty="0" err="1">
                <a:solidFill>
                  <a:schemeClr val="dk1"/>
                </a:solidFill>
                <a:latin typeface="Karla"/>
                <a:cs typeface="+mn-lt"/>
              </a:rPr>
              <a:t>Sukumar.K</a:t>
            </a:r>
            <a:r>
              <a:rPr lang="en-IN" sz="1200" dirty="0">
                <a:solidFill>
                  <a:schemeClr val="dk1"/>
                </a:solidFill>
                <a:latin typeface="Karla"/>
                <a:cs typeface="+mn-lt"/>
              </a:rPr>
              <a:t>, </a:t>
            </a:r>
            <a:r>
              <a:rPr lang="en-IN" sz="1200" dirty="0" err="1">
                <a:solidFill>
                  <a:schemeClr val="dk1"/>
                </a:solidFill>
                <a:latin typeface="Karla"/>
                <a:cs typeface="+mn-lt"/>
              </a:rPr>
              <a:t>Joevivek.V</a:t>
            </a:r>
            <a:r>
              <a:rPr lang="en-IN" sz="1200" dirty="0">
                <a:solidFill>
                  <a:schemeClr val="dk1"/>
                </a:solidFill>
                <a:latin typeface="Karla"/>
                <a:cs typeface="+mn-lt"/>
              </a:rPr>
              <a:t>, </a:t>
            </a:r>
            <a:r>
              <a:rPr lang="en-IN" sz="1200" dirty="0" err="1">
                <a:solidFill>
                  <a:schemeClr val="dk1"/>
                </a:solidFill>
                <a:latin typeface="Karla"/>
                <a:cs typeface="+mn-lt"/>
              </a:rPr>
              <a:t>Hemalatha.T</a:t>
            </a:r>
            <a:r>
              <a:rPr lang="en-IN" sz="1200" dirty="0">
                <a:solidFill>
                  <a:schemeClr val="dk1"/>
                </a:solidFill>
                <a:latin typeface="Karla"/>
                <a:cs typeface="+mn-lt"/>
              </a:rPr>
              <a:t>, </a:t>
            </a:r>
            <a:r>
              <a:rPr lang="en-IN" sz="1200" dirty="0" err="1">
                <a:solidFill>
                  <a:schemeClr val="dk1"/>
                </a:solidFill>
                <a:latin typeface="Karla"/>
                <a:cs typeface="+mn-lt"/>
              </a:rPr>
              <a:t>Soman.K.P</a:t>
            </a:r>
            <a:r>
              <a:rPr lang="en-IN" sz="1200" dirty="0">
                <a:solidFill>
                  <a:schemeClr val="dk1"/>
                </a:solidFill>
                <a:latin typeface="Karla"/>
                <a:cs typeface="+mn-lt"/>
              </a:rPr>
              <a:t>, “Prediction of forest fire using SVM – a novel approach”10th ESRI India User Conference 2009</a:t>
            </a:r>
          </a:p>
          <a:p>
            <a:pPr marL="0" indent="0" algn="just">
              <a:buFont typeface="Wingdings" panose="05000000000000000000" pitchFamily="2" charset="2"/>
              <a:buNone/>
            </a:pPr>
            <a:endParaRPr lang="en-IN" sz="1200" dirty="0">
              <a:solidFill>
                <a:schemeClr val="dk1"/>
              </a:solidFill>
              <a:latin typeface="Karla"/>
              <a:cs typeface="+mn-lt"/>
            </a:endParaRPr>
          </a:p>
          <a:p>
            <a:pPr marL="0" indent="0" algn="just">
              <a:buFont typeface="Wingdings" panose="05000000000000000000" pitchFamily="2" charset="2"/>
              <a:buNone/>
            </a:pPr>
            <a:r>
              <a:rPr lang="en-IN" sz="1200" dirty="0">
                <a:solidFill>
                  <a:schemeClr val="dk1"/>
                </a:solidFill>
                <a:latin typeface="Karla"/>
                <a:cs typeface="+mn-lt"/>
              </a:rPr>
              <a:t>[8] V. G. </a:t>
            </a:r>
            <a:r>
              <a:rPr lang="en-IN" sz="1200" dirty="0" err="1">
                <a:solidFill>
                  <a:schemeClr val="dk1"/>
                </a:solidFill>
                <a:latin typeface="Karla"/>
                <a:cs typeface="+mn-lt"/>
              </a:rPr>
              <a:t>Gasull</a:t>
            </a:r>
            <a:r>
              <a:rPr lang="en-IN" sz="1200" dirty="0">
                <a:solidFill>
                  <a:schemeClr val="dk1"/>
                </a:solidFill>
                <a:latin typeface="Karla"/>
                <a:cs typeface="+mn-lt"/>
              </a:rPr>
              <a:t>, D. F. Larios, J. </a:t>
            </a:r>
            <a:r>
              <a:rPr lang="en-IN" sz="1200" dirty="0" err="1">
                <a:solidFill>
                  <a:schemeClr val="dk1"/>
                </a:solidFill>
                <a:latin typeface="Karla"/>
                <a:cs typeface="+mn-lt"/>
              </a:rPr>
              <a:t>Barbancho</a:t>
            </a:r>
            <a:r>
              <a:rPr lang="en-IN" sz="1200" dirty="0">
                <a:solidFill>
                  <a:schemeClr val="dk1"/>
                </a:solidFill>
                <a:latin typeface="Karla"/>
                <a:cs typeface="+mn-lt"/>
              </a:rPr>
              <a:t>, C. León and M. S. </a:t>
            </a:r>
            <a:r>
              <a:rPr lang="en-IN" sz="1200" dirty="0" err="1">
                <a:solidFill>
                  <a:schemeClr val="dk1"/>
                </a:solidFill>
                <a:latin typeface="Karla"/>
                <a:cs typeface="+mn-lt"/>
              </a:rPr>
              <a:t>Obaidat</a:t>
            </a:r>
            <a:r>
              <a:rPr lang="en-IN" sz="1200" dirty="0">
                <a:solidFill>
                  <a:schemeClr val="dk1"/>
                </a:solidFill>
                <a:latin typeface="Karla"/>
                <a:cs typeface="+mn-lt"/>
              </a:rPr>
              <a:t>,"Computational intelligence applied to wildfire prediction using wireless sensor networks," Proceedings of the International Conference on, Seville, Spain, 2011, pp. 1-8.</a:t>
            </a:r>
          </a:p>
        </p:txBody>
      </p:sp>
    </p:spTree>
    <p:extLst>
      <p:ext uri="{BB962C8B-B14F-4D97-AF65-F5344CB8AC3E}">
        <p14:creationId xmlns:p14="http://schemas.microsoft.com/office/powerpoint/2010/main" val="88132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grpSp>
        <p:nvGrpSpPr>
          <p:cNvPr id="3154" name="Google Shape;3154;p37"/>
          <p:cNvGrpSpPr/>
          <p:nvPr/>
        </p:nvGrpSpPr>
        <p:grpSpPr>
          <a:xfrm>
            <a:off x="-225" y="1153335"/>
            <a:ext cx="2143983" cy="3989390"/>
            <a:chOff x="-225" y="1153335"/>
            <a:chExt cx="2143983" cy="3989390"/>
          </a:xfrm>
        </p:grpSpPr>
        <p:sp>
          <p:nvSpPr>
            <p:cNvPr id="3155" name="Google Shape;3155;p37"/>
            <p:cNvSpPr/>
            <p:nvPr/>
          </p:nvSpPr>
          <p:spPr>
            <a:xfrm>
              <a:off x="-225" y="3580700"/>
              <a:ext cx="1575700" cy="1562025"/>
            </a:xfrm>
            <a:custGeom>
              <a:avLst/>
              <a:gdLst/>
              <a:ahLst/>
              <a:cxnLst/>
              <a:rect l="l" t="t" r="r" b="b"/>
              <a:pathLst>
                <a:path w="63028" h="62481" extrusionOk="0">
                  <a:moveTo>
                    <a:pt x="137" y="44571"/>
                  </a:moveTo>
                  <a:lnTo>
                    <a:pt x="49219" y="0"/>
                  </a:lnTo>
                  <a:lnTo>
                    <a:pt x="63028" y="0"/>
                  </a:lnTo>
                  <a:lnTo>
                    <a:pt x="6562" y="62344"/>
                  </a:lnTo>
                  <a:lnTo>
                    <a:pt x="0" y="62481"/>
                  </a:lnTo>
                  <a:close/>
                </a:path>
              </a:pathLst>
            </a:custGeom>
            <a:gradFill>
              <a:gsLst>
                <a:gs pos="0">
                  <a:srgbClr val="703030">
                    <a:alpha val="25882"/>
                  </a:srgbClr>
                </a:gs>
                <a:gs pos="100000">
                  <a:srgbClr val="703030">
                    <a:alpha val="0"/>
                  </a:srgbClr>
                </a:gs>
              </a:gsLst>
              <a:lin ang="5400700" scaled="0"/>
            </a:gradFill>
            <a:ln>
              <a:noFill/>
            </a:ln>
          </p:spPr>
        </p:sp>
        <p:grpSp>
          <p:nvGrpSpPr>
            <p:cNvPr id="3156" name="Google Shape;3156;p37"/>
            <p:cNvGrpSpPr/>
            <p:nvPr/>
          </p:nvGrpSpPr>
          <p:grpSpPr>
            <a:xfrm>
              <a:off x="653637" y="1153335"/>
              <a:ext cx="1490121" cy="2425923"/>
              <a:chOff x="653637" y="1153335"/>
              <a:chExt cx="1490121" cy="2425923"/>
            </a:xfrm>
          </p:grpSpPr>
          <p:sp>
            <p:nvSpPr>
              <p:cNvPr id="3157" name="Google Shape;3157;p37"/>
              <p:cNvSpPr/>
              <p:nvPr/>
            </p:nvSpPr>
            <p:spPr>
              <a:xfrm>
                <a:off x="1266285" y="2844460"/>
                <a:ext cx="263852" cy="696798"/>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7"/>
              <p:cNvSpPr/>
              <p:nvPr/>
            </p:nvSpPr>
            <p:spPr>
              <a:xfrm>
                <a:off x="1266285" y="2844460"/>
                <a:ext cx="263852" cy="138599"/>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37"/>
              <p:cNvGrpSpPr/>
              <p:nvPr/>
            </p:nvGrpSpPr>
            <p:grpSpPr>
              <a:xfrm>
                <a:off x="1227304" y="2805390"/>
                <a:ext cx="341810" cy="773868"/>
                <a:chOff x="2061837" y="2766171"/>
                <a:chExt cx="202099" cy="457558"/>
              </a:xfrm>
            </p:grpSpPr>
            <p:sp>
              <p:nvSpPr>
                <p:cNvPr id="3160" name="Google Shape;3160;p37"/>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1" name="Google Shape;3161;p37"/>
                <p:cNvGrpSpPr/>
                <p:nvPr/>
              </p:nvGrpSpPr>
              <p:grpSpPr>
                <a:xfrm>
                  <a:off x="2084885" y="2956722"/>
                  <a:ext cx="156004" cy="245740"/>
                  <a:chOff x="2084885" y="2956722"/>
                  <a:chExt cx="156004" cy="245740"/>
                </a:xfrm>
              </p:grpSpPr>
              <p:sp>
                <p:nvSpPr>
                  <p:cNvPr id="3162" name="Google Shape;3162;p37"/>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7"/>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7"/>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65" name="Google Shape;3165;p37"/>
              <p:cNvSpPr/>
              <p:nvPr/>
            </p:nvSpPr>
            <p:spPr>
              <a:xfrm>
                <a:off x="1266285" y="2981910"/>
                <a:ext cx="263852" cy="71951"/>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7"/>
              <p:cNvSpPr/>
              <p:nvPr/>
            </p:nvSpPr>
            <p:spPr>
              <a:xfrm>
                <a:off x="1397636" y="3049619"/>
                <a:ext cx="132500" cy="492700"/>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7"/>
              <p:cNvSpPr/>
              <p:nvPr/>
            </p:nvSpPr>
            <p:spPr>
              <a:xfrm>
                <a:off x="724439" y="1223077"/>
                <a:ext cx="1348516" cy="1826631"/>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7"/>
              <p:cNvSpPr/>
              <p:nvPr/>
            </p:nvSpPr>
            <p:spPr>
              <a:xfrm>
                <a:off x="653637" y="1153335"/>
                <a:ext cx="1490121" cy="1934381"/>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7"/>
              <p:cNvSpPr/>
              <p:nvPr/>
            </p:nvSpPr>
            <p:spPr>
              <a:xfrm>
                <a:off x="1397636" y="1223077"/>
                <a:ext cx="675319" cy="1826631"/>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0" name="Google Shape;3170;p37"/>
          <p:cNvGrpSpPr/>
          <p:nvPr/>
        </p:nvGrpSpPr>
        <p:grpSpPr>
          <a:xfrm>
            <a:off x="6493975" y="2503897"/>
            <a:ext cx="2252877" cy="2639603"/>
            <a:chOff x="6493975" y="2503897"/>
            <a:chExt cx="2252877" cy="2639603"/>
          </a:xfrm>
        </p:grpSpPr>
        <p:sp>
          <p:nvSpPr>
            <p:cNvPr id="3171" name="Google Shape;3171;p37"/>
            <p:cNvSpPr/>
            <p:nvPr/>
          </p:nvSpPr>
          <p:spPr>
            <a:xfrm>
              <a:off x="6493975" y="4118200"/>
              <a:ext cx="2252875" cy="1025300"/>
            </a:xfrm>
            <a:custGeom>
              <a:avLst/>
              <a:gdLst/>
              <a:ahLst/>
              <a:cxnLst/>
              <a:rect l="l" t="t" r="r" b="b"/>
              <a:pathLst>
                <a:path w="90115" h="41012" extrusionOk="0">
                  <a:moveTo>
                    <a:pt x="0" y="40733"/>
                  </a:moveTo>
                  <a:lnTo>
                    <a:pt x="29261" y="5227"/>
                  </a:lnTo>
                  <a:lnTo>
                    <a:pt x="75050" y="5022"/>
                  </a:lnTo>
                  <a:lnTo>
                    <a:pt x="72725" y="0"/>
                  </a:lnTo>
                  <a:lnTo>
                    <a:pt x="90115" y="93"/>
                  </a:lnTo>
                  <a:lnTo>
                    <a:pt x="75887" y="41012"/>
                  </a:lnTo>
                  <a:close/>
                </a:path>
              </a:pathLst>
            </a:custGeom>
            <a:gradFill>
              <a:gsLst>
                <a:gs pos="0">
                  <a:srgbClr val="703030">
                    <a:alpha val="25882"/>
                  </a:srgbClr>
                </a:gs>
                <a:gs pos="100000">
                  <a:srgbClr val="703030">
                    <a:alpha val="0"/>
                  </a:srgbClr>
                </a:gs>
              </a:gsLst>
              <a:lin ang="5400700" scaled="0"/>
            </a:gradFill>
            <a:ln>
              <a:noFill/>
            </a:ln>
          </p:spPr>
        </p:sp>
        <p:grpSp>
          <p:nvGrpSpPr>
            <p:cNvPr id="3172" name="Google Shape;3172;p37"/>
            <p:cNvGrpSpPr/>
            <p:nvPr/>
          </p:nvGrpSpPr>
          <p:grpSpPr>
            <a:xfrm>
              <a:off x="7225891" y="2503897"/>
              <a:ext cx="1520961" cy="1744208"/>
              <a:chOff x="7361125" y="1552080"/>
              <a:chExt cx="881053" cy="1010373"/>
            </a:xfrm>
          </p:grpSpPr>
          <p:sp>
            <p:nvSpPr>
              <p:cNvPr id="3173" name="Google Shape;3173;p37"/>
              <p:cNvSpPr/>
              <p:nvPr/>
            </p:nvSpPr>
            <p:spPr>
              <a:xfrm>
                <a:off x="7439274" y="1566874"/>
                <a:ext cx="688378" cy="689074"/>
              </a:xfrm>
              <a:custGeom>
                <a:avLst/>
                <a:gdLst/>
                <a:ahLst/>
                <a:cxnLst/>
                <a:rect l="l" t="t" r="r" b="b"/>
                <a:pathLst>
                  <a:path w="11865" h="11877" extrusionOk="0">
                    <a:moveTo>
                      <a:pt x="5932" y="1"/>
                    </a:moveTo>
                    <a:cubicBezTo>
                      <a:pt x="2659" y="1"/>
                      <a:pt x="0" y="2659"/>
                      <a:pt x="0" y="5933"/>
                    </a:cubicBezTo>
                    <a:cubicBezTo>
                      <a:pt x="0" y="9218"/>
                      <a:pt x="2659" y="11877"/>
                      <a:pt x="5932" y="11877"/>
                    </a:cubicBezTo>
                    <a:cubicBezTo>
                      <a:pt x="9206" y="11877"/>
                      <a:pt x="11865" y="9218"/>
                      <a:pt x="11865" y="5933"/>
                    </a:cubicBezTo>
                    <a:cubicBezTo>
                      <a:pt x="11865" y="2659"/>
                      <a:pt x="9206" y="1"/>
                      <a:pt x="5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7"/>
              <p:cNvSpPr/>
              <p:nvPr/>
            </p:nvSpPr>
            <p:spPr>
              <a:xfrm>
                <a:off x="7423784" y="1552080"/>
                <a:ext cx="719359" cy="718721"/>
              </a:xfrm>
              <a:custGeom>
                <a:avLst/>
                <a:gdLst/>
                <a:ahLst/>
                <a:cxnLst/>
                <a:rect l="l" t="t" r="r" b="b"/>
                <a:pathLst>
                  <a:path w="12399" h="12388" extrusionOk="0">
                    <a:moveTo>
                      <a:pt x="6199" y="511"/>
                    </a:moveTo>
                    <a:cubicBezTo>
                      <a:pt x="9334" y="511"/>
                      <a:pt x="11888" y="3065"/>
                      <a:pt x="11888" y="6200"/>
                    </a:cubicBezTo>
                    <a:cubicBezTo>
                      <a:pt x="11888" y="9334"/>
                      <a:pt x="9334" y="11888"/>
                      <a:pt x="6199" y="11888"/>
                    </a:cubicBezTo>
                    <a:cubicBezTo>
                      <a:pt x="3065" y="11888"/>
                      <a:pt x="511" y="9334"/>
                      <a:pt x="511" y="6200"/>
                    </a:cubicBezTo>
                    <a:cubicBezTo>
                      <a:pt x="511" y="3065"/>
                      <a:pt x="3065" y="511"/>
                      <a:pt x="6199" y="511"/>
                    </a:cubicBezTo>
                    <a:close/>
                    <a:moveTo>
                      <a:pt x="6199" y="0"/>
                    </a:moveTo>
                    <a:cubicBezTo>
                      <a:pt x="2786" y="0"/>
                      <a:pt x="0" y="2786"/>
                      <a:pt x="0" y="6188"/>
                    </a:cubicBezTo>
                    <a:cubicBezTo>
                      <a:pt x="0" y="9601"/>
                      <a:pt x="2786" y="12387"/>
                      <a:pt x="6199" y="12387"/>
                    </a:cubicBezTo>
                    <a:cubicBezTo>
                      <a:pt x="9624" y="12387"/>
                      <a:pt x="12399" y="9601"/>
                      <a:pt x="12399" y="6188"/>
                    </a:cubicBezTo>
                    <a:cubicBezTo>
                      <a:pt x="12399" y="2786"/>
                      <a:pt x="9613"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7"/>
              <p:cNvSpPr/>
              <p:nvPr/>
            </p:nvSpPr>
            <p:spPr>
              <a:xfrm>
                <a:off x="7665542" y="1884808"/>
                <a:ext cx="556388" cy="590038"/>
              </a:xfrm>
              <a:custGeom>
                <a:avLst/>
                <a:gdLst/>
                <a:ahLst/>
                <a:cxnLst/>
                <a:rect l="l" t="t" r="r" b="b"/>
                <a:pathLst>
                  <a:path w="9590" h="10170" extrusionOk="0">
                    <a:moveTo>
                      <a:pt x="4795" y="0"/>
                    </a:moveTo>
                    <a:lnTo>
                      <a:pt x="1" y="10170"/>
                    </a:lnTo>
                    <a:lnTo>
                      <a:pt x="9590" y="10170"/>
                    </a:lnTo>
                    <a:lnTo>
                      <a:pt x="47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7826539" y="1884808"/>
                <a:ext cx="231722" cy="251274"/>
              </a:xfrm>
              <a:custGeom>
                <a:avLst/>
                <a:gdLst/>
                <a:ahLst/>
                <a:cxnLst/>
                <a:rect l="l" t="t" r="r" b="b"/>
                <a:pathLst>
                  <a:path w="3994" h="4331" extrusionOk="0">
                    <a:moveTo>
                      <a:pt x="2020" y="0"/>
                    </a:moveTo>
                    <a:lnTo>
                      <a:pt x="0" y="4272"/>
                    </a:lnTo>
                    <a:lnTo>
                      <a:pt x="163" y="4272"/>
                    </a:lnTo>
                    <a:lnTo>
                      <a:pt x="1103" y="3344"/>
                    </a:lnTo>
                    <a:lnTo>
                      <a:pt x="2090" y="4330"/>
                    </a:lnTo>
                    <a:lnTo>
                      <a:pt x="3007" y="3425"/>
                    </a:lnTo>
                    <a:lnTo>
                      <a:pt x="3889" y="4307"/>
                    </a:lnTo>
                    <a:lnTo>
                      <a:pt x="3994" y="4156"/>
                    </a:lnTo>
                    <a:lnTo>
                      <a:pt x="20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7644655" y="1853131"/>
                <a:ext cx="597522" cy="635234"/>
              </a:xfrm>
              <a:custGeom>
                <a:avLst/>
                <a:gdLst/>
                <a:ahLst/>
                <a:cxnLst/>
                <a:rect l="l" t="t" r="r" b="b"/>
                <a:pathLst>
                  <a:path w="10299" h="10949" extrusionOk="0">
                    <a:moveTo>
                      <a:pt x="5155" y="1080"/>
                    </a:moveTo>
                    <a:lnTo>
                      <a:pt x="9590" y="10484"/>
                    </a:lnTo>
                    <a:lnTo>
                      <a:pt x="709" y="10484"/>
                    </a:lnTo>
                    <a:lnTo>
                      <a:pt x="5155" y="1080"/>
                    </a:lnTo>
                    <a:close/>
                    <a:moveTo>
                      <a:pt x="5155" y="1"/>
                    </a:moveTo>
                    <a:lnTo>
                      <a:pt x="1" y="10948"/>
                    </a:lnTo>
                    <a:lnTo>
                      <a:pt x="10298" y="10948"/>
                    </a:lnTo>
                    <a:lnTo>
                      <a:pt x="5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7"/>
              <p:cNvSpPr/>
              <p:nvPr/>
            </p:nvSpPr>
            <p:spPr>
              <a:xfrm>
                <a:off x="7664204" y="1875733"/>
                <a:ext cx="556388" cy="590038"/>
              </a:xfrm>
              <a:custGeom>
                <a:avLst/>
                <a:gdLst/>
                <a:ahLst/>
                <a:cxnLst/>
                <a:rect l="l" t="t" r="r" b="b"/>
                <a:pathLst>
                  <a:path w="9590" h="10170" extrusionOk="0">
                    <a:moveTo>
                      <a:pt x="4795" y="0"/>
                    </a:moveTo>
                    <a:lnTo>
                      <a:pt x="1" y="10170"/>
                    </a:lnTo>
                    <a:lnTo>
                      <a:pt x="9590" y="10170"/>
                    </a:lnTo>
                    <a:lnTo>
                      <a:pt x="4795"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7"/>
              <p:cNvSpPr/>
              <p:nvPr/>
            </p:nvSpPr>
            <p:spPr>
              <a:xfrm>
                <a:off x="7383346" y="1888812"/>
                <a:ext cx="621716" cy="659485"/>
              </a:xfrm>
              <a:custGeom>
                <a:avLst/>
                <a:gdLst/>
                <a:ahLst/>
                <a:cxnLst/>
                <a:rect l="l" t="t" r="r" b="b"/>
                <a:pathLst>
                  <a:path w="10716" h="11367" extrusionOk="0">
                    <a:moveTo>
                      <a:pt x="5364" y="1"/>
                    </a:moveTo>
                    <a:lnTo>
                      <a:pt x="0" y="11366"/>
                    </a:lnTo>
                    <a:lnTo>
                      <a:pt x="10716" y="11366"/>
                    </a:lnTo>
                    <a:lnTo>
                      <a:pt x="5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7"/>
              <p:cNvSpPr/>
              <p:nvPr/>
            </p:nvSpPr>
            <p:spPr>
              <a:xfrm>
                <a:off x="7563837" y="1888812"/>
                <a:ext cx="257366" cy="280921"/>
              </a:xfrm>
              <a:custGeom>
                <a:avLst/>
                <a:gdLst/>
                <a:ahLst/>
                <a:cxnLst/>
                <a:rect l="l" t="t" r="r" b="b"/>
                <a:pathLst>
                  <a:path w="4436" h="4842" extrusionOk="0">
                    <a:moveTo>
                      <a:pt x="2253" y="1"/>
                    </a:moveTo>
                    <a:lnTo>
                      <a:pt x="1" y="4784"/>
                    </a:lnTo>
                    <a:lnTo>
                      <a:pt x="175" y="4784"/>
                    </a:lnTo>
                    <a:lnTo>
                      <a:pt x="1231" y="3739"/>
                    </a:lnTo>
                    <a:lnTo>
                      <a:pt x="2334" y="4842"/>
                    </a:lnTo>
                    <a:lnTo>
                      <a:pt x="3356" y="3832"/>
                    </a:lnTo>
                    <a:lnTo>
                      <a:pt x="4343" y="4819"/>
                    </a:lnTo>
                    <a:lnTo>
                      <a:pt x="4436" y="4656"/>
                    </a:lnTo>
                    <a:lnTo>
                      <a:pt x="22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7"/>
              <p:cNvSpPr/>
              <p:nvPr/>
            </p:nvSpPr>
            <p:spPr>
              <a:xfrm>
                <a:off x="7361125" y="1853131"/>
                <a:ext cx="668188" cy="709322"/>
              </a:xfrm>
              <a:custGeom>
                <a:avLst/>
                <a:gdLst/>
                <a:ahLst/>
                <a:cxnLst/>
                <a:rect l="l" t="t" r="r" b="b"/>
                <a:pathLst>
                  <a:path w="11517" h="12226" extrusionOk="0">
                    <a:moveTo>
                      <a:pt x="5747" y="1208"/>
                    </a:moveTo>
                    <a:lnTo>
                      <a:pt x="10704" y="11714"/>
                    </a:lnTo>
                    <a:lnTo>
                      <a:pt x="790" y="11714"/>
                    </a:lnTo>
                    <a:lnTo>
                      <a:pt x="5747" y="1208"/>
                    </a:lnTo>
                    <a:close/>
                    <a:moveTo>
                      <a:pt x="5759" y="1"/>
                    </a:moveTo>
                    <a:lnTo>
                      <a:pt x="0" y="12225"/>
                    </a:lnTo>
                    <a:lnTo>
                      <a:pt x="11517" y="12225"/>
                    </a:lnTo>
                    <a:lnTo>
                      <a:pt x="5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2" name="Google Shape;3182;p37"/>
          <p:cNvSpPr txBox="1">
            <a:spLocks noGrp="1"/>
          </p:cNvSpPr>
          <p:nvPr>
            <p:ph type="title"/>
          </p:nvPr>
        </p:nvSpPr>
        <p:spPr>
          <a:xfrm>
            <a:off x="1760100" y="1711700"/>
            <a:ext cx="5623800" cy="15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600" dirty="0"/>
              <a:t>Thank you!</a:t>
            </a:r>
            <a:endParaRPr sz="12600" dirty="0"/>
          </a:p>
        </p:txBody>
      </p:sp>
      <p:sp>
        <p:nvSpPr>
          <p:cNvPr id="3184" name="Google Shape;3184;p37"/>
          <p:cNvSpPr/>
          <p:nvPr/>
        </p:nvSpPr>
        <p:spPr>
          <a:xfrm>
            <a:off x="7294563" y="12146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37"/>
          <p:cNvGrpSpPr/>
          <p:nvPr/>
        </p:nvGrpSpPr>
        <p:grpSpPr>
          <a:xfrm>
            <a:off x="169713" y="818588"/>
            <a:ext cx="8621743" cy="3406465"/>
            <a:chOff x="169713" y="818588"/>
            <a:chExt cx="8621743" cy="3406465"/>
          </a:xfrm>
        </p:grpSpPr>
        <p:sp>
          <p:nvSpPr>
            <p:cNvPr id="3186" name="Google Shape;3186;p37"/>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7"/>
            <p:cNvSpPr/>
            <p:nvPr/>
          </p:nvSpPr>
          <p:spPr>
            <a:xfrm>
              <a:off x="1760100" y="8185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7"/>
            <p:cNvSpPr/>
            <p:nvPr/>
          </p:nvSpPr>
          <p:spPr>
            <a:xfrm>
              <a:off x="169713" y="3577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7"/>
            <p:cNvSpPr/>
            <p:nvPr/>
          </p:nvSpPr>
          <p:spPr>
            <a:xfrm>
              <a:off x="352487" y="1335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7"/>
            <p:cNvSpPr/>
            <p:nvPr/>
          </p:nvSpPr>
          <p:spPr>
            <a:xfrm>
              <a:off x="4434838" y="3067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7"/>
            <p:cNvSpPr/>
            <p:nvPr/>
          </p:nvSpPr>
          <p:spPr>
            <a:xfrm>
              <a:off x="5144075" y="974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7"/>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7"/>
            <p:cNvSpPr/>
            <p:nvPr/>
          </p:nvSpPr>
          <p:spPr>
            <a:xfrm>
              <a:off x="6330988" y="39507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7"/>
            <p:cNvSpPr/>
            <p:nvPr/>
          </p:nvSpPr>
          <p:spPr>
            <a:xfrm>
              <a:off x="8023475" y="10182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7"/>
            <p:cNvSpPr/>
            <p:nvPr/>
          </p:nvSpPr>
          <p:spPr>
            <a:xfrm>
              <a:off x="2034425"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7"/>
            <p:cNvSpPr/>
            <p:nvPr/>
          </p:nvSpPr>
          <p:spPr>
            <a:xfrm>
              <a:off x="6236176" y="2339782"/>
              <a:ext cx="463947" cy="463948"/>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36"/>
          <p:cNvSpPr/>
          <p:nvPr/>
        </p:nvSpPr>
        <p:spPr>
          <a:xfrm>
            <a:off x="57375" y="4060400"/>
            <a:ext cx="928475" cy="1090225"/>
          </a:xfrm>
          <a:custGeom>
            <a:avLst/>
            <a:gdLst/>
            <a:ahLst/>
            <a:cxnLst/>
            <a:rect l="l" t="t" r="r" b="b"/>
            <a:pathLst>
              <a:path w="37139" h="43609" extrusionOk="0">
                <a:moveTo>
                  <a:pt x="0" y="43346"/>
                </a:moveTo>
                <a:lnTo>
                  <a:pt x="27673" y="51"/>
                </a:lnTo>
                <a:lnTo>
                  <a:pt x="37139" y="0"/>
                </a:lnTo>
                <a:lnTo>
                  <a:pt x="15245" y="43609"/>
                </a:lnTo>
                <a:close/>
              </a:path>
            </a:pathLst>
          </a:custGeom>
          <a:gradFill>
            <a:gsLst>
              <a:gs pos="0">
                <a:srgbClr val="703030">
                  <a:alpha val="25882"/>
                </a:srgbClr>
              </a:gs>
              <a:gs pos="100000">
                <a:srgbClr val="703030">
                  <a:alpha val="0"/>
                </a:srgbClr>
              </a:gs>
            </a:gsLst>
            <a:lin ang="5400700" scaled="0"/>
          </a:gradFill>
          <a:ln>
            <a:noFill/>
          </a:ln>
        </p:spPr>
      </p:sp>
      <p:sp>
        <p:nvSpPr>
          <p:cNvPr id="2978" name="Google Shape;2978;p36"/>
          <p:cNvSpPr/>
          <p:nvPr/>
        </p:nvSpPr>
        <p:spPr>
          <a:xfrm>
            <a:off x="4867246" y="2793133"/>
            <a:ext cx="3110041"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6"/>
          <p:cNvSpPr/>
          <p:nvPr/>
        </p:nvSpPr>
        <p:spPr>
          <a:xfrm>
            <a:off x="1514568" y="1755626"/>
            <a:ext cx="2877393" cy="527704"/>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6"/>
          <p:cNvSpPr txBox="1">
            <a:spLocks noGrp="1"/>
          </p:cNvSpPr>
          <p:nvPr>
            <p:ph type="subTitle" idx="1"/>
          </p:nvPr>
        </p:nvSpPr>
        <p:spPr>
          <a:xfrm>
            <a:off x="1439660" y="2279453"/>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t>19BCE1641</a:t>
            </a:r>
            <a:endParaRPr sz="2400" b="1" dirty="0"/>
          </a:p>
        </p:txBody>
      </p:sp>
      <p:sp>
        <p:nvSpPr>
          <p:cNvPr id="2983" name="Google Shape;2983;p36"/>
          <p:cNvSpPr txBox="1">
            <a:spLocks noGrp="1"/>
          </p:cNvSpPr>
          <p:nvPr>
            <p:ph type="subTitle" idx="6"/>
          </p:nvPr>
        </p:nvSpPr>
        <p:spPr>
          <a:xfrm>
            <a:off x="5716389" y="3316960"/>
            <a:ext cx="2336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t>19BCE1698</a:t>
            </a:r>
            <a:endParaRPr sz="2400" b="1" dirty="0"/>
          </a:p>
        </p:txBody>
      </p:sp>
      <p:sp>
        <p:nvSpPr>
          <p:cNvPr id="2988" name="Google Shape;2988;p36"/>
          <p:cNvSpPr txBox="1">
            <a:spLocks noGrp="1"/>
          </p:cNvSpPr>
          <p:nvPr>
            <p:ph type="title" idx="15"/>
          </p:nvPr>
        </p:nvSpPr>
        <p:spPr>
          <a:xfrm>
            <a:off x="720247" y="451280"/>
            <a:ext cx="7704000" cy="9169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Team Members</a:t>
            </a:r>
            <a:endParaRPr sz="4400" b="1" dirty="0"/>
          </a:p>
        </p:txBody>
      </p:sp>
      <p:sp>
        <p:nvSpPr>
          <p:cNvPr id="2989" name="Google Shape;2989;p36"/>
          <p:cNvSpPr txBox="1">
            <a:spLocks noGrp="1"/>
          </p:cNvSpPr>
          <p:nvPr>
            <p:ph type="title" idx="3"/>
          </p:nvPr>
        </p:nvSpPr>
        <p:spPr>
          <a:xfrm>
            <a:off x="1716513" y="1755628"/>
            <a:ext cx="2472208"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Mihir Antwal</a:t>
            </a:r>
            <a:endParaRPr dirty="0"/>
          </a:p>
        </p:txBody>
      </p:sp>
      <p:sp>
        <p:nvSpPr>
          <p:cNvPr id="2990" name="Google Shape;2990;p36"/>
          <p:cNvSpPr txBox="1">
            <a:spLocks noGrp="1"/>
          </p:cNvSpPr>
          <p:nvPr>
            <p:ph type="title"/>
          </p:nvPr>
        </p:nvSpPr>
        <p:spPr>
          <a:xfrm>
            <a:off x="5069378" y="2793135"/>
            <a:ext cx="2706511"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 Methuselah</a:t>
            </a:r>
            <a:endParaRPr dirty="0"/>
          </a:p>
        </p:txBody>
      </p:sp>
      <p:grpSp>
        <p:nvGrpSpPr>
          <p:cNvPr id="2993" name="Google Shape;2993;p36"/>
          <p:cNvGrpSpPr/>
          <p:nvPr/>
        </p:nvGrpSpPr>
        <p:grpSpPr>
          <a:xfrm>
            <a:off x="352488" y="923463"/>
            <a:ext cx="8438968" cy="3378240"/>
            <a:chOff x="352488" y="923463"/>
            <a:chExt cx="8438968" cy="3378240"/>
          </a:xfrm>
        </p:grpSpPr>
        <p:sp>
          <p:nvSpPr>
            <p:cNvPr id="2994" name="Google Shape;2994;p36"/>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6"/>
            <p:cNvSpPr/>
            <p:nvPr/>
          </p:nvSpPr>
          <p:spPr>
            <a:xfrm>
              <a:off x="1405800" y="9906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6"/>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6"/>
            <p:cNvSpPr/>
            <p:nvPr/>
          </p:nvSpPr>
          <p:spPr>
            <a:xfrm>
              <a:off x="492713" y="16101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6"/>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6"/>
            <p:cNvSpPr/>
            <p:nvPr/>
          </p:nvSpPr>
          <p:spPr>
            <a:xfrm>
              <a:off x="4753350" y="28907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6"/>
            <p:cNvSpPr/>
            <p:nvPr/>
          </p:nvSpPr>
          <p:spPr>
            <a:xfrm>
              <a:off x="4253763" y="19321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6"/>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6"/>
            <p:cNvSpPr/>
            <p:nvPr/>
          </p:nvSpPr>
          <p:spPr>
            <a:xfrm>
              <a:off x="4210663" y="40273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3" name="Google Shape;3003;p36"/>
          <p:cNvGrpSpPr/>
          <p:nvPr/>
        </p:nvGrpSpPr>
        <p:grpSpPr>
          <a:xfrm>
            <a:off x="352502" y="2382440"/>
            <a:ext cx="1030906" cy="1678338"/>
            <a:chOff x="1722650" y="1789375"/>
            <a:chExt cx="881041" cy="1434354"/>
          </a:xfrm>
        </p:grpSpPr>
        <p:sp>
          <p:nvSpPr>
            <p:cNvPr id="3004" name="Google Shape;3004;p36"/>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36"/>
            <p:cNvGrpSpPr/>
            <p:nvPr/>
          </p:nvGrpSpPr>
          <p:grpSpPr>
            <a:xfrm>
              <a:off x="2061837" y="2766171"/>
              <a:ext cx="202099" cy="457558"/>
              <a:chOff x="2061837" y="2766171"/>
              <a:chExt cx="202099" cy="457558"/>
            </a:xfrm>
          </p:grpSpPr>
          <p:sp>
            <p:nvSpPr>
              <p:cNvPr id="3008" name="Google Shape;3008;p36"/>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9" name="Google Shape;3009;p36"/>
              <p:cNvGrpSpPr/>
              <p:nvPr/>
            </p:nvGrpSpPr>
            <p:grpSpPr>
              <a:xfrm>
                <a:off x="2084885" y="2956722"/>
                <a:ext cx="156004" cy="245740"/>
                <a:chOff x="2084885" y="2956722"/>
                <a:chExt cx="156004" cy="245740"/>
              </a:xfrm>
            </p:grpSpPr>
            <p:sp>
              <p:nvSpPr>
                <p:cNvPr id="3010" name="Google Shape;3010;p36"/>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6"/>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3" name="Google Shape;3013;p36"/>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6"/>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6"/>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36"/>
          <p:cNvGrpSpPr/>
          <p:nvPr/>
        </p:nvGrpSpPr>
        <p:grpSpPr>
          <a:xfrm>
            <a:off x="8267" y="9"/>
            <a:ext cx="9126254" cy="199793"/>
            <a:chOff x="8267" y="9"/>
            <a:chExt cx="9126254" cy="199793"/>
          </a:xfrm>
        </p:grpSpPr>
        <p:sp>
          <p:nvSpPr>
            <p:cNvPr id="3019" name="Google Shape;3019;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4" name="Google Shape;3064;p36"/>
          <p:cNvGrpSpPr/>
          <p:nvPr/>
        </p:nvGrpSpPr>
        <p:grpSpPr>
          <a:xfrm>
            <a:off x="8267" y="4943709"/>
            <a:ext cx="9126254" cy="199793"/>
            <a:chOff x="8267" y="9"/>
            <a:chExt cx="9126254" cy="199793"/>
          </a:xfrm>
        </p:grpSpPr>
        <p:sp>
          <p:nvSpPr>
            <p:cNvPr id="3065" name="Google Shape;3065;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6"/>
          <p:cNvGrpSpPr/>
          <p:nvPr/>
        </p:nvGrpSpPr>
        <p:grpSpPr>
          <a:xfrm>
            <a:off x="7913050" y="539498"/>
            <a:ext cx="1049264" cy="929727"/>
            <a:chOff x="7913050" y="539498"/>
            <a:chExt cx="1049264" cy="929727"/>
          </a:xfrm>
        </p:grpSpPr>
        <p:sp>
          <p:nvSpPr>
            <p:cNvPr id="3111" name="Google Shape;3111;p36"/>
            <p:cNvSpPr/>
            <p:nvPr/>
          </p:nvSpPr>
          <p:spPr>
            <a:xfrm>
              <a:off x="8320575" y="1155075"/>
              <a:ext cx="386525" cy="314150"/>
            </a:xfrm>
            <a:custGeom>
              <a:avLst/>
              <a:gdLst/>
              <a:ahLst/>
              <a:cxnLst/>
              <a:rect l="l" t="t" r="r" b="b"/>
              <a:pathLst>
                <a:path w="15461" h="12566" extrusionOk="0">
                  <a:moveTo>
                    <a:pt x="0" y="12482"/>
                  </a:moveTo>
                  <a:lnTo>
                    <a:pt x="10756" y="0"/>
                  </a:lnTo>
                  <a:lnTo>
                    <a:pt x="15461" y="924"/>
                  </a:lnTo>
                  <a:lnTo>
                    <a:pt x="6891" y="12566"/>
                  </a:lnTo>
                  <a:close/>
                </a:path>
              </a:pathLst>
            </a:custGeom>
            <a:gradFill>
              <a:gsLst>
                <a:gs pos="0">
                  <a:srgbClr val="703030">
                    <a:alpha val="25882"/>
                  </a:srgbClr>
                </a:gs>
                <a:gs pos="100000">
                  <a:srgbClr val="703030">
                    <a:alpha val="0"/>
                  </a:srgbClr>
                </a:gs>
              </a:gsLst>
              <a:lin ang="5400700" scaled="0"/>
            </a:gradFill>
            <a:ln>
              <a:noFill/>
            </a:ln>
          </p:spPr>
        </p:sp>
        <p:grpSp>
          <p:nvGrpSpPr>
            <p:cNvPr id="3112" name="Google Shape;3112;p36"/>
            <p:cNvGrpSpPr/>
            <p:nvPr/>
          </p:nvGrpSpPr>
          <p:grpSpPr>
            <a:xfrm>
              <a:off x="7981821" y="539498"/>
              <a:ext cx="980493" cy="670682"/>
              <a:chOff x="5114550" y="1787100"/>
              <a:chExt cx="865319" cy="591900"/>
            </a:xfrm>
          </p:grpSpPr>
          <p:sp>
            <p:nvSpPr>
              <p:cNvPr id="3113" name="Google Shape;3113;p36"/>
              <p:cNvSpPr/>
              <p:nvPr/>
            </p:nvSpPr>
            <p:spPr>
              <a:xfrm>
                <a:off x="5342044" y="1797862"/>
                <a:ext cx="437308" cy="570740"/>
              </a:xfrm>
              <a:custGeom>
                <a:avLst/>
                <a:gdLst/>
                <a:ahLst/>
                <a:cxnLst/>
                <a:rect l="l" t="t" r="r" b="b"/>
                <a:pathLst>
                  <a:path w="12028" h="15698" extrusionOk="0">
                    <a:moveTo>
                      <a:pt x="10638" y="1"/>
                    </a:moveTo>
                    <a:cubicBezTo>
                      <a:pt x="10473" y="1"/>
                      <a:pt x="10338" y="55"/>
                      <a:pt x="10263" y="165"/>
                    </a:cubicBezTo>
                    <a:lnTo>
                      <a:pt x="7779" y="3671"/>
                    </a:lnTo>
                    <a:lnTo>
                      <a:pt x="7767" y="3717"/>
                    </a:lnTo>
                    <a:cubicBezTo>
                      <a:pt x="7732" y="3787"/>
                      <a:pt x="5178" y="10868"/>
                      <a:pt x="256" y="14328"/>
                    </a:cubicBezTo>
                    <a:cubicBezTo>
                      <a:pt x="1" y="14514"/>
                      <a:pt x="105" y="14955"/>
                      <a:pt x="511" y="15303"/>
                    </a:cubicBezTo>
                    <a:cubicBezTo>
                      <a:pt x="535" y="15361"/>
                      <a:pt x="593" y="15396"/>
                      <a:pt x="639" y="15431"/>
                    </a:cubicBezTo>
                    <a:cubicBezTo>
                      <a:pt x="885" y="15600"/>
                      <a:pt x="1161" y="15697"/>
                      <a:pt x="1386" y="15697"/>
                    </a:cubicBezTo>
                    <a:cubicBezTo>
                      <a:pt x="1502" y="15697"/>
                      <a:pt x="1605" y="15672"/>
                      <a:pt x="1684" y="15616"/>
                    </a:cubicBezTo>
                    <a:cubicBezTo>
                      <a:pt x="6629" y="12134"/>
                      <a:pt x="9172" y="5400"/>
                      <a:pt x="9416" y="4739"/>
                    </a:cubicBezTo>
                    <a:lnTo>
                      <a:pt x="11854" y="1291"/>
                    </a:lnTo>
                    <a:cubicBezTo>
                      <a:pt x="12028" y="1047"/>
                      <a:pt x="11819" y="582"/>
                      <a:pt x="11378" y="281"/>
                    </a:cubicBezTo>
                    <a:cubicBezTo>
                      <a:pt x="11126" y="95"/>
                      <a:pt x="10856" y="1"/>
                      <a:pt x="10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a:off x="5669595" y="1859126"/>
                <a:ext cx="59117" cy="57009"/>
              </a:xfrm>
              <a:custGeom>
                <a:avLst/>
                <a:gdLst/>
                <a:ahLst/>
                <a:cxnLst/>
                <a:rect l="l" t="t" r="r" b="b"/>
                <a:pathLst>
                  <a:path w="1626" h="1568" extrusionOk="0">
                    <a:moveTo>
                      <a:pt x="163" y="0"/>
                    </a:moveTo>
                    <a:lnTo>
                      <a:pt x="0" y="233"/>
                    </a:lnTo>
                    <a:cubicBezTo>
                      <a:pt x="383" y="627"/>
                      <a:pt x="790" y="976"/>
                      <a:pt x="1161" y="1312"/>
                    </a:cubicBezTo>
                    <a:lnTo>
                      <a:pt x="1463" y="1568"/>
                    </a:lnTo>
                    <a:lnTo>
                      <a:pt x="1626" y="1335"/>
                    </a:lnTo>
                    <a:cubicBezTo>
                      <a:pt x="1521" y="1254"/>
                      <a:pt x="1440" y="1173"/>
                      <a:pt x="1335" y="1092"/>
                    </a:cubicBezTo>
                    <a:cubicBezTo>
                      <a:pt x="941" y="755"/>
                      <a:pt x="523" y="395"/>
                      <a:pt x="163"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a:off x="5510455" y="2139811"/>
                <a:ext cx="51519" cy="69261"/>
              </a:xfrm>
              <a:custGeom>
                <a:avLst/>
                <a:gdLst/>
                <a:ahLst/>
                <a:cxnLst/>
                <a:rect l="l" t="t" r="r" b="b"/>
                <a:pathLst>
                  <a:path w="1417" h="1905" extrusionOk="0">
                    <a:moveTo>
                      <a:pt x="186" y="1"/>
                    </a:moveTo>
                    <a:cubicBezTo>
                      <a:pt x="128" y="93"/>
                      <a:pt x="70" y="175"/>
                      <a:pt x="1" y="244"/>
                    </a:cubicBezTo>
                    <a:cubicBezTo>
                      <a:pt x="175" y="581"/>
                      <a:pt x="430" y="883"/>
                      <a:pt x="651" y="1161"/>
                    </a:cubicBezTo>
                    <a:lnTo>
                      <a:pt x="825" y="1382"/>
                    </a:lnTo>
                    <a:cubicBezTo>
                      <a:pt x="953" y="1556"/>
                      <a:pt x="1104" y="1730"/>
                      <a:pt x="1243" y="1904"/>
                    </a:cubicBezTo>
                    <a:cubicBezTo>
                      <a:pt x="1301" y="1835"/>
                      <a:pt x="1359" y="1742"/>
                      <a:pt x="1417" y="1672"/>
                    </a:cubicBezTo>
                    <a:cubicBezTo>
                      <a:pt x="1289" y="1510"/>
                      <a:pt x="1173" y="1370"/>
                      <a:pt x="1057" y="1219"/>
                    </a:cubicBezTo>
                    <a:cubicBezTo>
                      <a:pt x="1011" y="1161"/>
                      <a:pt x="941" y="1080"/>
                      <a:pt x="883" y="999"/>
                    </a:cubicBezTo>
                    <a:cubicBezTo>
                      <a:pt x="639" y="709"/>
                      <a:pt x="361" y="349"/>
                      <a:pt x="18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a:off x="5335281" y="1787100"/>
                <a:ext cx="455887" cy="591827"/>
              </a:xfrm>
              <a:custGeom>
                <a:avLst/>
                <a:gdLst/>
                <a:ahLst/>
                <a:cxnLst/>
                <a:rect l="l" t="t" r="r" b="b"/>
                <a:pathLst>
                  <a:path w="12539" h="16278" extrusionOk="0">
                    <a:moveTo>
                      <a:pt x="10826" y="572"/>
                    </a:moveTo>
                    <a:cubicBezTo>
                      <a:pt x="10959" y="572"/>
                      <a:pt x="11168" y="630"/>
                      <a:pt x="11401" y="797"/>
                    </a:cubicBezTo>
                    <a:cubicBezTo>
                      <a:pt x="11761" y="1064"/>
                      <a:pt x="11854" y="1354"/>
                      <a:pt x="11807" y="1424"/>
                    </a:cubicBezTo>
                    <a:lnTo>
                      <a:pt x="9358" y="4895"/>
                    </a:lnTo>
                    <a:lnTo>
                      <a:pt x="9346" y="4930"/>
                    </a:lnTo>
                    <a:cubicBezTo>
                      <a:pt x="9068" y="5673"/>
                      <a:pt x="6572" y="12256"/>
                      <a:pt x="1707" y="15680"/>
                    </a:cubicBezTo>
                    <a:cubicBezTo>
                      <a:pt x="1683" y="15697"/>
                      <a:pt x="1639" y="15707"/>
                      <a:pt x="1581" y="15707"/>
                    </a:cubicBezTo>
                    <a:cubicBezTo>
                      <a:pt x="1441" y="15707"/>
                      <a:pt x="1220" y="15650"/>
                      <a:pt x="999" y="15495"/>
                    </a:cubicBezTo>
                    <a:cubicBezTo>
                      <a:pt x="953" y="15460"/>
                      <a:pt x="906" y="15425"/>
                      <a:pt x="871" y="15390"/>
                    </a:cubicBezTo>
                    <a:cubicBezTo>
                      <a:pt x="663" y="15204"/>
                      <a:pt x="581" y="14995"/>
                      <a:pt x="581" y="14902"/>
                    </a:cubicBezTo>
                    <a:cubicBezTo>
                      <a:pt x="593" y="14868"/>
                      <a:pt x="593" y="14856"/>
                      <a:pt x="604" y="14856"/>
                    </a:cubicBezTo>
                    <a:cubicBezTo>
                      <a:pt x="5585" y="11338"/>
                      <a:pt x="8185" y="4176"/>
                      <a:pt x="8209" y="4106"/>
                    </a:cubicBezTo>
                    <a:lnTo>
                      <a:pt x="10681" y="623"/>
                    </a:lnTo>
                    <a:cubicBezTo>
                      <a:pt x="10694" y="593"/>
                      <a:pt x="10746" y="572"/>
                      <a:pt x="10826" y="572"/>
                    </a:cubicBezTo>
                    <a:close/>
                    <a:moveTo>
                      <a:pt x="10825" y="0"/>
                    </a:moveTo>
                    <a:cubicBezTo>
                      <a:pt x="10566" y="0"/>
                      <a:pt x="10346" y="96"/>
                      <a:pt x="10217" y="286"/>
                    </a:cubicBezTo>
                    <a:lnTo>
                      <a:pt x="7698" y="3827"/>
                    </a:lnTo>
                    <a:lnTo>
                      <a:pt x="7675" y="3909"/>
                    </a:lnTo>
                    <a:cubicBezTo>
                      <a:pt x="7640" y="3990"/>
                      <a:pt x="5109" y="10990"/>
                      <a:pt x="268" y="14392"/>
                    </a:cubicBezTo>
                    <a:cubicBezTo>
                      <a:pt x="117" y="14508"/>
                      <a:pt x="24" y="14670"/>
                      <a:pt x="12" y="14868"/>
                    </a:cubicBezTo>
                    <a:cubicBezTo>
                      <a:pt x="1" y="15169"/>
                      <a:pt x="175" y="15518"/>
                      <a:pt x="488" y="15808"/>
                    </a:cubicBezTo>
                    <a:cubicBezTo>
                      <a:pt x="546" y="15866"/>
                      <a:pt x="604" y="15912"/>
                      <a:pt x="663" y="15959"/>
                    </a:cubicBezTo>
                    <a:cubicBezTo>
                      <a:pt x="963" y="16169"/>
                      <a:pt x="1277" y="16277"/>
                      <a:pt x="1552" y="16277"/>
                    </a:cubicBezTo>
                    <a:cubicBezTo>
                      <a:pt x="1733" y="16277"/>
                      <a:pt x="1899" y="16230"/>
                      <a:pt x="2032" y="16133"/>
                    </a:cubicBezTo>
                    <a:cubicBezTo>
                      <a:pt x="6966" y="12662"/>
                      <a:pt x="9520" y="6056"/>
                      <a:pt x="9845" y="5151"/>
                    </a:cubicBezTo>
                    <a:lnTo>
                      <a:pt x="12260" y="1738"/>
                    </a:lnTo>
                    <a:cubicBezTo>
                      <a:pt x="12539" y="1343"/>
                      <a:pt x="12307" y="751"/>
                      <a:pt x="11726" y="333"/>
                    </a:cubicBezTo>
                    <a:cubicBezTo>
                      <a:pt x="11426" y="111"/>
                      <a:pt x="11103" y="0"/>
                      <a:pt x="10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a:off x="5314593" y="1797862"/>
                <a:ext cx="437344" cy="570740"/>
              </a:xfrm>
              <a:custGeom>
                <a:avLst/>
                <a:gdLst/>
                <a:ahLst/>
                <a:cxnLst/>
                <a:rect l="l" t="t" r="r" b="b"/>
                <a:pathLst>
                  <a:path w="12029" h="15698" extrusionOk="0">
                    <a:moveTo>
                      <a:pt x="1391" y="1"/>
                    </a:moveTo>
                    <a:cubicBezTo>
                      <a:pt x="1173" y="1"/>
                      <a:pt x="902" y="95"/>
                      <a:pt x="651" y="281"/>
                    </a:cubicBezTo>
                    <a:cubicBezTo>
                      <a:pt x="198" y="582"/>
                      <a:pt x="1" y="1047"/>
                      <a:pt x="175" y="1291"/>
                    </a:cubicBezTo>
                    <a:lnTo>
                      <a:pt x="2613" y="4739"/>
                    </a:lnTo>
                    <a:cubicBezTo>
                      <a:pt x="2857" y="5400"/>
                      <a:pt x="5399" y="12134"/>
                      <a:pt x="10345" y="15616"/>
                    </a:cubicBezTo>
                    <a:cubicBezTo>
                      <a:pt x="10424" y="15672"/>
                      <a:pt x="10526" y="15697"/>
                      <a:pt x="10642" y="15697"/>
                    </a:cubicBezTo>
                    <a:cubicBezTo>
                      <a:pt x="10868" y="15697"/>
                      <a:pt x="11144" y="15600"/>
                      <a:pt x="11390" y="15431"/>
                    </a:cubicBezTo>
                    <a:cubicBezTo>
                      <a:pt x="11448" y="15396"/>
                      <a:pt x="11494" y="15361"/>
                      <a:pt x="11517" y="15303"/>
                    </a:cubicBezTo>
                    <a:cubicBezTo>
                      <a:pt x="11912" y="14955"/>
                      <a:pt x="12028" y="14514"/>
                      <a:pt x="11773" y="14328"/>
                    </a:cubicBezTo>
                    <a:cubicBezTo>
                      <a:pt x="6850" y="10868"/>
                      <a:pt x="4296" y="3787"/>
                      <a:pt x="4262" y="3717"/>
                    </a:cubicBezTo>
                    <a:lnTo>
                      <a:pt x="4250" y="3671"/>
                    </a:lnTo>
                    <a:lnTo>
                      <a:pt x="1766" y="165"/>
                    </a:lnTo>
                    <a:cubicBezTo>
                      <a:pt x="1691" y="55"/>
                      <a:pt x="1556" y="1"/>
                      <a:pt x="1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a:off x="5365677" y="1859126"/>
                <a:ext cx="59117" cy="57009"/>
              </a:xfrm>
              <a:custGeom>
                <a:avLst/>
                <a:gdLst/>
                <a:ahLst/>
                <a:cxnLst/>
                <a:rect l="l" t="t" r="r" b="b"/>
                <a:pathLst>
                  <a:path w="1626" h="1568" extrusionOk="0">
                    <a:moveTo>
                      <a:pt x="1463" y="0"/>
                    </a:moveTo>
                    <a:cubicBezTo>
                      <a:pt x="1104" y="395"/>
                      <a:pt x="686" y="755"/>
                      <a:pt x="291" y="1092"/>
                    </a:cubicBezTo>
                    <a:cubicBezTo>
                      <a:pt x="175" y="1173"/>
                      <a:pt x="94" y="1254"/>
                      <a:pt x="1" y="1335"/>
                    </a:cubicBezTo>
                    <a:lnTo>
                      <a:pt x="163" y="1568"/>
                    </a:lnTo>
                    <a:lnTo>
                      <a:pt x="465" y="1312"/>
                    </a:lnTo>
                    <a:cubicBezTo>
                      <a:pt x="837" y="976"/>
                      <a:pt x="1254" y="627"/>
                      <a:pt x="1626" y="233"/>
                    </a:cubicBezTo>
                    <a:lnTo>
                      <a:pt x="146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a:off x="5414651" y="1924534"/>
                <a:ext cx="55736" cy="69697"/>
              </a:xfrm>
              <a:custGeom>
                <a:avLst/>
                <a:gdLst/>
                <a:ahLst/>
                <a:cxnLst/>
                <a:rect l="l" t="t" r="r" b="b"/>
                <a:pathLst>
                  <a:path w="1533" h="1917" extrusionOk="0">
                    <a:moveTo>
                      <a:pt x="1382" y="1"/>
                    </a:moveTo>
                    <a:lnTo>
                      <a:pt x="1335" y="47"/>
                    </a:lnTo>
                    <a:cubicBezTo>
                      <a:pt x="859" y="523"/>
                      <a:pt x="407" y="1057"/>
                      <a:pt x="0" y="1614"/>
                    </a:cubicBezTo>
                    <a:cubicBezTo>
                      <a:pt x="35" y="1696"/>
                      <a:pt x="82" y="1800"/>
                      <a:pt x="116" y="1916"/>
                    </a:cubicBezTo>
                    <a:cubicBezTo>
                      <a:pt x="546" y="1324"/>
                      <a:pt x="1034" y="744"/>
                      <a:pt x="1533" y="233"/>
                    </a:cubicBezTo>
                    <a:lnTo>
                      <a:pt x="1510" y="187"/>
                    </a:lnTo>
                    <a:lnTo>
                      <a:pt x="1382"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6"/>
              <p:cNvSpPr/>
              <p:nvPr/>
            </p:nvSpPr>
            <p:spPr>
              <a:xfrm>
                <a:off x="5629056" y="1824513"/>
                <a:ext cx="339397" cy="326309"/>
              </a:xfrm>
              <a:custGeom>
                <a:avLst/>
                <a:gdLst/>
                <a:ahLst/>
                <a:cxnLst/>
                <a:rect l="l" t="t" r="r" b="b"/>
                <a:pathLst>
                  <a:path w="9335" h="8975" extrusionOk="0">
                    <a:moveTo>
                      <a:pt x="1963" y="0"/>
                    </a:moveTo>
                    <a:lnTo>
                      <a:pt x="1" y="2763"/>
                    </a:lnTo>
                    <a:lnTo>
                      <a:pt x="1591" y="3901"/>
                    </a:lnTo>
                    <a:cubicBezTo>
                      <a:pt x="1591" y="3901"/>
                      <a:pt x="5271" y="6281"/>
                      <a:pt x="5573" y="8974"/>
                    </a:cubicBezTo>
                    <a:cubicBezTo>
                      <a:pt x="8696" y="7500"/>
                      <a:pt x="9335" y="3681"/>
                      <a:pt x="9311" y="3681"/>
                    </a:cubicBezTo>
                    <a:lnTo>
                      <a:pt x="9311" y="3681"/>
                    </a:lnTo>
                    <a:cubicBezTo>
                      <a:pt x="9274" y="3687"/>
                      <a:pt x="9233" y="3690"/>
                      <a:pt x="9189" y="3690"/>
                    </a:cubicBezTo>
                    <a:cubicBezTo>
                      <a:pt x="7876" y="3690"/>
                      <a:pt x="3553" y="1127"/>
                      <a:pt x="3553" y="1127"/>
                    </a:cubicBez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6"/>
              <p:cNvSpPr/>
              <p:nvPr/>
            </p:nvSpPr>
            <p:spPr>
              <a:xfrm>
                <a:off x="5816883" y="1946931"/>
                <a:ext cx="151574" cy="203893"/>
              </a:xfrm>
              <a:custGeom>
                <a:avLst/>
                <a:gdLst/>
                <a:ahLst/>
                <a:cxnLst/>
                <a:rect l="l" t="t" r="r" b="b"/>
                <a:pathLst>
                  <a:path w="4169" h="5608" extrusionOk="0">
                    <a:moveTo>
                      <a:pt x="2776" y="0"/>
                    </a:moveTo>
                    <a:cubicBezTo>
                      <a:pt x="2427" y="1068"/>
                      <a:pt x="1673" y="2693"/>
                      <a:pt x="1" y="4272"/>
                    </a:cubicBezTo>
                    <a:cubicBezTo>
                      <a:pt x="198" y="4713"/>
                      <a:pt x="361" y="5166"/>
                      <a:pt x="407" y="5607"/>
                    </a:cubicBezTo>
                    <a:cubicBezTo>
                      <a:pt x="3542" y="4133"/>
                      <a:pt x="4169" y="314"/>
                      <a:pt x="4169" y="314"/>
                    </a:cubicBezTo>
                    <a:lnTo>
                      <a:pt x="4169" y="314"/>
                    </a:lnTo>
                    <a:cubicBezTo>
                      <a:pt x="4129" y="320"/>
                      <a:pt x="4085" y="323"/>
                      <a:pt x="4037" y="323"/>
                    </a:cubicBezTo>
                    <a:cubicBezTo>
                      <a:pt x="3737" y="323"/>
                      <a:pt x="3286" y="200"/>
                      <a:pt x="2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6"/>
              <p:cNvSpPr/>
              <p:nvPr/>
            </p:nvSpPr>
            <p:spPr>
              <a:xfrm>
                <a:off x="5475842" y="2188786"/>
                <a:ext cx="51955" cy="65444"/>
              </a:xfrm>
              <a:custGeom>
                <a:avLst/>
                <a:gdLst/>
                <a:ahLst/>
                <a:cxnLst/>
                <a:rect l="l" t="t" r="r" b="b"/>
                <a:pathLst>
                  <a:path w="1429" h="1800" extrusionOk="0">
                    <a:moveTo>
                      <a:pt x="198" y="0"/>
                    </a:moveTo>
                    <a:cubicBezTo>
                      <a:pt x="117" y="81"/>
                      <a:pt x="59" y="163"/>
                      <a:pt x="1" y="232"/>
                    </a:cubicBezTo>
                    <a:cubicBezTo>
                      <a:pt x="117" y="407"/>
                      <a:pt x="233" y="581"/>
                      <a:pt x="349" y="743"/>
                    </a:cubicBezTo>
                    <a:cubicBezTo>
                      <a:pt x="616" y="1115"/>
                      <a:pt x="929" y="1475"/>
                      <a:pt x="1254" y="1800"/>
                    </a:cubicBezTo>
                    <a:lnTo>
                      <a:pt x="1429" y="1591"/>
                    </a:lnTo>
                    <a:cubicBezTo>
                      <a:pt x="1127" y="1277"/>
                      <a:pt x="837" y="952"/>
                      <a:pt x="570" y="581"/>
                    </a:cubicBezTo>
                    <a:cubicBezTo>
                      <a:pt x="442" y="395"/>
                      <a:pt x="314" y="198"/>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5458972" y="2209874"/>
                <a:ext cx="54464" cy="62099"/>
              </a:xfrm>
              <a:custGeom>
                <a:avLst/>
                <a:gdLst/>
                <a:ahLst/>
                <a:cxnLst/>
                <a:rect l="l" t="t" r="r" b="b"/>
                <a:pathLst>
                  <a:path w="1498" h="1708" extrusionOk="0">
                    <a:moveTo>
                      <a:pt x="174" y="1"/>
                    </a:moveTo>
                    <a:lnTo>
                      <a:pt x="0" y="221"/>
                    </a:lnTo>
                    <a:cubicBezTo>
                      <a:pt x="93" y="326"/>
                      <a:pt x="163" y="407"/>
                      <a:pt x="256" y="500"/>
                    </a:cubicBezTo>
                    <a:cubicBezTo>
                      <a:pt x="604" y="895"/>
                      <a:pt x="964" y="1278"/>
                      <a:pt x="1312" y="1707"/>
                    </a:cubicBezTo>
                    <a:cubicBezTo>
                      <a:pt x="1370" y="1626"/>
                      <a:pt x="1440" y="1556"/>
                      <a:pt x="1498" y="1487"/>
                    </a:cubicBezTo>
                    <a:cubicBezTo>
                      <a:pt x="1161" y="1080"/>
                      <a:pt x="801" y="686"/>
                      <a:pt x="453" y="314"/>
                    </a:cubicBezTo>
                    <a:cubicBezTo>
                      <a:pt x="372" y="210"/>
                      <a:pt x="267" y="105"/>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5410434" y="2262230"/>
                <a:ext cx="50682" cy="62898"/>
              </a:xfrm>
              <a:custGeom>
                <a:avLst/>
                <a:gdLst/>
                <a:ahLst/>
                <a:cxnLst/>
                <a:rect l="l" t="t" r="r" b="b"/>
                <a:pathLst>
                  <a:path w="1394" h="1730" extrusionOk="0">
                    <a:moveTo>
                      <a:pt x="209" y="0"/>
                    </a:moveTo>
                    <a:cubicBezTo>
                      <a:pt x="151" y="70"/>
                      <a:pt x="82" y="128"/>
                      <a:pt x="0" y="209"/>
                    </a:cubicBezTo>
                    <a:cubicBezTo>
                      <a:pt x="360" y="732"/>
                      <a:pt x="755" y="1231"/>
                      <a:pt x="1196" y="1730"/>
                    </a:cubicBezTo>
                    <a:cubicBezTo>
                      <a:pt x="1266" y="1672"/>
                      <a:pt x="1324" y="1602"/>
                      <a:pt x="1393" y="1544"/>
                    </a:cubicBezTo>
                    <a:cubicBezTo>
                      <a:pt x="975" y="1045"/>
                      <a:pt x="569" y="523"/>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5358914" y="2306550"/>
                <a:ext cx="70534" cy="45592"/>
              </a:xfrm>
              <a:custGeom>
                <a:avLst/>
                <a:gdLst/>
                <a:ahLst/>
                <a:cxnLst/>
                <a:rect l="l" t="t" r="r" b="b"/>
                <a:pathLst>
                  <a:path w="1940" h="1254" extrusionOk="0">
                    <a:moveTo>
                      <a:pt x="245" y="0"/>
                    </a:moveTo>
                    <a:cubicBezTo>
                      <a:pt x="163" y="58"/>
                      <a:pt x="71" y="128"/>
                      <a:pt x="1" y="174"/>
                    </a:cubicBezTo>
                    <a:cubicBezTo>
                      <a:pt x="303" y="337"/>
                      <a:pt x="628" y="523"/>
                      <a:pt x="953" y="743"/>
                    </a:cubicBezTo>
                    <a:lnTo>
                      <a:pt x="1115" y="848"/>
                    </a:lnTo>
                    <a:cubicBezTo>
                      <a:pt x="1313" y="975"/>
                      <a:pt x="1522" y="1115"/>
                      <a:pt x="1707" y="1254"/>
                    </a:cubicBezTo>
                    <a:cubicBezTo>
                      <a:pt x="1800" y="1196"/>
                      <a:pt x="1870" y="1138"/>
                      <a:pt x="1940" y="1080"/>
                    </a:cubicBezTo>
                    <a:cubicBezTo>
                      <a:pt x="1719" y="917"/>
                      <a:pt x="1487" y="766"/>
                      <a:pt x="1278" y="627"/>
                    </a:cubicBezTo>
                    <a:lnTo>
                      <a:pt x="1115" y="523"/>
                    </a:lnTo>
                    <a:cubicBezTo>
                      <a:pt x="814" y="325"/>
                      <a:pt x="523" y="151"/>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5720679" y="1798189"/>
                <a:ext cx="35485" cy="79950"/>
              </a:xfrm>
              <a:custGeom>
                <a:avLst/>
                <a:gdLst/>
                <a:ahLst/>
                <a:cxnLst/>
                <a:rect l="l" t="t" r="r" b="b"/>
                <a:pathLst>
                  <a:path w="976" h="2199" extrusionOk="0">
                    <a:moveTo>
                      <a:pt x="204" y="0"/>
                    </a:moveTo>
                    <a:cubicBezTo>
                      <a:pt x="133" y="0"/>
                      <a:pt x="70" y="13"/>
                      <a:pt x="0" y="39"/>
                    </a:cubicBezTo>
                    <a:cubicBezTo>
                      <a:pt x="105" y="388"/>
                      <a:pt x="209" y="748"/>
                      <a:pt x="337" y="1096"/>
                    </a:cubicBezTo>
                    <a:cubicBezTo>
                      <a:pt x="488" y="1491"/>
                      <a:pt x="627" y="1851"/>
                      <a:pt x="789" y="2199"/>
                    </a:cubicBezTo>
                    <a:lnTo>
                      <a:pt x="975" y="1943"/>
                    </a:lnTo>
                    <a:cubicBezTo>
                      <a:pt x="848" y="1630"/>
                      <a:pt x="720" y="1328"/>
                      <a:pt x="580" y="1003"/>
                    </a:cubicBezTo>
                    <a:cubicBezTo>
                      <a:pt x="464" y="678"/>
                      <a:pt x="372" y="341"/>
                      <a:pt x="279" y="5"/>
                    </a:cubicBezTo>
                    <a:cubicBezTo>
                      <a:pt x="253" y="2"/>
                      <a:pt x="22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6"/>
              <p:cNvSpPr/>
              <p:nvPr/>
            </p:nvSpPr>
            <p:spPr>
              <a:xfrm>
                <a:off x="5597824" y="1984053"/>
                <a:ext cx="59554" cy="58281"/>
              </a:xfrm>
              <a:custGeom>
                <a:avLst/>
                <a:gdLst/>
                <a:ahLst/>
                <a:cxnLst/>
                <a:rect l="l" t="t" r="r" b="b"/>
                <a:pathLst>
                  <a:path w="1638" h="1603" extrusionOk="0">
                    <a:moveTo>
                      <a:pt x="117" y="1"/>
                    </a:moveTo>
                    <a:cubicBezTo>
                      <a:pt x="94" y="94"/>
                      <a:pt x="47" y="198"/>
                      <a:pt x="1" y="279"/>
                    </a:cubicBezTo>
                    <a:cubicBezTo>
                      <a:pt x="279" y="558"/>
                      <a:pt x="581" y="790"/>
                      <a:pt x="860" y="1022"/>
                    </a:cubicBezTo>
                    <a:cubicBezTo>
                      <a:pt x="1080" y="1208"/>
                      <a:pt x="1313" y="1394"/>
                      <a:pt x="1522" y="1603"/>
                    </a:cubicBezTo>
                    <a:cubicBezTo>
                      <a:pt x="1556" y="1510"/>
                      <a:pt x="1603" y="1429"/>
                      <a:pt x="1638" y="1336"/>
                    </a:cubicBezTo>
                    <a:lnTo>
                      <a:pt x="1034" y="813"/>
                    </a:lnTo>
                    <a:cubicBezTo>
                      <a:pt x="732" y="558"/>
                      <a:pt x="407" y="29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6"/>
              <p:cNvSpPr/>
              <p:nvPr/>
            </p:nvSpPr>
            <p:spPr>
              <a:xfrm>
                <a:off x="5623566" y="1924534"/>
                <a:ext cx="55772" cy="69697"/>
              </a:xfrm>
              <a:custGeom>
                <a:avLst/>
                <a:gdLst/>
                <a:ahLst/>
                <a:cxnLst/>
                <a:rect l="l" t="t" r="r" b="b"/>
                <a:pathLst>
                  <a:path w="1534" h="1917" extrusionOk="0">
                    <a:moveTo>
                      <a:pt x="152" y="1"/>
                    </a:moveTo>
                    <a:lnTo>
                      <a:pt x="13" y="187"/>
                    </a:lnTo>
                    <a:lnTo>
                      <a:pt x="1" y="233"/>
                    </a:lnTo>
                    <a:cubicBezTo>
                      <a:pt x="500" y="744"/>
                      <a:pt x="988" y="1324"/>
                      <a:pt x="1417" y="1916"/>
                    </a:cubicBezTo>
                    <a:cubicBezTo>
                      <a:pt x="1452" y="1800"/>
                      <a:pt x="1499" y="1696"/>
                      <a:pt x="1533" y="1614"/>
                    </a:cubicBezTo>
                    <a:cubicBezTo>
                      <a:pt x="1127" y="1057"/>
                      <a:pt x="674" y="523"/>
                      <a:pt x="198" y="47"/>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5584735" y="2013176"/>
                <a:ext cx="58717" cy="60826"/>
              </a:xfrm>
              <a:custGeom>
                <a:avLst/>
                <a:gdLst/>
                <a:ahLst/>
                <a:cxnLst/>
                <a:rect l="l" t="t" r="r" b="b"/>
                <a:pathLst>
                  <a:path w="1615" h="1673" extrusionOk="0">
                    <a:moveTo>
                      <a:pt x="129" y="1"/>
                    </a:moveTo>
                    <a:lnTo>
                      <a:pt x="1" y="256"/>
                    </a:lnTo>
                    <a:cubicBezTo>
                      <a:pt x="535" y="697"/>
                      <a:pt x="999" y="1173"/>
                      <a:pt x="1475" y="1672"/>
                    </a:cubicBezTo>
                    <a:lnTo>
                      <a:pt x="1615" y="1405"/>
                    </a:lnTo>
                    <a:cubicBezTo>
                      <a:pt x="1150" y="929"/>
                      <a:pt x="663" y="442"/>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5549286" y="2078184"/>
                <a:ext cx="67152" cy="46029"/>
              </a:xfrm>
              <a:custGeom>
                <a:avLst/>
                <a:gdLst/>
                <a:ahLst/>
                <a:cxnLst/>
                <a:rect l="l" t="t" r="r" b="b"/>
                <a:pathLst>
                  <a:path w="1847" h="1266" extrusionOk="0">
                    <a:moveTo>
                      <a:pt x="152" y="1"/>
                    </a:moveTo>
                    <a:cubicBezTo>
                      <a:pt x="105" y="82"/>
                      <a:pt x="59" y="175"/>
                      <a:pt x="1" y="256"/>
                    </a:cubicBezTo>
                    <a:cubicBezTo>
                      <a:pt x="558" y="302"/>
                      <a:pt x="1162" y="720"/>
                      <a:pt x="1696" y="1266"/>
                    </a:cubicBezTo>
                    <a:cubicBezTo>
                      <a:pt x="1754" y="1173"/>
                      <a:pt x="1800" y="1103"/>
                      <a:pt x="1847" y="1011"/>
                    </a:cubicBezTo>
                    <a:cubicBezTo>
                      <a:pt x="1313" y="488"/>
                      <a:pt x="709" y="82"/>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5614294" y="1809751"/>
                <a:ext cx="365575" cy="356667"/>
              </a:xfrm>
              <a:custGeom>
                <a:avLst/>
                <a:gdLst/>
                <a:ahLst/>
                <a:cxnLst/>
                <a:rect l="l" t="t" r="r" b="b"/>
                <a:pathLst>
                  <a:path w="10055" h="9810" extrusionOk="0">
                    <a:moveTo>
                      <a:pt x="2438" y="778"/>
                    </a:moveTo>
                    <a:lnTo>
                      <a:pt x="3832" y="1765"/>
                    </a:lnTo>
                    <a:cubicBezTo>
                      <a:pt x="4261" y="2032"/>
                      <a:pt x="7837" y="4133"/>
                      <a:pt x="9392" y="4354"/>
                    </a:cubicBezTo>
                    <a:cubicBezTo>
                      <a:pt x="9172" y="5236"/>
                      <a:pt x="8371" y="7732"/>
                      <a:pt x="6200" y="8962"/>
                    </a:cubicBezTo>
                    <a:cubicBezTo>
                      <a:pt x="5701" y="6733"/>
                      <a:pt x="3193" y="4818"/>
                      <a:pt x="2404" y="4249"/>
                    </a:cubicBezTo>
                    <a:cubicBezTo>
                      <a:pt x="2276" y="4145"/>
                      <a:pt x="2195" y="4087"/>
                      <a:pt x="2160" y="4075"/>
                    </a:cubicBezTo>
                    <a:lnTo>
                      <a:pt x="802" y="3100"/>
                    </a:lnTo>
                    <a:lnTo>
                      <a:pt x="2438" y="778"/>
                    </a:lnTo>
                    <a:close/>
                    <a:moveTo>
                      <a:pt x="2288" y="0"/>
                    </a:moveTo>
                    <a:lnTo>
                      <a:pt x="1" y="3227"/>
                    </a:lnTo>
                    <a:lnTo>
                      <a:pt x="1846" y="4539"/>
                    </a:lnTo>
                    <a:cubicBezTo>
                      <a:pt x="1846" y="4539"/>
                      <a:pt x="1928" y="4597"/>
                      <a:pt x="2079" y="4702"/>
                    </a:cubicBezTo>
                    <a:cubicBezTo>
                      <a:pt x="2868" y="5259"/>
                      <a:pt x="5457" y="7256"/>
                      <a:pt x="5701" y="9415"/>
                    </a:cubicBezTo>
                    <a:lnTo>
                      <a:pt x="5747" y="9810"/>
                    </a:lnTo>
                    <a:lnTo>
                      <a:pt x="6095" y="9636"/>
                    </a:lnTo>
                    <a:cubicBezTo>
                      <a:pt x="9311" y="8092"/>
                      <a:pt x="9973" y="4272"/>
                      <a:pt x="9996" y="4121"/>
                    </a:cubicBezTo>
                    <a:lnTo>
                      <a:pt x="10054" y="3738"/>
                    </a:lnTo>
                    <a:lnTo>
                      <a:pt x="9683" y="3796"/>
                    </a:lnTo>
                    <a:cubicBezTo>
                      <a:pt x="9653" y="3801"/>
                      <a:pt x="9620" y="3804"/>
                      <a:pt x="9584" y="3804"/>
                    </a:cubicBezTo>
                    <a:cubicBezTo>
                      <a:pt x="8675" y="3804"/>
                      <a:pt x="5796" y="2294"/>
                      <a:pt x="4110" y="1289"/>
                    </a:cubicBezTo>
                    <a:lnTo>
                      <a:pt x="2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5772998" y="1897120"/>
                <a:ext cx="67589" cy="170117"/>
              </a:xfrm>
              <a:custGeom>
                <a:avLst/>
                <a:gdLst/>
                <a:ahLst/>
                <a:cxnLst/>
                <a:rect l="l" t="t" r="r" b="b"/>
                <a:pathLst>
                  <a:path w="1859" h="4679" extrusionOk="0">
                    <a:moveTo>
                      <a:pt x="1150" y="0"/>
                    </a:moveTo>
                    <a:lnTo>
                      <a:pt x="1" y="3936"/>
                    </a:lnTo>
                    <a:cubicBezTo>
                      <a:pt x="221" y="4168"/>
                      <a:pt x="419" y="4412"/>
                      <a:pt x="616" y="4679"/>
                    </a:cubicBezTo>
                    <a:lnTo>
                      <a:pt x="1858" y="372"/>
                    </a:lnTo>
                    <a:cubicBezTo>
                      <a:pt x="1614" y="244"/>
                      <a:pt x="1382" y="116"/>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6"/>
              <p:cNvSpPr/>
              <p:nvPr/>
            </p:nvSpPr>
            <p:spPr>
              <a:xfrm>
                <a:off x="5702499" y="1851963"/>
                <a:ext cx="59154" cy="142667"/>
              </a:xfrm>
              <a:custGeom>
                <a:avLst/>
                <a:gdLst/>
                <a:ahLst/>
                <a:cxnLst/>
                <a:rect l="l" t="t" r="r" b="b"/>
                <a:pathLst>
                  <a:path w="1627" h="3924" extrusionOk="0">
                    <a:moveTo>
                      <a:pt x="999" y="0"/>
                    </a:moveTo>
                    <a:lnTo>
                      <a:pt x="1" y="3448"/>
                    </a:lnTo>
                    <a:cubicBezTo>
                      <a:pt x="175" y="3564"/>
                      <a:pt x="372" y="3727"/>
                      <a:pt x="605" y="3924"/>
                    </a:cubicBezTo>
                    <a:lnTo>
                      <a:pt x="1626" y="430"/>
                    </a:lnTo>
                    <a:cubicBezTo>
                      <a:pt x="1568" y="383"/>
                      <a:pt x="1533" y="372"/>
                      <a:pt x="1533" y="372"/>
                    </a:cubicBezTo>
                    <a:lnTo>
                      <a:pt x="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6"/>
              <p:cNvSpPr/>
              <p:nvPr/>
            </p:nvSpPr>
            <p:spPr>
              <a:xfrm>
                <a:off x="5302777" y="1787500"/>
                <a:ext cx="455887" cy="591500"/>
              </a:xfrm>
              <a:custGeom>
                <a:avLst/>
                <a:gdLst/>
                <a:ahLst/>
                <a:cxnLst/>
                <a:rect l="l" t="t" r="r" b="b"/>
                <a:pathLst>
                  <a:path w="12539" h="16269" extrusionOk="0">
                    <a:moveTo>
                      <a:pt x="1747" y="565"/>
                    </a:moveTo>
                    <a:cubicBezTo>
                      <a:pt x="1818" y="565"/>
                      <a:pt x="1866" y="577"/>
                      <a:pt x="1882" y="589"/>
                    </a:cubicBezTo>
                    <a:lnTo>
                      <a:pt x="4343" y="4072"/>
                    </a:lnTo>
                    <a:cubicBezTo>
                      <a:pt x="4378" y="4153"/>
                      <a:pt x="6966" y="11327"/>
                      <a:pt x="11947" y="14833"/>
                    </a:cubicBezTo>
                    <a:cubicBezTo>
                      <a:pt x="11958" y="14833"/>
                      <a:pt x="11982" y="14845"/>
                      <a:pt x="11982" y="14868"/>
                    </a:cubicBezTo>
                    <a:cubicBezTo>
                      <a:pt x="11993" y="14984"/>
                      <a:pt x="11900" y="15182"/>
                      <a:pt x="11691" y="15367"/>
                    </a:cubicBezTo>
                    <a:cubicBezTo>
                      <a:pt x="11645" y="15391"/>
                      <a:pt x="11599" y="15437"/>
                      <a:pt x="11552" y="15472"/>
                    </a:cubicBezTo>
                    <a:cubicBezTo>
                      <a:pt x="11334" y="15623"/>
                      <a:pt x="11111" y="15683"/>
                      <a:pt x="10968" y="15683"/>
                    </a:cubicBezTo>
                    <a:cubicBezTo>
                      <a:pt x="10913" y="15683"/>
                      <a:pt x="10870" y="15674"/>
                      <a:pt x="10844" y="15658"/>
                    </a:cubicBezTo>
                    <a:cubicBezTo>
                      <a:pt x="5980" y="12233"/>
                      <a:pt x="3484" y="5639"/>
                      <a:pt x="3217" y="4908"/>
                    </a:cubicBezTo>
                    <a:lnTo>
                      <a:pt x="3193" y="4873"/>
                    </a:lnTo>
                    <a:lnTo>
                      <a:pt x="744" y="1402"/>
                    </a:lnTo>
                    <a:cubicBezTo>
                      <a:pt x="697" y="1343"/>
                      <a:pt x="779" y="1042"/>
                      <a:pt x="1150" y="786"/>
                    </a:cubicBezTo>
                    <a:cubicBezTo>
                      <a:pt x="1388" y="610"/>
                      <a:pt x="1610" y="565"/>
                      <a:pt x="1747" y="565"/>
                    </a:cubicBezTo>
                    <a:close/>
                    <a:moveTo>
                      <a:pt x="1714" y="1"/>
                    </a:moveTo>
                    <a:cubicBezTo>
                      <a:pt x="1436" y="1"/>
                      <a:pt x="1114" y="111"/>
                      <a:pt x="814" y="333"/>
                    </a:cubicBezTo>
                    <a:cubicBezTo>
                      <a:pt x="233" y="740"/>
                      <a:pt x="1" y="1343"/>
                      <a:pt x="280" y="1738"/>
                    </a:cubicBezTo>
                    <a:lnTo>
                      <a:pt x="2683" y="5151"/>
                    </a:lnTo>
                    <a:cubicBezTo>
                      <a:pt x="3019" y="6068"/>
                      <a:pt x="5573" y="12662"/>
                      <a:pt x="10507" y="16134"/>
                    </a:cubicBezTo>
                    <a:cubicBezTo>
                      <a:pt x="10639" y="16224"/>
                      <a:pt x="10800" y="16269"/>
                      <a:pt x="10978" y="16269"/>
                    </a:cubicBezTo>
                    <a:cubicBezTo>
                      <a:pt x="11256" y="16269"/>
                      <a:pt x="11573" y="16160"/>
                      <a:pt x="11877" y="15948"/>
                    </a:cubicBezTo>
                    <a:cubicBezTo>
                      <a:pt x="11935" y="15901"/>
                      <a:pt x="12005" y="15855"/>
                      <a:pt x="12051" y="15820"/>
                    </a:cubicBezTo>
                    <a:cubicBezTo>
                      <a:pt x="12365" y="15530"/>
                      <a:pt x="12539" y="15182"/>
                      <a:pt x="12527" y="14868"/>
                    </a:cubicBezTo>
                    <a:cubicBezTo>
                      <a:pt x="12516" y="14671"/>
                      <a:pt x="12423" y="14508"/>
                      <a:pt x="12272" y="14392"/>
                    </a:cubicBezTo>
                    <a:cubicBezTo>
                      <a:pt x="7431" y="10979"/>
                      <a:pt x="4900" y="3990"/>
                      <a:pt x="4865" y="3921"/>
                    </a:cubicBezTo>
                    <a:lnTo>
                      <a:pt x="4842" y="3828"/>
                    </a:lnTo>
                    <a:lnTo>
                      <a:pt x="2323" y="287"/>
                    </a:lnTo>
                    <a:cubicBezTo>
                      <a:pt x="2194" y="97"/>
                      <a:pt x="1973" y="1"/>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5566192" y="2188786"/>
                <a:ext cx="51919" cy="65444"/>
              </a:xfrm>
              <a:custGeom>
                <a:avLst/>
                <a:gdLst/>
                <a:ahLst/>
                <a:cxnLst/>
                <a:rect l="l" t="t" r="r" b="b"/>
                <a:pathLst>
                  <a:path w="1428" h="1800" extrusionOk="0">
                    <a:moveTo>
                      <a:pt x="1231" y="0"/>
                    </a:moveTo>
                    <a:cubicBezTo>
                      <a:pt x="1115" y="198"/>
                      <a:pt x="987" y="395"/>
                      <a:pt x="859" y="581"/>
                    </a:cubicBezTo>
                    <a:cubicBezTo>
                      <a:pt x="592" y="952"/>
                      <a:pt x="302" y="1277"/>
                      <a:pt x="0" y="1591"/>
                    </a:cubicBezTo>
                    <a:lnTo>
                      <a:pt x="174" y="1800"/>
                    </a:lnTo>
                    <a:cubicBezTo>
                      <a:pt x="499" y="1475"/>
                      <a:pt x="813" y="1115"/>
                      <a:pt x="1080" y="743"/>
                    </a:cubicBezTo>
                    <a:cubicBezTo>
                      <a:pt x="1196" y="581"/>
                      <a:pt x="1300" y="407"/>
                      <a:pt x="1428" y="232"/>
                    </a:cubicBezTo>
                    <a:cubicBezTo>
                      <a:pt x="1370" y="163"/>
                      <a:pt x="1312" y="81"/>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5126366" y="1824513"/>
                <a:ext cx="338525" cy="326309"/>
              </a:xfrm>
              <a:custGeom>
                <a:avLst/>
                <a:gdLst/>
                <a:ahLst/>
                <a:cxnLst/>
                <a:rect l="l" t="t" r="r" b="b"/>
                <a:pathLst>
                  <a:path w="9311" h="8975" extrusionOk="0">
                    <a:moveTo>
                      <a:pt x="7349" y="0"/>
                    </a:moveTo>
                    <a:lnTo>
                      <a:pt x="5758" y="1127"/>
                    </a:lnTo>
                    <a:cubicBezTo>
                      <a:pt x="5758" y="1127"/>
                      <a:pt x="1436" y="3690"/>
                      <a:pt x="123" y="3690"/>
                    </a:cubicBezTo>
                    <a:cubicBezTo>
                      <a:pt x="79" y="3690"/>
                      <a:pt x="38" y="3687"/>
                      <a:pt x="0" y="3681"/>
                    </a:cubicBezTo>
                    <a:lnTo>
                      <a:pt x="0" y="3681"/>
                    </a:lnTo>
                    <a:cubicBezTo>
                      <a:pt x="0" y="3681"/>
                      <a:pt x="616" y="7500"/>
                      <a:pt x="3738" y="8974"/>
                    </a:cubicBezTo>
                    <a:cubicBezTo>
                      <a:pt x="4040" y="6281"/>
                      <a:pt x="7720" y="3901"/>
                      <a:pt x="7720" y="3901"/>
                    </a:cubicBezTo>
                    <a:lnTo>
                      <a:pt x="9311" y="2763"/>
                    </a:lnTo>
                    <a:lnTo>
                      <a:pt x="7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5580517" y="2209874"/>
                <a:ext cx="54064" cy="62099"/>
              </a:xfrm>
              <a:custGeom>
                <a:avLst/>
                <a:gdLst/>
                <a:ahLst/>
                <a:cxnLst/>
                <a:rect l="l" t="t" r="r" b="b"/>
                <a:pathLst>
                  <a:path w="1487" h="1708" extrusionOk="0">
                    <a:moveTo>
                      <a:pt x="1324" y="1"/>
                    </a:moveTo>
                    <a:cubicBezTo>
                      <a:pt x="1231" y="105"/>
                      <a:pt x="1127" y="210"/>
                      <a:pt x="1046" y="314"/>
                    </a:cubicBezTo>
                    <a:cubicBezTo>
                      <a:pt x="697" y="686"/>
                      <a:pt x="326" y="1080"/>
                      <a:pt x="1" y="1487"/>
                    </a:cubicBezTo>
                    <a:cubicBezTo>
                      <a:pt x="59" y="1556"/>
                      <a:pt x="128" y="1626"/>
                      <a:pt x="187" y="1707"/>
                    </a:cubicBezTo>
                    <a:cubicBezTo>
                      <a:pt x="535" y="1278"/>
                      <a:pt x="895" y="895"/>
                      <a:pt x="1243" y="500"/>
                    </a:cubicBezTo>
                    <a:cubicBezTo>
                      <a:pt x="1336" y="407"/>
                      <a:pt x="1405" y="326"/>
                      <a:pt x="1487" y="221"/>
                    </a:cubicBezTo>
                    <a:cubicBezTo>
                      <a:pt x="1452" y="152"/>
                      <a:pt x="1394" y="82"/>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5125494" y="1946931"/>
                <a:ext cx="151574" cy="203893"/>
              </a:xfrm>
              <a:custGeom>
                <a:avLst/>
                <a:gdLst/>
                <a:ahLst/>
                <a:cxnLst/>
                <a:rect l="l" t="t" r="r" b="b"/>
                <a:pathLst>
                  <a:path w="4169" h="5608" extrusionOk="0">
                    <a:moveTo>
                      <a:pt x="1394" y="0"/>
                    </a:moveTo>
                    <a:cubicBezTo>
                      <a:pt x="883" y="200"/>
                      <a:pt x="433" y="323"/>
                      <a:pt x="132" y="323"/>
                    </a:cubicBezTo>
                    <a:cubicBezTo>
                      <a:pt x="85" y="323"/>
                      <a:pt x="41" y="320"/>
                      <a:pt x="1" y="314"/>
                    </a:cubicBezTo>
                    <a:lnTo>
                      <a:pt x="1" y="314"/>
                    </a:lnTo>
                    <a:cubicBezTo>
                      <a:pt x="1" y="314"/>
                      <a:pt x="628" y="4133"/>
                      <a:pt x="3762" y="5607"/>
                    </a:cubicBezTo>
                    <a:cubicBezTo>
                      <a:pt x="3809" y="5166"/>
                      <a:pt x="3971" y="4713"/>
                      <a:pt x="4169" y="4272"/>
                    </a:cubicBezTo>
                    <a:cubicBezTo>
                      <a:pt x="2520" y="2693"/>
                      <a:pt x="1742" y="1068"/>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6"/>
              <p:cNvSpPr/>
              <p:nvPr/>
            </p:nvSpPr>
            <p:spPr>
              <a:xfrm>
                <a:off x="5632873" y="2262230"/>
                <a:ext cx="50682" cy="62898"/>
              </a:xfrm>
              <a:custGeom>
                <a:avLst/>
                <a:gdLst/>
                <a:ahLst/>
                <a:cxnLst/>
                <a:rect l="l" t="t" r="r" b="b"/>
                <a:pathLst>
                  <a:path w="1394" h="1730" extrusionOk="0">
                    <a:moveTo>
                      <a:pt x="1184" y="0"/>
                    </a:moveTo>
                    <a:cubicBezTo>
                      <a:pt x="825" y="523"/>
                      <a:pt x="418" y="1045"/>
                      <a:pt x="0" y="1544"/>
                    </a:cubicBezTo>
                    <a:cubicBezTo>
                      <a:pt x="70" y="1602"/>
                      <a:pt x="128" y="1672"/>
                      <a:pt x="198" y="1730"/>
                    </a:cubicBezTo>
                    <a:cubicBezTo>
                      <a:pt x="639" y="1231"/>
                      <a:pt x="1022" y="732"/>
                      <a:pt x="1393" y="209"/>
                    </a:cubicBez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6"/>
              <p:cNvSpPr/>
              <p:nvPr/>
            </p:nvSpPr>
            <p:spPr>
              <a:xfrm>
                <a:off x="5664941" y="2306550"/>
                <a:ext cx="70534" cy="45592"/>
              </a:xfrm>
              <a:custGeom>
                <a:avLst/>
                <a:gdLst/>
                <a:ahLst/>
                <a:cxnLst/>
                <a:rect l="l" t="t" r="r" b="b"/>
                <a:pathLst>
                  <a:path w="1940" h="1254" extrusionOk="0">
                    <a:moveTo>
                      <a:pt x="1696" y="0"/>
                    </a:moveTo>
                    <a:cubicBezTo>
                      <a:pt x="1417" y="151"/>
                      <a:pt x="1127" y="325"/>
                      <a:pt x="825" y="523"/>
                    </a:cubicBezTo>
                    <a:lnTo>
                      <a:pt x="662" y="627"/>
                    </a:lnTo>
                    <a:cubicBezTo>
                      <a:pt x="453" y="766"/>
                      <a:pt x="221" y="917"/>
                      <a:pt x="1" y="1080"/>
                    </a:cubicBezTo>
                    <a:cubicBezTo>
                      <a:pt x="70" y="1138"/>
                      <a:pt x="163" y="1196"/>
                      <a:pt x="233" y="1254"/>
                    </a:cubicBezTo>
                    <a:cubicBezTo>
                      <a:pt x="419" y="1115"/>
                      <a:pt x="628" y="975"/>
                      <a:pt x="825" y="848"/>
                    </a:cubicBezTo>
                    <a:lnTo>
                      <a:pt x="987" y="743"/>
                    </a:lnTo>
                    <a:cubicBezTo>
                      <a:pt x="1312" y="523"/>
                      <a:pt x="1638" y="337"/>
                      <a:pt x="1939" y="174"/>
                    </a:cubicBezTo>
                    <a:cubicBezTo>
                      <a:pt x="1858" y="128"/>
                      <a:pt x="1765" y="58"/>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5337826" y="1798189"/>
                <a:ext cx="35485" cy="79950"/>
              </a:xfrm>
              <a:custGeom>
                <a:avLst/>
                <a:gdLst/>
                <a:ahLst/>
                <a:cxnLst/>
                <a:rect l="l" t="t" r="r" b="b"/>
                <a:pathLst>
                  <a:path w="976" h="2199" extrusionOk="0">
                    <a:moveTo>
                      <a:pt x="773" y="0"/>
                    </a:moveTo>
                    <a:cubicBezTo>
                      <a:pt x="749" y="0"/>
                      <a:pt x="723" y="2"/>
                      <a:pt x="697" y="5"/>
                    </a:cubicBezTo>
                    <a:cubicBezTo>
                      <a:pt x="604" y="341"/>
                      <a:pt x="511" y="678"/>
                      <a:pt x="395" y="1003"/>
                    </a:cubicBezTo>
                    <a:cubicBezTo>
                      <a:pt x="256" y="1328"/>
                      <a:pt x="128" y="1630"/>
                      <a:pt x="0" y="1943"/>
                    </a:cubicBezTo>
                    <a:lnTo>
                      <a:pt x="186" y="2199"/>
                    </a:lnTo>
                    <a:cubicBezTo>
                      <a:pt x="349" y="1851"/>
                      <a:pt x="488" y="1491"/>
                      <a:pt x="639" y="1096"/>
                    </a:cubicBezTo>
                    <a:cubicBezTo>
                      <a:pt x="767" y="748"/>
                      <a:pt x="871" y="388"/>
                      <a:pt x="976" y="39"/>
                    </a:cubicBezTo>
                    <a:cubicBezTo>
                      <a:pt x="915" y="13"/>
                      <a:pt x="847"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5436611" y="1984053"/>
                <a:ext cx="59517" cy="58281"/>
              </a:xfrm>
              <a:custGeom>
                <a:avLst/>
                <a:gdLst/>
                <a:ahLst/>
                <a:cxnLst/>
                <a:rect l="l" t="t" r="r" b="b"/>
                <a:pathLst>
                  <a:path w="1637" h="1603" extrusionOk="0">
                    <a:moveTo>
                      <a:pt x="1521" y="1"/>
                    </a:moveTo>
                    <a:cubicBezTo>
                      <a:pt x="1231" y="291"/>
                      <a:pt x="906" y="558"/>
                      <a:pt x="604" y="813"/>
                    </a:cubicBezTo>
                    <a:lnTo>
                      <a:pt x="0" y="1336"/>
                    </a:lnTo>
                    <a:cubicBezTo>
                      <a:pt x="35" y="1429"/>
                      <a:pt x="81" y="1510"/>
                      <a:pt x="116" y="1603"/>
                    </a:cubicBezTo>
                    <a:cubicBezTo>
                      <a:pt x="325" y="1394"/>
                      <a:pt x="557" y="1208"/>
                      <a:pt x="778" y="1022"/>
                    </a:cubicBezTo>
                    <a:cubicBezTo>
                      <a:pt x="1068" y="790"/>
                      <a:pt x="1358" y="558"/>
                      <a:pt x="1637" y="279"/>
                    </a:cubicBezTo>
                    <a:cubicBezTo>
                      <a:pt x="1590" y="198"/>
                      <a:pt x="1544" y="94"/>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5451373" y="2013176"/>
                <a:ext cx="58281" cy="60826"/>
              </a:xfrm>
              <a:custGeom>
                <a:avLst/>
                <a:gdLst/>
                <a:ahLst/>
                <a:cxnLst/>
                <a:rect l="l" t="t" r="r" b="b"/>
                <a:pathLst>
                  <a:path w="1603" h="1673" extrusionOk="0">
                    <a:moveTo>
                      <a:pt x="1475" y="1"/>
                    </a:moveTo>
                    <a:cubicBezTo>
                      <a:pt x="941" y="442"/>
                      <a:pt x="441" y="929"/>
                      <a:pt x="0" y="1405"/>
                    </a:cubicBezTo>
                    <a:lnTo>
                      <a:pt x="128" y="1672"/>
                    </a:lnTo>
                    <a:cubicBezTo>
                      <a:pt x="604" y="1173"/>
                      <a:pt x="1068" y="697"/>
                      <a:pt x="1602" y="256"/>
                    </a:cubicBez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5531979" y="2139811"/>
                <a:ext cx="51519" cy="69261"/>
              </a:xfrm>
              <a:custGeom>
                <a:avLst/>
                <a:gdLst/>
                <a:ahLst/>
                <a:cxnLst/>
                <a:rect l="l" t="t" r="r" b="b"/>
                <a:pathLst>
                  <a:path w="1417" h="1905" extrusionOk="0">
                    <a:moveTo>
                      <a:pt x="1231" y="1"/>
                    </a:moveTo>
                    <a:cubicBezTo>
                      <a:pt x="1057" y="349"/>
                      <a:pt x="779" y="709"/>
                      <a:pt x="535" y="999"/>
                    </a:cubicBezTo>
                    <a:cubicBezTo>
                      <a:pt x="477" y="1080"/>
                      <a:pt x="407" y="1161"/>
                      <a:pt x="361" y="1219"/>
                    </a:cubicBezTo>
                    <a:cubicBezTo>
                      <a:pt x="244" y="1370"/>
                      <a:pt x="128" y="1510"/>
                      <a:pt x="1" y="1672"/>
                    </a:cubicBezTo>
                    <a:cubicBezTo>
                      <a:pt x="59" y="1742"/>
                      <a:pt x="117" y="1835"/>
                      <a:pt x="175" y="1904"/>
                    </a:cubicBezTo>
                    <a:cubicBezTo>
                      <a:pt x="314" y="1730"/>
                      <a:pt x="465" y="1556"/>
                      <a:pt x="593" y="1382"/>
                    </a:cubicBezTo>
                    <a:lnTo>
                      <a:pt x="767" y="1161"/>
                    </a:lnTo>
                    <a:cubicBezTo>
                      <a:pt x="987" y="883"/>
                      <a:pt x="1243" y="581"/>
                      <a:pt x="1417" y="244"/>
                    </a:cubicBezTo>
                    <a:cubicBezTo>
                      <a:pt x="1347" y="175"/>
                      <a:pt x="1289" y="93"/>
                      <a:pt x="1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5477551" y="2078184"/>
                <a:ext cx="67116" cy="46029"/>
              </a:xfrm>
              <a:custGeom>
                <a:avLst/>
                <a:gdLst/>
                <a:ahLst/>
                <a:cxnLst/>
                <a:rect l="l" t="t" r="r" b="b"/>
                <a:pathLst>
                  <a:path w="1846" h="1266" extrusionOk="0">
                    <a:moveTo>
                      <a:pt x="1695" y="1"/>
                    </a:moveTo>
                    <a:cubicBezTo>
                      <a:pt x="1138" y="82"/>
                      <a:pt x="534" y="488"/>
                      <a:pt x="0" y="1011"/>
                    </a:cubicBezTo>
                    <a:cubicBezTo>
                      <a:pt x="47" y="1103"/>
                      <a:pt x="93" y="1173"/>
                      <a:pt x="151" y="1266"/>
                    </a:cubicBezTo>
                    <a:cubicBezTo>
                      <a:pt x="685" y="720"/>
                      <a:pt x="1289" y="302"/>
                      <a:pt x="1846" y="256"/>
                    </a:cubicBezTo>
                    <a:cubicBezTo>
                      <a:pt x="1788" y="175"/>
                      <a:pt x="1741" y="82"/>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5114550" y="1809751"/>
                <a:ext cx="365975" cy="356667"/>
              </a:xfrm>
              <a:custGeom>
                <a:avLst/>
                <a:gdLst/>
                <a:ahLst/>
                <a:cxnLst/>
                <a:rect l="l" t="t" r="r" b="b"/>
                <a:pathLst>
                  <a:path w="10066" h="9810" extrusionOk="0">
                    <a:moveTo>
                      <a:pt x="7616" y="766"/>
                    </a:moveTo>
                    <a:lnTo>
                      <a:pt x="9264" y="3088"/>
                    </a:lnTo>
                    <a:lnTo>
                      <a:pt x="7894" y="4063"/>
                    </a:lnTo>
                    <a:cubicBezTo>
                      <a:pt x="7871" y="4075"/>
                      <a:pt x="7778" y="4133"/>
                      <a:pt x="7651" y="4237"/>
                    </a:cubicBezTo>
                    <a:cubicBezTo>
                      <a:pt x="6861" y="4795"/>
                      <a:pt x="4354" y="6710"/>
                      <a:pt x="3866" y="8951"/>
                    </a:cubicBezTo>
                    <a:cubicBezTo>
                      <a:pt x="1672" y="7720"/>
                      <a:pt x="882" y="5236"/>
                      <a:pt x="673" y="4354"/>
                    </a:cubicBezTo>
                    <a:cubicBezTo>
                      <a:pt x="2206" y="4133"/>
                      <a:pt x="5793" y="2032"/>
                      <a:pt x="6223" y="1753"/>
                    </a:cubicBezTo>
                    <a:lnTo>
                      <a:pt x="7616" y="766"/>
                    </a:lnTo>
                    <a:close/>
                    <a:moveTo>
                      <a:pt x="7778" y="0"/>
                    </a:moveTo>
                    <a:lnTo>
                      <a:pt x="5967" y="1289"/>
                    </a:lnTo>
                    <a:cubicBezTo>
                      <a:pt x="4264" y="2275"/>
                      <a:pt x="1359" y="3802"/>
                      <a:pt x="481" y="3802"/>
                    </a:cubicBezTo>
                    <a:cubicBezTo>
                      <a:pt x="450" y="3802"/>
                      <a:pt x="421" y="3800"/>
                      <a:pt x="395" y="3796"/>
                    </a:cubicBezTo>
                    <a:lnTo>
                      <a:pt x="0" y="3738"/>
                    </a:lnTo>
                    <a:lnTo>
                      <a:pt x="0" y="3738"/>
                    </a:lnTo>
                    <a:lnTo>
                      <a:pt x="58" y="4121"/>
                    </a:lnTo>
                    <a:cubicBezTo>
                      <a:pt x="70" y="4296"/>
                      <a:pt x="743" y="8103"/>
                      <a:pt x="3959" y="9636"/>
                    </a:cubicBezTo>
                    <a:lnTo>
                      <a:pt x="4307" y="9810"/>
                    </a:lnTo>
                    <a:lnTo>
                      <a:pt x="4365" y="9415"/>
                    </a:lnTo>
                    <a:cubicBezTo>
                      <a:pt x="4621" y="7256"/>
                      <a:pt x="7209" y="5247"/>
                      <a:pt x="7999" y="4702"/>
                    </a:cubicBezTo>
                    <a:cubicBezTo>
                      <a:pt x="8138" y="4597"/>
                      <a:pt x="8231" y="4539"/>
                      <a:pt x="8231" y="4539"/>
                    </a:cubicBezTo>
                    <a:lnTo>
                      <a:pt x="10065" y="3227"/>
                    </a:lnTo>
                    <a:lnTo>
                      <a:pt x="7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5253839" y="1897120"/>
                <a:ext cx="67552" cy="170117"/>
              </a:xfrm>
              <a:custGeom>
                <a:avLst/>
                <a:gdLst/>
                <a:ahLst/>
                <a:cxnLst/>
                <a:rect l="l" t="t" r="r" b="b"/>
                <a:pathLst>
                  <a:path w="1858" h="4679" extrusionOk="0">
                    <a:moveTo>
                      <a:pt x="708" y="0"/>
                    </a:moveTo>
                    <a:cubicBezTo>
                      <a:pt x="476" y="116"/>
                      <a:pt x="244" y="244"/>
                      <a:pt x="0" y="372"/>
                    </a:cubicBezTo>
                    <a:lnTo>
                      <a:pt x="1254" y="4679"/>
                    </a:lnTo>
                    <a:cubicBezTo>
                      <a:pt x="1440" y="4412"/>
                      <a:pt x="1637" y="4168"/>
                      <a:pt x="1858" y="3936"/>
                    </a:cubicBez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5332336" y="1851963"/>
                <a:ext cx="59117" cy="142667"/>
              </a:xfrm>
              <a:custGeom>
                <a:avLst/>
                <a:gdLst/>
                <a:ahLst/>
                <a:cxnLst/>
                <a:rect l="l" t="t" r="r" b="b"/>
                <a:pathLst>
                  <a:path w="1626" h="3924" extrusionOk="0">
                    <a:moveTo>
                      <a:pt x="627" y="0"/>
                    </a:moveTo>
                    <a:lnTo>
                      <a:pt x="93" y="372"/>
                    </a:lnTo>
                    <a:cubicBezTo>
                      <a:pt x="93" y="372"/>
                      <a:pt x="59" y="383"/>
                      <a:pt x="1" y="430"/>
                    </a:cubicBezTo>
                    <a:lnTo>
                      <a:pt x="1022" y="3924"/>
                    </a:lnTo>
                    <a:cubicBezTo>
                      <a:pt x="1254" y="3727"/>
                      <a:pt x="1452" y="3564"/>
                      <a:pt x="1626" y="3448"/>
                    </a:cubicBez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9" name="Google Shape;3149;p36"/>
            <p:cNvSpPr/>
            <p:nvPr/>
          </p:nvSpPr>
          <p:spPr>
            <a:xfrm>
              <a:off x="7913050" y="1148775"/>
              <a:ext cx="407525" cy="275175"/>
            </a:xfrm>
            <a:custGeom>
              <a:avLst/>
              <a:gdLst/>
              <a:ahLst/>
              <a:cxnLst/>
              <a:rect l="l" t="t" r="r" b="b"/>
              <a:pathLst>
                <a:path w="16301" h="11007" extrusionOk="0">
                  <a:moveTo>
                    <a:pt x="0" y="10923"/>
                  </a:moveTo>
                  <a:lnTo>
                    <a:pt x="12940" y="0"/>
                  </a:lnTo>
                  <a:lnTo>
                    <a:pt x="16301" y="2184"/>
                  </a:lnTo>
                  <a:lnTo>
                    <a:pt x="6891" y="11007"/>
                  </a:lnTo>
                  <a:close/>
                </a:path>
              </a:pathLst>
            </a:custGeom>
            <a:gradFill>
              <a:gsLst>
                <a:gs pos="0">
                  <a:srgbClr val="703030">
                    <a:alpha val="25882"/>
                  </a:srgbClr>
                </a:gs>
                <a:gs pos="100000">
                  <a:srgbClr val="703030">
                    <a:alpha val="0"/>
                  </a:srgbClr>
                </a:gs>
              </a:gsLst>
              <a:lin ang="5400700" scaled="0"/>
            </a:gradFill>
            <a:ln>
              <a:noFill/>
            </a:ln>
          </p:spPr>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sp>
        <p:nvSpPr>
          <p:cNvPr id="2799" name="Google Shape;2799;p34"/>
          <p:cNvSpPr txBox="1">
            <a:spLocks noGrp="1"/>
          </p:cNvSpPr>
          <p:nvPr>
            <p:ph type="title"/>
          </p:nvPr>
        </p:nvSpPr>
        <p:spPr>
          <a:xfrm>
            <a:off x="720000" y="526293"/>
            <a:ext cx="7704000" cy="8488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Problem Statement</a:t>
            </a:r>
            <a:endParaRPr sz="4400" b="1" dirty="0"/>
          </a:p>
        </p:txBody>
      </p:sp>
      <p:sp>
        <p:nvSpPr>
          <p:cNvPr id="2800" name="Google Shape;2800;p34"/>
          <p:cNvSpPr txBox="1">
            <a:spLocks noGrp="1"/>
          </p:cNvSpPr>
          <p:nvPr>
            <p:ph type="body" idx="1"/>
          </p:nvPr>
        </p:nvSpPr>
        <p:spPr>
          <a:xfrm>
            <a:off x="1177578" y="1541122"/>
            <a:ext cx="6793312" cy="2871538"/>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dirty="0"/>
              <a:t>Forest fire is also called as wild fire or wildland fire is an uncontrolled fire occurring in forest areas It is essential to distinguish these sorts of flames as ahead of schedule as conceivable in order to keep the harm from it to biological framework. Consistently a large number of sections of land of timberland are burned to the ground. The land were woods is singed it winds up plainly difficult to develop vegetation over yonder. This is on account of soil moves toward becoming water repellent and acknowledges no more water, prompting lessening in ground water level. Common causes of wild fire are lightning, extreme hot and arid weather and human carelessness. This project presents one of the methods for early wild fire identification.</a:t>
            </a:r>
            <a:endParaRPr lang="en-US" sz="1100" dirty="0"/>
          </a:p>
        </p:txBody>
      </p:sp>
      <p:grpSp>
        <p:nvGrpSpPr>
          <p:cNvPr id="2834" name="Google Shape;2834;p34"/>
          <p:cNvGrpSpPr/>
          <p:nvPr/>
        </p:nvGrpSpPr>
        <p:grpSpPr>
          <a:xfrm>
            <a:off x="214475" y="618475"/>
            <a:ext cx="8847205" cy="3845738"/>
            <a:chOff x="214475" y="618475"/>
            <a:chExt cx="8847205" cy="3845738"/>
          </a:xfrm>
        </p:grpSpPr>
        <p:sp>
          <p:nvSpPr>
            <p:cNvPr id="2835" name="Google Shape;2835;p34"/>
            <p:cNvSpPr/>
            <p:nvPr/>
          </p:nvSpPr>
          <p:spPr>
            <a:xfrm>
              <a:off x="8200488" y="24894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7300900" y="93282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6705800" y="4189888"/>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347088" y="61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1564950" y="7560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8787363" y="6332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8680200" y="37563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214475" y="18958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5204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768" name="Google Shape;2768;p34"/>
          <p:cNvGrpSpPr/>
          <p:nvPr/>
        </p:nvGrpSpPr>
        <p:grpSpPr>
          <a:xfrm>
            <a:off x="7756275" y="349694"/>
            <a:ext cx="923936" cy="1183081"/>
            <a:chOff x="7756275" y="349694"/>
            <a:chExt cx="923936" cy="1183081"/>
          </a:xfrm>
        </p:grpSpPr>
        <p:grpSp>
          <p:nvGrpSpPr>
            <p:cNvPr id="2769" name="Google Shape;2769;p34"/>
            <p:cNvGrpSpPr/>
            <p:nvPr/>
          </p:nvGrpSpPr>
          <p:grpSpPr>
            <a:xfrm>
              <a:off x="8116376" y="349694"/>
              <a:ext cx="563835" cy="857457"/>
              <a:chOff x="7397450" y="1458488"/>
              <a:chExt cx="1305777" cy="1985774"/>
            </a:xfrm>
          </p:grpSpPr>
          <p:sp>
            <p:nvSpPr>
              <p:cNvPr id="2770" name="Google Shape;2770;p34"/>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5" name="Google Shape;2775;p34"/>
              <p:cNvGrpSpPr/>
              <p:nvPr/>
            </p:nvGrpSpPr>
            <p:grpSpPr>
              <a:xfrm>
                <a:off x="7397450" y="2837534"/>
                <a:ext cx="1305777" cy="606727"/>
                <a:chOff x="7309725" y="3207034"/>
                <a:chExt cx="1305777" cy="606727"/>
              </a:xfrm>
            </p:grpSpPr>
            <p:sp>
              <p:nvSpPr>
                <p:cNvPr id="2776" name="Google Shape;2776;p34"/>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34"/>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34"/>
              <p:cNvGrpSpPr/>
              <p:nvPr/>
            </p:nvGrpSpPr>
            <p:grpSpPr>
              <a:xfrm>
                <a:off x="7397450" y="2838082"/>
                <a:ext cx="1303258" cy="605194"/>
                <a:chOff x="7309725" y="3207582"/>
                <a:chExt cx="1303258" cy="605194"/>
              </a:xfrm>
            </p:grpSpPr>
            <p:sp>
              <p:nvSpPr>
                <p:cNvPr id="2787" name="Google Shape;2787;p34"/>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8" name="Google Shape;2798;p34"/>
            <p:cNvSpPr/>
            <p:nvPr/>
          </p:nvSpPr>
          <p:spPr>
            <a:xfrm>
              <a:off x="7756275" y="953750"/>
              <a:ext cx="909500" cy="57902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sp>
      </p:grpSp>
      <p:sp>
        <p:nvSpPr>
          <p:cNvPr id="2799" name="Google Shape;2799;p34"/>
          <p:cNvSpPr txBox="1">
            <a:spLocks noGrp="1"/>
          </p:cNvSpPr>
          <p:nvPr>
            <p:ph type="title"/>
          </p:nvPr>
        </p:nvSpPr>
        <p:spPr>
          <a:xfrm>
            <a:off x="714843" y="499726"/>
            <a:ext cx="7704000" cy="857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t>Abstract</a:t>
            </a:r>
            <a:endParaRPr sz="4400" b="1" dirty="0"/>
          </a:p>
        </p:txBody>
      </p:sp>
      <p:sp>
        <p:nvSpPr>
          <p:cNvPr id="2800" name="Google Shape;2800;p34"/>
          <p:cNvSpPr txBox="1">
            <a:spLocks noGrp="1"/>
          </p:cNvSpPr>
          <p:nvPr>
            <p:ph type="body" idx="1"/>
          </p:nvPr>
        </p:nvSpPr>
        <p:spPr>
          <a:xfrm>
            <a:off x="1372796" y="1532775"/>
            <a:ext cx="6397196" cy="2706678"/>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US" sz="1600" dirty="0"/>
              <a:t>Forest fires are common hazards in forests that cause a lot of harm to Wildlife as well as the Environment. It could be avoided if a robust system could be deployed in forest areas to detect the fire and alert to Fire extinguishing authority to take immediate action. In this project, the intention is to build a Forest fire detection system using IoT which would detect the fire and send an emergency alert to Authority through IoT. Here a GSM/GPRS module is used to communicate with IoT sever as usually in forest areas network bandwidth is very low or not available. Hence a 2G network is preferable to communicate with the server.</a:t>
            </a:r>
          </a:p>
        </p:txBody>
      </p:sp>
      <p:grpSp>
        <p:nvGrpSpPr>
          <p:cNvPr id="2801" name="Google Shape;2801;p34"/>
          <p:cNvGrpSpPr/>
          <p:nvPr/>
        </p:nvGrpSpPr>
        <p:grpSpPr>
          <a:xfrm>
            <a:off x="23782" y="484446"/>
            <a:ext cx="1176190" cy="1971750"/>
            <a:chOff x="3425" y="3173200"/>
            <a:chExt cx="1176190" cy="1971750"/>
          </a:xfrm>
        </p:grpSpPr>
        <p:sp>
          <p:nvSpPr>
            <p:cNvPr id="2802" name="Google Shape;2802;p34"/>
            <p:cNvSpPr/>
            <p:nvPr/>
          </p:nvSpPr>
          <p:spPr>
            <a:xfrm>
              <a:off x="3425" y="3963975"/>
              <a:ext cx="972750" cy="1180975"/>
            </a:xfrm>
            <a:custGeom>
              <a:avLst/>
              <a:gdLst/>
              <a:ahLst/>
              <a:cxnLst/>
              <a:rect l="l" t="t" r="r" b="b"/>
              <a:pathLst>
                <a:path w="38910" h="47239" extrusionOk="0">
                  <a:moveTo>
                    <a:pt x="0" y="18431"/>
                  </a:moveTo>
                  <a:lnTo>
                    <a:pt x="13311" y="0"/>
                  </a:lnTo>
                  <a:lnTo>
                    <a:pt x="38910" y="0"/>
                  </a:lnTo>
                  <a:lnTo>
                    <a:pt x="12872" y="47239"/>
                  </a:lnTo>
                  <a:lnTo>
                    <a:pt x="146" y="47102"/>
                  </a:lnTo>
                  <a:close/>
                </a:path>
              </a:pathLst>
            </a:custGeom>
            <a:gradFill>
              <a:gsLst>
                <a:gs pos="0">
                  <a:srgbClr val="703030">
                    <a:alpha val="25882"/>
                  </a:srgbClr>
                </a:gs>
                <a:gs pos="100000">
                  <a:srgbClr val="703030">
                    <a:alpha val="0"/>
                  </a:srgbClr>
                </a:gs>
              </a:gsLst>
              <a:lin ang="5400700" scaled="0"/>
            </a:gradFill>
            <a:ln>
              <a:noFill/>
            </a:ln>
          </p:spPr>
        </p:sp>
        <p:grpSp>
          <p:nvGrpSpPr>
            <p:cNvPr id="2803" name="Google Shape;2803;p34"/>
            <p:cNvGrpSpPr/>
            <p:nvPr/>
          </p:nvGrpSpPr>
          <p:grpSpPr>
            <a:xfrm>
              <a:off x="127688" y="3173200"/>
              <a:ext cx="1051928" cy="857501"/>
              <a:chOff x="599350" y="2977675"/>
              <a:chExt cx="1051928" cy="857501"/>
            </a:xfrm>
          </p:grpSpPr>
          <p:sp>
            <p:nvSpPr>
              <p:cNvPr id="2804" name="Google Shape;2804;p34"/>
              <p:cNvSpPr/>
              <p:nvPr/>
            </p:nvSpPr>
            <p:spPr>
              <a:xfrm>
                <a:off x="1525790" y="3155679"/>
                <a:ext cx="115773" cy="173660"/>
              </a:xfrm>
              <a:custGeom>
                <a:avLst/>
                <a:gdLst/>
                <a:ahLst/>
                <a:cxnLst/>
                <a:rect l="l" t="t" r="r" b="b"/>
                <a:pathLst>
                  <a:path w="1812" h="2718" extrusionOk="0">
                    <a:moveTo>
                      <a:pt x="1800" y="0"/>
                    </a:moveTo>
                    <a:cubicBezTo>
                      <a:pt x="1800" y="1"/>
                      <a:pt x="1" y="558"/>
                      <a:pt x="12" y="2717"/>
                    </a:cubicBezTo>
                    <a:lnTo>
                      <a:pt x="12" y="2717"/>
                    </a:lnTo>
                    <a:cubicBezTo>
                      <a:pt x="23" y="2696"/>
                      <a:pt x="1811" y="1962"/>
                      <a:pt x="1800" y="0"/>
                    </a:cubicBezTo>
                    <a:close/>
                    <a:moveTo>
                      <a:pt x="12" y="2717"/>
                    </a:moveTo>
                    <a:lnTo>
                      <a:pt x="12" y="2717"/>
                    </a:lnTo>
                    <a:cubicBezTo>
                      <a:pt x="12" y="2717"/>
                      <a:pt x="12" y="2717"/>
                      <a:pt x="12" y="2717"/>
                    </a:cubicBezTo>
                    <a:cubicBezTo>
                      <a:pt x="12" y="2717"/>
                      <a:pt x="12" y="2717"/>
                      <a:pt x="12" y="2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5" name="Google Shape;2805;p34"/>
              <p:cNvGrpSpPr/>
              <p:nvPr/>
            </p:nvGrpSpPr>
            <p:grpSpPr>
              <a:xfrm>
                <a:off x="599350" y="2977675"/>
                <a:ext cx="1051928" cy="857501"/>
                <a:chOff x="599350" y="2977675"/>
                <a:chExt cx="1051928" cy="857501"/>
              </a:xfrm>
            </p:grpSpPr>
            <p:grpSp>
              <p:nvGrpSpPr>
                <p:cNvPr id="2806" name="Google Shape;2806;p34"/>
                <p:cNvGrpSpPr/>
                <p:nvPr/>
              </p:nvGrpSpPr>
              <p:grpSpPr>
                <a:xfrm>
                  <a:off x="599350" y="2977675"/>
                  <a:ext cx="1051928" cy="857501"/>
                  <a:chOff x="599350" y="2977675"/>
                  <a:chExt cx="1051928" cy="857501"/>
                </a:xfrm>
              </p:grpSpPr>
              <p:sp>
                <p:nvSpPr>
                  <p:cNvPr id="2807" name="Google Shape;2807;p34"/>
                  <p:cNvSpPr/>
                  <p:nvPr/>
                </p:nvSpPr>
                <p:spPr>
                  <a:xfrm>
                    <a:off x="825593" y="3004382"/>
                    <a:ext cx="598609" cy="802618"/>
                  </a:xfrm>
                  <a:custGeom>
                    <a:avLst/>
                    <a:gdLst/>
                    <a:ahLst/>
                    <a:cxnLst/>
                    <a:rect l="l" t="t" r="r" b="b"/>
                    <a:pathLst>
                      <a:path w="9369" h="12562" extrusionOk="0">
                        <a:moveTo>
                          <a:pt x="4690" y="0"/>
                        </a:moveTo>
                        <a:cubicBezTo>
                          <a:pt x="2102" y="0"/>
                          <a:pt x="0" y="441"/>
                          <a:pt x="0" y="975"/>
                        </a:cubicBezTo>
                        <a:lnTo>
                          <a:pt x="0" y="11586"/>
                        </a:lnTo>
                        <a:cubicBezTo>
                          <a:pt x="0" y="12120"/>
                          <a:pt x="2102" y="12561"/>
                          <a:pt x="4690" y="12561"/>
                        </a:cubicBezTo>
                        <a:cubicBezTo>
                          <a:pt x="7268" y="12561"/>
                          <a:pt x="9369" y="12120"/>
                          <a:pt x="9369" y="11586"/>
                        </a:cubicBezTo>
                        <a:lnTo>
                          <a:pt x="9369" y="975"/>
                        </a:lnTo>
                        <a:cubicBezTo>
                          <a:pt x="9369" y="441"/>
                          <a:pt x="7268" y="0"/>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1424137" y="3303271"/>
                    <a:ext cx="116540" cy="211484"/>
                  </a:xfrm>
                  <a:custGeom>
                    <a:avLst/>
                    <a:gdLst/>
                    <a:ahLst/>
                    <a:cxnLst/>
                    <a:rect l="l" t="t" r="r" b="b"/>
                    <a:pathLst>
                      <a:path w="1824" h="3310" extrusionOk="0">
                        <a:moveTo>
                          <a:pt x="1708" y="1"/>
                        </a:moveTo>
                        <a:lnTo>
                          <a:pt x="1" y="2137"/>
                        </a:lnTo>
                        <a:lnTo>
                          <a:pt x="94" y="3309"/>
                        </a:lnTo>
                        <a:lnTo>
                          <a:pt x="1824" y="244"/>
                        </a:lnTo>
                        <a:lnTo>
                          <a:pt x="1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599350" y="2994734"/>
                    <a:ext cx="134302" cy="198067"/>
                  </a:xfrm>
                  <a:custGeom>
                    <a:avLst/>
                    <a:gdLst/>
                    <a:ahLst/>
                    <a:cxnLst/>
                    <a:rect l="l" t="t" r="r" b="b"/>
                    <a:pathLst>
                      <a:path w="2102" h="3100" extrusionOk="0">
                        <a:moveTo>
                          <a:pt x="302" y="383"/>
                        </a:moveTo>
                        <a:lnTo>
                          <a:pt x="302" y="383"/>
                        </a:lnTo>
                        <a:cubicBezTo>
                          <a:pt x="720" y="581"/>
                          <a:pt x="1707" y="1184"/>
                          <a:pt x="1800" y="2647"/>
                        </a:cubicBezTo>
                        <a:cubicBezTo>
                          <a:pt x="1359" y="2415"/>
                          <a:pt x="372" y="1742"/>
                          <a:pt x="302" y="383"/>
                        </a:cubicBezTo>
                        <a:close/>
                        <a:moveTo>
                          <a:pt x="12" y="0"/>
                        </a:moveTo>
                        <a:lnTo>
                          <a:pt x="12" y="186"/>
                        </a:lnTo>
                        <a:cubicBezTo>
                          <a:pt x="1" y="2241"/>
                          <a:pt x="1881" y="3019"/>
                          <a:pt x="1904" y="3030"/>
                        </a:cubicBezTo>
                        <a:lnTo>
                          <a:pt x="2090" y="3100"/>
                        </a:lnTo>
                        <a:lnTo>
                          <a:pt x="2090" y="2903"/>
                        </a:lnTo>
                        <a:cubicBezTo>
                          <a:pt x="2102" y="650"/>
                          <a:pt x="221" y="58"/>
                          <a:pt x="198" y="58"/>
                        </a:cubicBezTo>
                        <a:lnTo>
                          <a:pt x="12"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709884" y="3154210"/>
                    <a:ext cx="115773" cy="211420"/>
                  </a:xfrm>
                  <a:custGeom>
                    <a:avLst/>
                    <a:gdLst/>
                    <a:ahLst/>
                    <a:cxnLst/>
                    <a:rect l="l" t="t" r="r" b="b"/>
                    <a:pathLst>
                      <a:path w="1812" h="3309" extrusionOk="0">
                        <a:moveTo>
                          <a:pt x="93" y="0"/>
                        </a:moveTo>
                        <a:lnTo>
                          <a:pt x="0" y="244"/>
                        </a:lnTo>
                        <a:lnTo>
                          <a:pt x="1707" y="3309"/>
                        </a:lnTo>
                        <a:lnTo>
                          <a:pt x="1811" y="2125"/>
                        </a:lnTo>
                        <a:lnTo>
                          <a:pt x="9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2" name="Google Shape;2812;p34"/>
                  <p:cNvGrpSpPr/>
                  <p:nvPr/>
                </p:nvGrpSpPr>
                <p:grpSpPr>
                  <a:xfrm>
                    <a:off x="796650" y="2977675"/>
                    <a:ext cx="655793" cy="857501"/>
                    <a:chOff x="1043100" y="3192975"/>
                    <a:chExt cx="655793" cy="857501"/>
                  </a:xfrm>
                </p:grpSpPr>
                <p:grpSp>
                  <p:nvGrpSpPr>
                    <p:cNvPr id="2813" name="Google Shape;2813;p34"/>
                    <p:cNvGrpSpPr/>
                    <p:nvPr/>
                  </p:nvGrpSpPr>
                  <p:grpSpPr>
                    <a:xfrm>
                      <a:off x="1043100" y="3192975"/>
                      <a:ext cx="655793" cy="857501"/>
                      <a:chOff x="1043100" y="3192975"/>
                      <a:chExt cx="655793" cy="857501"/>
                    </a:xfrm>
                  </p:grpSpPr>
                  <p:sp>
                    <p:nvSpPr>
                      <p:cNvPr id="2814" name="Google Shape;2814;p34"/>
                      <p:cNvSpPr/>
                      <p:nvPr/>
                    </p:nvSpPr>
                    <p:spPr>
                      <a:xfrm>
                        <a:off x="1043866" y="3192975"/>
                        <a:ext cx="655026" cy="857501"/>
                      </a:xfrm>
                      <a:custGeom>
                        <a:avLst/>
                        <a:gdLst/>
                        <a:ahLst/>
                        <a:cxnLst/>
                        <a:rect l="l" t="t" r="r" b="b"/>
                        <a:pathLst>
                          <a:path w="10252" h="13421" extrusionOk="0">
                            <a:moveTo>
                              <a:pt x="5131" y="859"/>
                            </a:moveTo>
                            <a:cubicBezTo>
                              <a:pt x="7616" y="859"/>
                              <a:pt x="9090" y="1254"/>
                              <a:pt x="9380" y="1486"/>
                            </a:cubicBezTo>
                            <a:lnTo>
                              <a:pt x="9380" y="11935"/>
                            </a:lnTo>
                            <a:cubicBezTo>
                              <a:pt x="9090" y="12167"/>
                              <a:pt x="7627" y="12550"/>
                              <a:pt x="5131" y="12550"/>
                            </a:cubicBezTo>
                            <a:cubicBezTo>
                              <a:pt x="2635" y="12550"/>
                              <a:pt x="1161" y="12167"/>
                              <a:pt x="871" y="11935"/>
                            </a:cubicBezTo>
                            <a:lnTo>
                              <a:pt x="871" y="1486"/>
                            </a:lnTo>
                            <a:cubicBezTo>
                              <a:pt x="1161" y="1254"/>
                              <a:pt x="2635" y="859"/>
                              <a:pt x="5131" y="859"/>
                            </a:cubicBezTo>
                            <a:close/>
                            <a:moveTo>
                              <a:pt x="5131" y="0"/>
                            </a:moveTo>
                            <a:cubicBezTo>
                              <a:pt x="3924" y="0"/>
                              <a:pt x="0" y="105"/>
                              <a:pt x="0" y="1405"/>
                            </a:cubicBezTo>
                            <a:lnTo>
                              <a:pt x="0" y="12016"/>
                            </a:lnTo>
                            <a:cubicBezTo>
                              <a:pt x="0" y="13328"/>
                              <a:pt x="3924" y="13421"/>
                              <a:pt x="5131" y="13421"/>
                            </a:cubicBezTo>
                            <a:cubicBezTo>
                              <a:pt x="6327" y="13421"/>
                              <a:pt x="10251" y="13328"/>
                              <a:pt x="10251" y="12016"/>
                            </a:cubicBezTo>
                            <a:lnTo>
                              <a:pt x="10251" y="1405"/>
                            </a:ln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1072043" y="3221152"/>
                        <a:ext cx="359076" cy="356840"/>
                      </a:xfrm>
                      <a:custGeom>
                        <a:avLst/>
                        <a:gdLst/>
                        <a:ahLst/>
                        <a:cxnLst/>
                        <a:rect l="l" t="t" r="r" b="b"/>
                        <a:pathLst>
                          <a:path w="5620" h="5585" extrusionOk="0">
                            <a:moveTo>
                              <a:pt x="5224" y="0"/>
                            </a:moveTo>
                            <a:cubicBezTo>
                              <a:pt x="5062" y="314"/>
                              <a:pt x="4934" y="662"/>
                              <a:pt x="4807" y="999"/>
                            </a:cubicBezTo>
                            <a:cubicBezTo>
                              <a:pt x="4551" y="1637"/>
                              <a:pt x="4296" y="2322"/>
                              <a:pt x="3843" y="2810"/>
                            </a:cubicBezTo>
                            <a:cubicBezTo>
                              <a:pt x="3379" y="3332"/>
                              <a:pt x="2972" y="3681"/>
                              <a:pt x="2636" y="3855"/>
                            </a:cubicBezTo>
                            <a:cubicBezTo>
                              <a:pt x="1823" y="4296"/>
                              <a:pt x="917" y="4760"/>
                              <a:pt x="0" y="5120"/>
                            </a:cubicBezTo>
                            <a:lnTo>
                              <a:pt x="0" y="5584"/>
                            </a:lnTo>
                            <a:cubicBezTo>
                              <a:pt x="999" y="5190"/>
                              <a:pt x="1974" y="4702"/>
                              <a:pt x="2845" y="4238"/>
                            </a:cubicBezTo>
                            <a:cubicBezTo>
                              <a:pt x="3216" y="4029"/>
                              <a:pt x="3669" y="3657"/>
                              <a:pt x="4168" y="3100"/>
                            </a:cubicBezTo>
                            <a:cubicBezTo>
                              <a:pt x="4667" y="2531"/>
                              <a:pt x="4946" y="1835"/>
                              <a:pt x="5213" y="1161"/>
                            </a:cubicBezTo>
                            <a:cubicBezTo>
                              <a:pt x="5341" y="813"/>
                              <a:pt x="5468" y="488"/>
                              <a:pt x="5619" y="186"/>
                            </a:cubicBezTo>
                            <a:lnTo>
                              <a:pt x="5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1071276" y="3578693"/>
                        <a:ext cx="597203" cy="151361"/>
                      </a:xfrm>
                      <a:custGeom>
                        <a:avLst/>
                        <a:gdLst/>
                        <a:ahLst/>
                        <a:cxnLst/>
                        <a:rect l="l" t="t" r="r" b="b"/>
                        <a:pathLst>
                          <a:path w="9347" h="2369" extrusionOk="0">
                            <a:moveTo>
                              <a:pt x="9346" y="0"/>
                            </a:moveTo>
                            <a:cubicBezTo>
                              <a:pt x="9300" y="12"/>
                              <a:pt x="9253" y="12"/>
                              <a:pt x="9207" y="23"/>
                            </a:cubicBezTo>
                            <a:cubicBezTo>
                              <a:pt x="8882" y="128"/>
                              <a:pt x="8510" y="163"/>
                              <a:pt x="8127" y="174"/>
                            </a:cubicBezTo>
                            <a:cubicBezTo>
                              <a:pt x="7779" y="186"/>
                              <a:pt x="7407" y="221"/>
                              <a:pt x="7048" y="290"/>
                            </a:cubicBezTo>
                            <a:cubicBezTo>
                              <a:pt x="6827" y="337"/>
                              <a:pt x="6630" y="395"/>
                              <a:pt x="6421" y="453"/>
                            </a:cubicBezTo>
                            <a:cubicBezTo>
                              <a:pt x="6188" y="522"/>
                              <a:pt x="5956" y="581"/>
                              <a:pt x="5724" y="627"/>
                            </a:cubicBezTo>
                            <a:cubicBezTo>
                              <a:pt x="5538" y="650"/>
                              <a:pt x="5364" y="685"/>
                              <a:pt x="5178" y="697"/>
                            </a:cubicBezTo>
                            <a:cubicBezTo>
                              <a:pt x="4621" y="766"/>
                              <a:pt x="4064" y="824"/>
                              <a:pt x="3507" y="1103"/>
                            </a:cubicBezTo>
                            <a:cubicBezTo>
                              <a:pt x="3251" y="1231"/>
                              <a:pt x="2880" y="1393"/>
                              <a:pt x="2520" y="1509"/>
                            </a:cubicBezTo>
                            <a:cubicBezTo>
                              <a:pt x="2230" y="1591"/>
                              <a:pt x="1893" y="1649"/>
                              <a:pt x="1580" y="1707"/>
                            </a:cubicBezTo>
                            <a:cubicBezTo>
                              <a:pt x="1347" y="1753"/>
                              <a:pt x="1115" y="1788"/>
                              <a:pt x="895" y="1846"/>
                            </a:cubicBezTo>
                            <a:cubicBezTo>
                              <a:pt x="616" y="1916"/>
                              <a:pt x="314" y="1927"/>
                              <a:pt x="1" y="1927"/>
                            </a:cubicBezTo>
                            <a:lnTo>
                              <a:pt x="1" y="2368"/>
                            </a:lnTo>
                            <a:cubicBezTo>
                              <a:pt x="326" y="2368"/>
                              <a:pt x="674" y="2345"/>
                              <a:pt x="999" y="2264"/>
                            </a:cubicBezTo>
                            <a:cubicBezTo>
                              <a:pt x="1196" y="2217"/>
                              <a:pt x="1417" y="2171"/>
                              <a:pt x="1649" y="2136"/>
                            </a:cubicBezTo>
                            <a:cubicBezTo>
                              <a:pt x="1986" y="2078"/>
                              <a:pt x="2346" y="2020"/>
                              <a:pt x="2648" y="1916"/>
                            </a:cubicBezTo>
                            <a:cubicBezTo>
                              <a:pt x="3031" y="1788"/>
                              <a:pt x="3402" y="1614"/>
                              <a:pt x="3681" y="1474"/>
                            </a:cubicBezTo>
                            <a:cubicBezTo>
                              <a:pt x="4180" y="1242"/>
                              <a:pt x="4668" y="1184"/>
                              <a:pt x="5202" y="1115"/>
                            </a:cubicBezTo>
                            <a:cubicBezTo>
                              <a:pt x="5399" y="1091"/>
                              <a:pt x="5585" y="1068"/>
                              <a:pt x="5771" y="1045"/>
                            </a:cubicBezTo>
                            <a:cubicBezTo>
                              <a:pt x="6038" y="998"/>
                              <a:pt x="6281" y="929"/>
                              <a:pt x="6514" y="859"/>
                            </a:cubicBezTo>
                            <a:cubicBezTo>
                              <a:pt x="6711" y="801"/>
                              <a:pt x="6908" y="743"/>
                              <a:pt x="7106" y="697"/>
                            </a:cubicBezTo>
                            <a:cubicBezTo>
                              <a:pt x="7442" y="639"/>
                              <a:pt x="7779" y="604"/>
                              <a:pt x="8127" y="592"/>
                            </a:cubicBezTo>
                            <a:cubicBezTo>
                              <a:pt x="8510" y="569"/>
                              <a:pt x="8917" y="546"/>
                              <a:pt x="9311" y="453"/>
                            </a:cubicBezTo>
                            <a:lnTo>
                              <a:pt x="9346" y="453"/>
                            </a:lnTo>
                            <a:lnTo>
                              <a:pt x="9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1043100" y="3803403"/>
                        <a:ext cx="319782" cy="219599"/>
                      </a:xfrm>
                      <a:custGeom>
                        <a:avLst/>
                        <a:gdLst/>
                        <a:ahLst/>
                        <a:cxnLst/>
                        <a:rect l="l" t="t" r="r" b="b"/>
                        <a:pathLst>
                          <a:path w="5005" h="3437" extrusionOk="0">
                            <a:moveTo>
                              <a:pt x="2337" y="0"/>
                            </a:moveTo>
                            <a:cubicBezTo>
                              <a:pt x="2057" y="0"/>
                              <a:pt x="1777" y="8"/>
                              <a:pt x="1498" y="24"/>
                            </a:cubicBezTo>
                            <a:cubicBezTo>
                              <a:pt x="1045" y="59"/>
                              <a:pt x="593" y="186"/>
                              <a:pt x="175" y="326"/>
                            </a:cubicBezTo>
                            <a:cubicBezTo>
                              <a:pt x="117" y="349"/>
                              <a:pt x="59" y="361"/>
                              <a:pt x="1" y="384"/>
                            </a:cubicBezTo>
                            <a:lnTo>
                              <a:pt x="1" y="837"/>
                            </a:lnTo>
                            <a:cubicBezTo>
                              <a:pt x="105" y="813"/>
                              <a:pt x="198" y="778"/>
                              <a:pt x="302" y="732"/>
                            </a:cubicBezTo>
                            <a:cubicBezTo>
                              <a:pt x="720" y="604"/>
                              <a:pt x="1115" y="477"/>
                              <a:pt x="1510" y="465"/>
                            </a:cubicBezTo>
                            <a:cubicBezTo>
                              <a:pt x="1799" y="448"/>
                              <a:pt x="2092" y="438"/>
                              <a:pt x="2386" y="438"/>
                            </a:cubicBezTo>
                            <a:cubicBezTo>
                              <a:pt x="2882" y="438"/>
                              <a:pt x="3383" y="465"/>
                              <a:pt x="3878" y="523"/>
                            </a:cubicBezTo>
                            <a:cubicBezTo>
                              <a:pt x="3948" y="523"/>
                              <a:pt x="4006" y="535"/>
                              <a:pt x="4064" y="535"/>
                            </a:cubicBezTo>
                            <a:cubicBezTo>
                              <a:pt x="4400" y="558"/>
                              <a:pt x="4400" y="558"/>
                              <a:pt x="4424" y="790"/>
                            </a:cubicBezTo>
                            <a:cubicBezTo>
                              <a:pt x="4470" y="1045"/>
                              <a:pt x="4470" y="1312"/>
                              <a:pt x="4470" y="1591"/>
                            </a:cubicBezTo>
                            <a:cubicBezTo>
                              <a:pt x="4470" y="1835"/>
                              <a:pt x="4470" y="2090"/>
                              <a:pt x="4493" y="2334"/>
                            </a:cubicBezTo>
                            <a:cubicBezTo>
                              <a:pt x="4540" y="2682"/>
                              <a:pt x="4575" y="3077"/>
                              <a:pt x="4482" y="3437"/>
                            </a:cubicBezTo>
                            <a:lnTo>
                              <a:pt x="4923" y="3437"/>
                            </a:lnTo>
                            <a:cubicBezTo>
                              <a:pt x="5004" y="3031"/>
                              <a:pt x="4981" y="2624"/>
                              <a:pt x="4934" y="2276"/>
                            </a:cubicBezTo>
                            <a:cubicBezTo>
                              <a:pt x="4911" y="2055"/>
                              <a:pt x="4911" y="1823"/>
                              <a:pt x="4911" y="1591"/>
                            </a:cubicBezTo>
                            <a:cubicBezTo>
                              <a:pt x="4911" y="1301"/>
                              <a:pt x="4911" y="1011"/>
                              <a:pt x="4865" y="720"/>
                            </a:cubicBezTo>
                            <a:cubicBezTo>
                              <a:pt x="4772" y="152"/>
                              <a:pt x="4470" y="128"/>
                              <a:pt x="4110" y="94"/>
                            </a:cubicBezTo>
                            <a:cubicBezTo>
                              <a:pt x="4052" y="94"/>
                              <a:pt x="3994" y="82"/>
                              <a:pt x="3936" y="82"/>
                            </a:cubicBezTo>
                            <a:cubicBezTo>
                              <a:pt x="3410" y="29"/>
                              <a:pt x="2874"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1072043" y="3913106"/>
                        <a:ext cx="179538" cy="104017"/>
                      </a:xfrm>
                      <a:custGeom>
                        <a:avLst/>
                        <a:gdLst/>
                        <a:ahLst/>
                        <a:cxnLst/>
                        <a:rect l="l" t="t" r="r" b="b"/>
                        <a:pathLst>
                          <a:path w="2810" h="1628" extrusionOk="0">
                            <a:moveTo>
                              <a:pt x="1402" y="0"/>
                            </a:moveTo>
                            <a:cubicBezTo>
                              <a:pt x="1245" y="0"/>
                              <a:pt x="1086" y="13"/>
                              <a:pt x="929" y="25"/>
                            </a:cubicBezTo>
                            <a:cubicBezTo>
                              <a:pt x="859" y="25"/>
                              <a:pt x="778" y="37"/>
                              <a:pt x="708" y="37"/>
                            </a:cubicBezTo>
                            <a:cubicBezTo>
                              <a:pt x="627" y="37"/>
                              <a:pt x="534" y="48"/>
                              <a:pt x="453" y="48"/>
                            </a:cubicBezTo>
                            <a:cubicBezTo>
                              <a:pt x="302" y="60"/>
                              <a:pt x="163" y="60"/>
                              <a:pt x="0" y="83"/>
                            </a:cubicBezTo>
                            <a:lnTo>
                              <a:pt x="0" y="513"/>
                            </a:lnTo>
                            <a:cubicBezTo>
                              <a:pt x="163" y="501"/>
                              <a:pt x="314" y="489"/>
                              <a:pt x="476" y="489"/>
                            </a:cubicBezTo>
                            <a:cubicBezTo>
                              <a:pt x="569" y="489"/>
                              <a:pt x="662" y="466"/>
                              <a:pt x="755" y="466"/>
                            </a:cubicBezTo>
                            <a:cubicBezTo>
                              <a:pt x="825" y="466"/>
                              <a:pt x="894" y="455"/>
                              <a:pt x="976" y="455"/>
                            </a:cubicBezTo>
                            <a:cubicBezTo>
                              <a:pt x="1144" y="439"/>
                              <a:pt x="1291" y="428"/>
                              <a:pt x="1422" y="428"/>
                            </a:cubicBezTo>
                            <a:cubicBezTo>
                              <a:pt x="1786" y="428"/>
                              <a:pt x="2018" y="516"/>
                              <a:pt x="2206" y="849"/>
                            </a:cubicBezTo>
                            <a:cubicBezTo>
                              <a:pt x="2264" y="954"/>
                              <a:pt x="2334" y="1151"/>
                              <a:pt x="2380" y="1592"/>
                            </a:cubicBezTo>
                            <a:lnTo>
                              <a:pt x="2810" y="1627"/>
                            </a:lnTo>
                            <a:lnTo>
                              <a:pt x="2810" y="1616"/>
                            </a:lnTo>
                            <a:cubicBezTo>
                              <a:pt x="2775" y="1163"/>
                              <a:pt x="2694" y="838"/>
                              <a:pt x="2578" y="629"/>
                            </a:cubicBezTo>
                            <a:cubicBezTo>
                              <a:pt x="2277" y="104"/>
                              <a:pt x="1849"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1072043" y="3663223"/>
                        <a:ext cx="598609" cy="107595"/>
                      </a:xfrm>
                      <a:custGeom>
                        <a:avLst/>
                        <a:gdLst/>
                        <a:ahLst/>
                        <a:cxnLst/>
                        <a:rect l="l" t="t" r="r" b="b"/>
                        <a:pathLst>
                          <a:path w="9369" h="1684" extrusionOk="0">
                            <a:moveTo>
                              <a:pt x="9369" y="1"/>
                            </a:moveTo>
                            <a:cubicBezTo>
                              <a:pt x="7570" y="523"/>
                              <a:pt x="5689" y="662"/>
                              <a:pt x="3855" y="813"/>
                            </a:cubicBezTo>
                            <a:cubicBezTo>
                              <a:pt x="2578" y="918"/>
                              <a:pt x="1289" y="999"/>
                              <a:pt x="0" y="1231"/>
                            </a:cubicBezTo>
                            <a:lnTo>
                              <a:pt x="0" y="1684"/>
                            </a:lnTo>
                            <a:cubicBezTo>
                              <a:pt x="1289" y="1452"/>
                              <a:pt x="2601" y="1347"/>
                              <a:pt x="3889" y="1243"/>
                            </a:cubicBezTo>
                            <a:cubicBezTo>
                              <a:pt x="5700" y="1115"/>
                              <a:pt x="7570" y="976"/>
                              <a:pt x="9369" y="453"/>
                            </a:cubicBezTo>
                            <a:lnTo>
                              <a:pt x="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1071276" y="3859373"/>
                        <a:ext cx="235188" cy="161456"/>
                      </a:xfrm>
                      <a:custGeom>
                        <a:avLst/>
                        <a:gdLst/>
                        <a:ahLst/>
                        <a:cxnLst/>
                        <a:rect l="l" t="t" r="r" b="b"/>
                        <a:pathLst>
                          <a:path w="3681" h="2527" extrusionOk="0">
                            <a:moveTo>
                              <a:pt x="1922" y="0"/>
                            </a:moveTo>
                            <a:cubicBezTo>
                              <a:pt x="1814" y="0"/>
                              <a:pt x="1707" y="4"/>
                              <a:pt x="1603" y="7"/>
                            </a:cubicBezTo>
                            <a:cubicBezTo>
                              <a:pt x="1510" y="7"/>
                              <a:pt x="1394" y="19"/>
                              <a:pt x="1289" y="19"/>
                            </a:cubicBezTo>
                            <a:lnTo>
                              <a:pt x="1220" y="19"/>
                            </a:lnTo>
                            <a:cubicBezTo>
                              <a:pt x="825" y="19"/>
                              <a:pt x="407" y="19"/>
                              <a:pt x="1" y="77"/>
                            </a:cubicBezTo>
                            <a:lnTo>
                              <a:pt x="1" y="518"/>
                            </a:lnTo>
                            <a:cubicBezTo>
                              <a:pt x="384" y="460"/>
                              <a:pt x="813" y="460"/>
                              <a:pt x="1220" y="460"/>
                            </a:cubicBezTo>
                            <a:lnTo>
                              <a:pt x="1289" y="460"/>
                            </a:lnTo>
                            <a:cubicBezTo>
                              <a:pt x="1405" y="460"/>
                              <a:pt x="1510" y="460"/>
                              <a:pt x="1626" y="436"/>
                            </a:cubicBezTo>
                            <a:cubicBezTo>
                              <a:pt x="1721" y="433"/>
                              <a:pt x="1815" y="429"/>
                              <a:pt x="1908" y="429"/>
                            </a:cubicBezTo>
                            <a:cubicBezTo>
                              <a:pt x="2123" y="429"/>
                              <a:pt x="2330" y="448"/>
                              <a:pt x="2508" y="529"/>
                            </a:cubicBezTo>
                            <a:cubicBezTo>
                              <a:pt x="2543" y="669"/>
                              <a:pt x="2624" y="820"/>
                              <a:pt x="2694" y="947"/>
                            </a:cubicBezTo>
                            <a:cubicBezTo>
                              <a:pt x="2752" y="1052"/>
                              <a:pt x="2810" y="1168"/>
                              <a:pt x="2833" y="1249"/>
                            </a:cubicBezTo>
                            <a:cubicBezTo>
                              <a:pt x="2915" y="1481"/>
                              <a:pt x="2984" y="1714"/>
                              <a:pt x="3054" y="1934"/>
                            </a:cubicBezTo>
                            <a:lnTo>
                              <a:pt x="3182" y="2329"/>
                            </a:lnTo>
                            <a:lnTo>
                              <a:pt x="3228" y="2503"/>
                            </a:lnTo>
                            <a:cubicBezTo>
                              <a:pt x="3379" y="2515"/>
                              <a:pt x="3518" y="2515"/>
                              <a:pt x="3681" y="2526"/>
                            </a:cubicBezTo>
                            <a:cubicBezTo>
                              <a:pt x="3669" y="2433"/>
                              <a:pt x="3634" y="2329"/>
                              <a:pt x="3611" y="2213"/>
                            </a:cubicBezTo>
                            <a:cubicBezTo>
                              <a:pt x="3565" y="2085"/>
                              <a:pt x="3518" y="1946"/>
                              <a:pt x="3483" y="1806"/>
                            </a:cubicBezTo>
                            <a:cubicBezTo>
                              <a:pt x="3402" y="1586"/>
                              <a:pt x="3333" y="1354"/>
                              <a:pt x="3263" y="1133"/>
                            </a:cubicBezTo>
                            <a:cubicBezTo>
                              <a:pt x="3216" y="994"/>
                              <a:pt x="3147" y="866"/>
                              <a:pt x="3077" y="750"/>
                            </a:cubicBezTo>
                            <a:cubicBezTo>
                              <a:pt x="2996" y="611"/>
                              <a:pt x="2926" y="483"/>
                              <a:pt x="2915" y="367"/>
                            </a:cubicBezTo>
                            <a:lnTo>
                              <a:pt x="2903" y="251"/>
                            </a:lnTo>
                            <a:lnTo>
                              <a:pt x="2810" y="193"/>
                            </a:lnTo>
                            <a:cubicBezTo>
                              <a:pt x="2537" y="30"/>
                              <a:pt x="2225" y="0"/>
                              <a:pt x="1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1072043" y="3226327"/>
                        <a:ext cx="179538" cy="195894"/>
                      </a:xfrm>
                      <a:custGeom>
                        <a:avLst/>
                        <a:gdLst/>
                        <a:ahLst/>
                        <a:cxnLst/>
                        <a:rect l="l" t="t" r="r" b="b"/>
                        <a:pathLst>
                          <a:path w="2810" h="3066" extrusionOk="0">
                            <a:moveTo>
                              <a:pt x="2810" y="1"/>
                            </a:moveTo>
                            <a:lnTo>
                              <a:pt x="2810" y="1"/>
                            </a:lnTo>
                            <a:cubicBezTo>
                              <a:pt x="2636" y="12"/>
                              <a:pt x="2485" y="35"/>
                              <a:pt x="2322" y="59"/>
                            </a:cubicBezTo>
                            <a:cubicBezTo>
                              <a:pt x="1730" y="1313"/>
                              <a:pt x="952" y="2148"/>
                              <a:pt x="0" y="2590"/>
                            </a:cubicBezTo>
                            <a:lnTo>
                              <a:pt x="0" y="3066"/>
                            </a:lnTo>
                            <a:cubicBezTo>
                              <a:pt x="1208" y="2590"/>
                              <a:pt x="2136" y="1580"/>
                              <a:pt x="2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1072746" y="3218915"/>
                        <a:ext cx="296781" cy="292308"/>
                      </a:xfrm>
                      <a:custGeom>
                        <a:avLst/>
                        <a:gdLst/>
                        <a:ahLst/>
                        <a:cxnLst/>
                        <a:rect l="l" t="t" r="r" b="b"/>
                        <a:pathLst>
                          <a:path w="4645" h="4575" extrusionOk="0">
                            <a:moveTo>
                              <a:pt x="4134" y="1"/>
                            </a:moveTo>
                            <a:cubicBezTo>
                              <a:pt x="3960" y="279"/>
                              <a:pt x="3786" y="535"/>
                              <a:pt x="3635" y="790"/>
                            </a:cubicBezTo>
                            <a:cubicBezTo>
                              <a:pt x="3344" y="1220"/>
                              <a:pt x="3066" y="1626"/>
                              <a:pt x="2857" y="2032"/>
                            </a:cubicBezTo>
                            <a:cubicBezTo>
                              <a:pt x="2799" y="2148"/>
                              <a:pt x="2741" y="2264"/>
                              <a:pt x="2706" y="2380"/>
                            </a:cubicBezTo>
                            <a:cubicBezTo>
                              <a:pt x="2532" y="2775"/>
                              <a:pt x="2358" y="3135"/>
                              <a:pt x="2079" y="3414"/>
                            </a:cubicBezTo>
                            <a:cubicBezTo>
                              <a:pt x="1731" y="3762"/>
                              <a:pt x="1266" y="3866"/>
                              <a:pt x="767" y="3983"/>
                            </a:cubicBezTo>
                            <a:lnTo>
                              <a:pt x="639" y="4006"/>
                            </a:lnTo>
                            <a:cubicBezTo>
                              <a:pt x="419" y="4052"/>
                              <a:pt x="222" y="4099"/>
                              <a:pt x="1" y="4133"/>
                            </a:cubicBezTo>
                            <a:lnTo>
                              <a:pt x="1" y="4575"/>
                            </a:lnTo>
                            <a:cubicBezTo>
                              <a:pt x="245" y="4528"/>
                              <a:pt x="500" y="4470"/>
                              <a:pt x="744" y="4424"/>
                            </a:cubicBezTo>
                            <a:lnTo>
                              <a:pt x="860" y="4400"/>
                            </a:lnTo>
                            <a:cubicBezTo>
                              <a:pt x="1394" y="4284"/>
                              <a:pt x="1951" y="4157"/>
                              <a:pt x="2381" y="3716"/>
                            </a:cubicBezTo>
                            <a:cubicBezTo>
                              <a:pt x="2718" y="3379"/>
                              <a:pt x="2903" y="2961"/>
                              <a:pt x="3089" y="2555"/>
                            </a:cubicBezTo>
                            <a:cubicBezTo>
                              <a:pt x="3147" y="2439"/>
                              <a:pt x="3193" y="2322"/>
                              <a:pt x="3252" y="2218"/>
                            </a:cubicBezTo>
                            <a:cubicBezTo>
                              <a:pt x="3437" y="1835"/>
                              <a:pt x="3716" y="1440"/>
                              <a:pt x="3995" y="1022"/>
                            </a:cubicBezTo>
                            <a:cubicBezTo>
                              <a:pt x="4215" y="686"/>
                              <a:pt x="4447" y="349"/>
                              <a:pt x="4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1072746" y="3222621"/>
                        <a:ext cx="431786" cy="445842"/>
                      </a:xfrm>
                      <a:custGeom>
                        <a:avLst/>
                        <a:gdLst/>
                        <a:ahLst/>
                        <a:cxnLst/>
                        <a:rect l="l" t="t" r="r" b="b"/>
                        <a:pathLst>
                          <a:path w="6758" h="6978" extrusionOk="0">
                            <a:moveTo>
                              <a:pt x="6328" y="1"/>
                            </a:moveTo>
                            <a:cubicBezTo>
                              <a:pt x="6247" y="268"/>
                              <a:pt x="6189" y="500"/>
                              <a:pt x="6142" y="732"/>
                            </a:cubicBezTo>
                            <a:cubicBezTo>
                              <a:pt x="6015" y="1289"/>
                              <a:pt x="5875" y="1870"/>
                              <a:pt x="5631" y="2381"/>
                            </a:cubicBezTo>
                            <a:cubicBezTo>
                              <a:pt x="5550" y="2555"/>
                              <a:pt x="5469" y="2740"/>
                              <a:pt x="5399" y="2915"/>
                            </a:cubicBezTo>
                            <a:cubicBezTo>
                              <a:pt x="5237" y="3286"/>
                              <a:pt x="5097" y="3634"/>
                              <a:pt x="4877" y="3925"/>
                            </a:cubicBezTo>
                            <a:cubicBezTo>
                              <a:pt x="4679" y="4180"/>
                              <a:pt x="4389" y="4412"/>
                              <a:pt x="4111" y="4621"/>
                            </a:cubicBezTo>
                            <a:lnTo>
                              <a:pt x="3983" y="4714"/>
                            </a:lnTo>
                            <a:cubicBezTo>
                              <a:pt x="3077" y="5434"/>
                              <a:pt x="2323" y="5991"/>
                              <a:pt x="1266" y="6270"/>
                            </a:cubicBezTo>
                            <a:cubicBezTo>
                              <a:pt x="860" y="6374"/>
                              <a:pt x="442" y="6455"/>
                              <a:pt x="1" y="6548"/>
                            </a:cubicBezTo>
                            <a:lnTo>
                              <a:pt x="1" y="6978"/>
                            </a:lnTo>
                            <a:cubicBezTo>
                              <a:pt x="465" y="6897"/>
                              <a:pt x="930" y="6804"/>
                              <a:pt x="1359" y="6688"/>
                            </a:cubicBezTo>
                            <a:cubicBezTo>
                              <a:pt x="2497" y="6386"/>
                              <a:pt x="3344" y="5782"/>
                              <a:pt x="4238" y="5051"/>
                            </a:cubicBezTo>
                            <a:lnTo>
                              <a:pt x="4366" y="4946"/>
                            </a:lnTo>
                            <a:cubicBezTo>
                              <a:pt x="4656" y="4714"/>
                              <a:pt x="4958" y="4482"/>
                              <a:pt x="5213" y="4180"/>
                            </a:cubicBezTo>
                            <a:cubicBezTo>
                              <a:pt x="5469" y="3843"/>
                              <a:pt x="5643" y="3460"/>
                              <a:pt x="5806" y="3077"/>
                            </a:cubicBezTo>
                            <a:cubicBezTo>
                              <a:pt x="5875" y="2903"/>
                              <a:pt x="5945" y="2729"/>
                              <a:pt x="6038" y="2566"/>
                            </a:cubicBezTo>
                            <a:cubicBezTo>
                              <a:pt x="6316" y="2021"/>
                              <a:pt x="6444" y="1405"/>
                              <a:pt x="6572" y="813"/>
                            </a:cubicBezTo>
                            <a:cubicBezTo>
                              <a:pt x="6630" y="569"/>
                              <a:pt x="6688" y="302"/>
                              <a:pt x="6758" y="47"/>
                            </a:cubicBezTo>
                            <a:lnTo>
                              <a:pt x="63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1043866" y="3192975"/>
                        <a:ext cx="655026" cy="180305"/>
                      </a:xfrm>
                      <a:custGeom>
                        <a:avLst/>
                        <a:gdLst/>
                        <a:ahLst/>
                        <a:cxnLst/>
                        <a:rect l="l" t="t" r="r" b="b"/>
                        <a:pathLst>
                          <a:path w="10252" h="2822" extrusionOk="0">
                            <a:moveTo>
                              <a:pt x="5011" y="871"/>
                            </a:moveTo>
                            <a:cubicBezTo>
                              <a:pt x="5051" y="871"/>
                              <a:pt x="5091" y="871"/>
                              <a:pt x="5131" y="871"/>
                            </a:cubicBezTo>
                            <a:cubicBezTo>
                              <a:pt x="7326" y="871"/>
                              <a:pt x="8742" y="1173"/>
                              <a:pt x="9230" y="1405"/>
                            </a:cubicBezTo>
                            <a:cubicBezTo>
                              <a:pt x="8742" y="1637"/>
                              <a:pt x="7326" y="1951"/>
                              <a:pt x="5131" y="1951"/>
                            </a:cubicBezTo>
                            <a:cubicBezTo>
                              <a:pt x="2926" y="1951"/>
                              <a:pt x="1509" y="1637"/>
                              <a:pt x="1022" y="1405"/>
                            </a:cubicBezTo>
                            <a:cubicBezTo>
                              <a:pt x="1489" y="1177"/>
                              <a:pt x="2852" y="871"/>
                              <a:pt x="5011" y="871"/>
                            </a:cubicBezTo>
                            <a:close/>
                            <a:moveTo>
                              <a:pt x="5131" y="0"/>
                            </a:moveTo>
                            <a:cubicBezTo>
                              <a:pt x="3924" y="0"/>
                              <a:pt x="0" y="105"/>
                              <a:pt x="0" y="1405"/>
                            </a:cubicBezTo>
                            <a:cubicBezTo>
                              <a:pt x="0" y="2717"/>
                              <a:pt x="3924" y="2821"/>
                              <a:pt x="5131" y="2821"/>
                            </a:cubicBezTo>
                            <a:cubicBezTo>
                              <a:pt x="6327" y="2821"/>
                              <a:pt x="10251" y="2717"/>
                              <a:pt x="10251" y="1405"/>
                            </a:cubicBez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4"/>
                    <p:cNvSpPr/>
                    <p:nvPr/>
                  </p:nvSpPr>
                  <p:spPr>
                    <a:xfrm>
                      <a:off x="1470348" y="3740980"/>
                      <a:ext cx="200303" cy="276143"/>
                    </a:xfrm>
                    <a:custGeom>
                      <a:avLst/>
                      <a:gdLst/>
                      <a:ahLst/>
                      <a:cxnLst/>
                      <a:rect l="l" t="t" r="r" b="b"/>
                      <a:pathLst>
                        <a:path w="3135" h="4322" extrusionOk="0">
                          <a:moveTo>
                            <a:pt x="2366" y="0"/>
                          </a:moveTo>
                          <a:cubicBezTo>
                            <a:pt x="2041" y="0"/>
                            <a:pt x="1710" y="90"/>
                            <a:pt x="1324" y="339"/>
                          </a:cubicBezTo>
                          <a:cubicBezTo>
                            <a:pt x="674" y="757"/>
                            <a:pt x="314" y="1129"/>
                            <a:pt x="151" y="1999"/>
                          </a:cubicBezTo>
                          <a:cubicBezTo>
                            <a:pt x="0" y="2800"/>
                            <a:pt x="117" y="3567"/>
                            <a:pt x="279" y="4321"/>
                          </a:cubicBezTo>
                          <a:lnTo>
                            <a:pt x="720" y="4286"/>
                          </a:lnTo>
                          <a:cubicBezTo>
                            <a:pt x="558" y="3532"/>
                            <a:pt x="442" y="2812"/>
                            <a:pt x="581" y="2081"/>
                          </a:cubicBezTo>
                          <a:cubicBezTo>
                            <a:pt x="697" y="1419"/>
                            <a:pt x="918" y="1105"/>
                            <a:pt x="1568" y="699"/>
                          </a:cubicBezTo>
                          <a:cubicBezTo>
                            <a:pt x="1855" y="513"/>
                            <a:pt x="2093" y="442"/>
                            <a:pt x="2344" y="442"/>
                          </a:cubicBezTo>
                          <a:cubicBezTo>
                            <a:pt x="2580" y="442"/>
                            <a:pt x="2826" y="505"/>
                            <a:pt x="3135" y="595"/>
                          </a:cubicBezTo>
                          <a:lnTo>
                            <a:pt x="3135" y="130"/>
                          </a:lnTo>
                          <a:cubicBezTo>
                            <a:pt x="2867" y="54"/>
                            <a:pt x="2618"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1569765" y="3817907"/>
                      <a:ext cx="100183" cy="183627"/>
                    </a:xfrm>
                    <a:custGeom>
                      <a:avLst/>
                      <a:gdLst/>
                      <a:ahLst/>
                      <a:cxnLst/>
                      <a:rect l="l" t="t" r="r" b="b"/>
                      <a:pathLst>
                        <a:path w="1568" h="2874" extrusionOk="0">
                          <a:moveTo>
                            <a:pt x="1230" y="1"/>
                          </a:moveTo>
                          <a:cubicBezTo>
                            <a:pt x="625" y="1"/>
                            <a:pt x="243" y="312"/>
                            <a:pt x="105" y="935"/>
                          </a:cubicBezTo>
                          <a:cubicBezTo>
                            <a:pt x="0" y="1364"/>
                            <a:pt x="128" y="1875"/>
                            <a:pt x="221" y="2281"/>
                          </a:cubicBezTo>
                          <a:lnTo>
                            <a:pt x="232" y="2363"/>
                          </a:lnTo>
                          <a:cubicBezTo>
                            <a:pt x="279" y="2525"/>
                            <a:pt x="302" y="2699"/>
                            <a:pt x="337" y="2873"/>
                          </a:cubicBezTo>
                          <a:cubicBezTo>
                            <a:pt x="499" y="2850"/>
                            <a:pt x="627" y="2804"/>
                            <a:pt x="755" y="2757"/>
                          </a:cubicBezTo>
                          <a:cubicBezTo>
                            <a:pt x="743" y="2618"/>
                            <a:pt x="708" y="2444"/>
                            <a:pt x="673" y="2281"/>
                          </a:cubicBezTo>
                          <a:lnTo>
                            <a:pt x="650" y="2188"/>
                          </a:lnTo>
                          <a:cubicBezTo>
                            <a:pt x="569" y="1828"/>
                            <a:pt x="465" y="1376"/>
                            <a:pt x="534" y="1027"/>
                          </a:cubicBezTo>
                          <a:cubicBezTo>
                            <a:pt x="602" y="756"/>
                            <a:pt x="743" y="443"/>
                            <a:pt x="1229" y="443"/>
                          </a:cubicBezTo>
                          <a:cubicBezTo>
                            <a:pt x="1324" y="443"/>
                            <a:pt x="1432" y="455"/>
                            <a:pt x="1556" y="482"/>
                          </a:cubicBezTo>
                          <a:lnTo>
                            <a:pt x="1567" y="482"/>
                          </a:lnTo>
                          <a:lnTo>
                            <a:pt x="1567" y="29"/>
                          </a:lnTo>
                          <a:cubicBezTo>
                            <a:pt x="1448" y="10"/>
                            <a:pt x="1336" y="1"/>
                            <a:pt x="1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1548233" y="3240447"/>
                      <a:ext cx="119479" cy="307898"/>
                    </a:xfrm>
                    <a:custGeom>
                      <a:avLst/>
                      <a:gdLst/>
                      <a:ahLst/>
                      <a:cxnLst/>
                      <a:rect l="l" t="t" r="r" b="b"/>
                      <a:pathLst>
                        <a:path w="1870" h="4819" extrusionOk="0">
                          <a:moveTo>
                            <a:pt x="674" y="0"/>
                          </a:moveTo>
                          <a:cubicBezTo>
                            <a:pt x="569" y="418"/>
                            <a:pt x="465" y="836"/>
                            <a:pt x="384" y="1242"/>
                          </a:cubicBezTo>
                          <a:cubicBezTo>
                            <a:pt x="302" y="1579"/>
                            <a:pt x="233" y="1904"/>
                            <a:pt x="163" y="2218"/>
                          </a:cubicBezTo>
                          <a:cubicBezTo>
                            <a:pt x="59" y="2682"/>
                            <a:pt x="47" y="3146"/>
                            <a:pt x="35" y="3599"/>
                          </a:cubicBezTo>
                          <a:cubicBezTo>
                            <a:pt x="35" y="3738"/>
                            <a:pt x="12" y="3901"/>
                            <a:pt x="12" y="4052"/>
                          </a:cubicBezTo>
                          <a:cubicBezTo>
                            <a:pt x="0" y="4284"/>
                            <a:pt x="12" y="4528"/>
                            <a:pt x="163" y="4667"/>
                          </a:cubicBezTo>
                          <a:cubicBezTo>
                            <a:pt x="279" y="4783"/>
                            <a:pt x="418" y="4818"/>
                            <a:pt x="627" y="4818"/>
                          </a:cubicBezTo>
                          <a:cubicBezTo>
                            <a:pt x="732" y="4818"/>
                            <a:pt x="848" y="4818"/>
                            <a:pt x="964" y="4806"/>
                          </a:cubicBezTo>
                          <a:lnTo>
                            <a:pt x="1022" y="4806"/>
                          </a:lnTo>
                          <a:cubicBezTo>
                            <a:pt x="1312" y="4783"/>
                            <a:pt x="1603" y="4748"/>
                            <a:pt x="1870" y="4702"/>
                          </a:cubicBezTo>
                          <a:lnTo>
                            <a:pt x="1870" y="4261"/>
                          </a:lnTo>
                          <a:cubicBezTo>
                            <a:pt x="1579" y="4307"/>
                            <a:pt x="1277" y="4354"/>
                            <a:pt x="987" y="4365"/>
                          </a:cubicBezTo>
                          <a:lnTo>
                            <a:pt x="929" y="4365"/>
                          </a:lnTo>
                          <a:cubicBezTo>
                            <a:pt x="816" y="4372"/>
                            <a:pt x="682" y="4384"/>
                            <a:pt x="584" y="4384"/>
                          </a:cubicBezTo>
                          <a:cubicBezTo>
                            <a:pt x="520" y="4384"/>
                            <a:pt x="471" y="4379"/>
                            <a:pt x="453" y="4365"/>
                          </a:cubicBezTo>
                          <a:cubicBezTo>
                            <a:pt x="453" y="4365"/>
                            <a:pt x="418" y="4307"/>
                            <a:pt x="418" y="4075"/>
                          </a:cubicBezTo>
                          <a:cubicBezTo>
                            <a:pt x="465" y="3936"/>
                            <a:pt x="488" y="3773"/>
                            <a:pt x="488" y="3622"/>
                          </a:cubicBezTo>
                          <a:cubicBezTo>
                            <a:pt x="500" y="3181"/>
                            <a:pt x="511" y="2752"/>
                            <a:pt x="593" y="2334"/>
                          </a:cubicBezTo>
                          <a:cubicBezTo>
                            <a:pt x="674" y="1997"/>
                            <a:pt x="743" y="1684"/>
                            <a:pt x="813" y="1347"/>
                          </a:cubicBezTo>
                          <a:cubicBezTo>
                            <a:pt x="906" y="941"/>
                            <a:pt x="999" y="523"/>
                            <a:pt x="1092" y="116"/>
                          </a:cubicBezTo>
                          <a:cubicBezTo>
                            <a:pt x="964" y="70"/>
                            <a:pt x="836" y="47"/>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8" name="Google Shape;2828;p34"/>
                  <p:cNvSpPr/>
                  <p:nvPr/>
                </p:nvSpPr>
                <p:spPr>
                  <a:xfrm>
                    <a:off x="1515442" y="3143092"/>
                    <a:ext cx="135835" cy="198833"/>
                  </a:xfrm>
                  <a:custGeom>
                    <a:avLst/>
                    <a:gdLst/>
                    <a:ahLst/>
                    <a:cxnLst/>
                    <a:rect l="l" t="t" r="r" b="b"/>
                    <a:pathLst>
                      <a:path w="2126" h="3112" extrusionOk="0">
                        <a:moveTo>
                          <a:pt x="1788" y="406"/>
                        </a:moveTo>
                        <a:lnTo>
                          <a:pt x="1788" y="406"/>
                        </a:lnTo>
                        <a:cubicBezTo>
                          <a:pt x="1719" y="1753"/>
                          <a:pt x="744" y="2438"/>
                          <a:pt x="291" y="2670"/>
                        </a:cubicBezTo>
                        <a:cubicBezTo>
                          <a:pt x="384" y="1196"/>
                          <a:pt x="1370" y="592"/>
                          <a:pt x="1788" y="406"/>
                        </a:cubicBezTo>
                        <a:close/>
                        <a:moveTo>
                          <a:pt x="2090" y="0"/>
                        </a:moveTo>
                        <a:lnTo>
                          <a:pt x="1904" y="58"/>
                        </a:lnTo>
                        <a:cubicBezTo>
                          <a:pt x="1893" y="58"/>
                          <a:pt x="1" y="650"/>
                          <a:pt x="12" y="2902"/>
                        </a:cubicBezTo>
                        <a:lnTo>
                          <a:pt x="12" y="3111"/>
                        </a:lnTo>
                        <a:lnTo>
                          <a:pt x="210" y="3030"/>
                        </a:lnTo>
                        <a:cubicBezTo>
                          <a:pt x="233" y="3007"/>
                          <a:pt x="2125" y="2241"/>
                          <a:pt x="2090" y="186"/>
                        </a:cubicBezTo>
                        <a:lnTo>
                          <a:pt x="2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1525790" y="3202385"/>
                    <a:ext cx="82421" cy="122482"/>
                  </a:xfrm>
                  <a:custGeom>
                    <a:avLst/>
                    <a:gdLst/>
                    <a:ahLst/>
                    <a:cxnLst/>
                    <a:rect l="l" t="t" r="r" b="b"/>
                    <a:pathLst>
                      <a:path w="1290" h="1917" extrusionOk="0">
                        <a:moveTo>
                          <a:pt x="1289" y="1"/>
                        </a:moveTo>
                        <a:lnTo>
                          <a:pt x="0" y="1823"/>
                        </a:lnTo>
                        <a:lnTo>
                          <a:pt x="128" y="1916"/>
                        </a:lnTo>
                        <a:lnTo>
                          <a:pt x="1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607528" y="3005852"/>
                    <a:ext cx="117243" cy="172893"/>
                  </a:xfrm>
                  <a:custGeom>
                    <a:avLst/>
                    <a:gdLst/>
                    <a:ahLst/>
                    <a:cxnLst/>
                    <a:rect l="l" t="t" r="r" b="b"/>
                    <a:pathLst>
                      <a:path w="1835" h="2706" extrusionOk="0">
                        <a:moveTo>
                          <a:pt x="35" y="0"/>
                        </a:moveTo>
                        <a:lnTo>
                          <a:pt x="35" y="0"/>
                        </a:lnTo>
                        <a:cubicBezTo>
                          <a:pt x="0" y="1986"/>
                          <a:pt x="1811" y="2705"/>
                          <a:pt x="1811" y="2705"/>
                        </a:cubicBezTo>
                        <a:cubicBezTo>
                          <a:pt x="1834" y="546"/>
                          <a:pt x="35" y="0"/>
                          <a:pt x="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641647" y="3052557"/>
                    <a:ext cx="83124" cy="122482"/>
                  </a:xfrm>
                  <a:custGeom>
                    <a:avLst/>
                    <a:gdLst/>
                    <a:ahLst/>
                    <a:cxnLst/>
                    <a:rect l="l" t="t" r="r" b="b"/>
                    <a:pathLst>
                      <a:path w="1301" h="1917" extrusionOk="0">
                        <a:moveTo>
                          <a:pt x="0" y="1"/>
                        </a:moveTo>
                        <a:lnTo>
                          <a:pt x="1150" y="1916"/>
                        </a:lnTo>
                        <a:lnTo>
                          <a:pt x="1300" y="1835"/>
                        </a:ln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4"/>
                <p:cNvSpPr/>
                <p:nvPr/>
              </p:nvSpPr>
              <p:spPr>
                <a:xfrm>
                  <a:off x="1142308" y="3005852"/>
                  <a:ext cx="281894" cy="801851"/>
                </a:xfrm>
                <a:custGeom>
                  <a:avLst/>
                  <a:gdLst/>
                  <a:ahLst/>
                  <a:cxnLst/>
                  <a:rect l="l" t="t" r="r" b="b"/>
                  <a:pathLst>
                    <a:path w="4412" h="12550" extrusionOk="0">
                      <a:moveTo>
                        <a:pt x="0" y="0"/>
                      </a:moveTo>
                      <a:lnTo>
                        <a:pt x="0" y="12550"/>
                      </a:lnTo>
                      <a:cubicBezTo>
                        <a:pt x="2462" y="12515"/>
                        <a:pt x="4412" y="12097"/>
                        <a:pt x="4412" y="11575"/>
                      </a:cubicBezTo>
                      <a:lnTo>
                        <a:pt x="4412" y="964"/>
                      </a:lnTo>
                      <a:cubicBezTo>
                        <a:pt x="4412" y="442"/>
                        <a:pt x="2462" y="24"/>
                        <a:pt x="0"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99;p34">
            <a:extLst>
              <a:ext uri="{FF2B5EF4-FFF2-40B4-BE49-F238E27FC236}">
                <a16:creationId xmlns:a16="http://schemas.microsoft.com/office/drawing/2014/main" id="{D1A4C249-41F0-4DAD-BC99-5B03E1EBF925}"/>
              </a:ext>
            </a:extLst>
          </p:cNvPr>
          <p:cNvSpPr txBox="1">
            <a:spLocks/>
          </p:cNvSpPr>
          <p:nvPr/>
        </p:nvSpPr>
        <p:spPr>
          <a:xfrm>
            <a:off x="714843" y="499726"/>
            <a:ext cx="7704000" cy="7778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500"/>
            </a:pPr>
            <a:r>
              <a:rPr lang="en-IN" sz="4400" b="1" dirty="0">
                <a:solidFill>
                  <a:schemeClr val="dk1"/>
                </a:solidFill>
                <a:latin typeface="Fjalla One"/>
                <a:sym typeface="Fjalla One"/>
              </a:rPr>
              <a:t>Objective</a:t>
            </a:r>
          </a:p>
        </p:txBody>
      </p:sp>
      <p:sp>
        <p:nvSpPr>
          <p:cNvPr id="3" name="Google Shape;2800;p34">
            <a:extLst>
              <a:ext uri="{FF2B5EF4-FFF2-40B4-BE49-F238E27FC236}">
                <a16:creationId xmlns:a16="http://schemas.microsoft.com/office/drawing/2014/main" id="{C34DFE57-5F5A-4110-AC15-FCF0FB638714}"/>
              </a:ext>
            </a:extLst>
          </p:cNvPr>
          <p:cNvSpPr txBox="1">
            <a:spLocks/>
          </p:cNvSpPr>
          <p:nvPr/>
        </p:nvSpPr>
        <p:spPr>
          <a:xfrm>
            <a:off x="1368245" y="1419360"/>
            <a:ext cx="6397196" cy="31101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accent2"/>
              </a:buClr>
              <a:buSzPct val="100000"/>
            </a:pPr>
            <a:r>
              <a:rPr lang="en-US" sz="1600" dirty="0">
                <a:solidFill>
                  <a:schemeClr val="dk1"/>
                </a:solidFill>
                <a:latin typeface="Karla"/>
                <a:sym typeface="Karla"/>
              </a:rPr>
              <a:t>The aim of this project is-</a:t>
            </a:r>
          </a:p>
          <a:p>
            <a:pPr marL="342900" indent="-342900" algn="just">
              <a:lnSpc>
                <a:spcPct val="150000"/>
              </a:lnSpc>
              <a:buClr>
                <a:schemeClr val="accent2"/>
              </a:buClr>
              <a:buSzPct val="100000"/>
              <a:buFont typeface="Wingdings" panose="05000000000000000000" pitchFamily="2" charset="2"/>
              <a:buChar char="v"/>
            </a:pPr>
            <a:r>
              <a:rPr lang="en-US" sz="1600" dirty="0">
                <a:solidFill>
                  <a:schemeClr val="dk1"/>
                </a:solidFill>
                <a:latin typeface="Karla"/>
                <a:sym typeface="Karla"/>
              </a:rPr>
              <a:t>To predict the occurrences of forest fire. </a:t>
            </a:r>
          </a:p>
          <a:p>
            <a:pPr marL="342900" indent="-342900" algn="just">
              <a:lnSpc>
                <a:spcPct val="150000"/>
              </a:lnSpc>
              <a:buClr>
                <a:schemeClr val="accent2"/>
              </a:buClr>
              <a:buSzPct val="100000"/>
              <a:buFont typeface="Wingdings" panose="05000000000000000000" pitchFamily="2" charset="2"/>
              <a:buChar char="v"/>
            </a:pPr>
            <a:r>
              <a:rPr lang="en-US" sz="1600" dirty="0">
                <a:solidFill>
                  <a:schemeClr val="dk1"/>
                </a:solidFill>
                <a:latin typeface="Karla"/>
                <a:sym typeface="Karla"/>
              </a:rPr>
              <a:t>To collect the physical environmental parameters of the forest through sensors using IoT.</a:t>
            </a:r>
          </a:p>
          <a:p>
            <a:pPr marL="342900" indent="-342900" algn="just">
              <a:lnSpc>
                <a:spcPct val="150000"/>
              </a:lnSpc>
              <a:buClr>
                <a:schemeClr val="accent2"/>
              </a:buClr>
              <a:buSzPct val="100000"/>
              <a:buFont typeface="Wingdings" panose="05000000000000000000" pitchFamily="2" charset="2"/>
              <a:buChar char="v"/>
            </a:pPr>
            <a:r>
              <a:rPr lang="en-US" sz="1600" dirty="0">
                <a:solidFill>
                  <a:schemeClr val="dk1"/>
                </a:solidFill>
                <a:latin typeface="Karla"/>
                <a:sym typeface="Karla"/>
              </a:rPr>
              <a:t>To classify the occurrence of forest fire based on the intensity and use fuzzy logic to express the chance of occurrence of forest fire in percentage. </a:t>
            </a:r>
          </a:p>
        </p:txBody>
      </p:sp>
    </p:spTree>
    <p:extLst>
      <p:ext uri="{BB962C8B-B14F-4D97-AF65-F5344CB8AC3E}">
        <p14:creationId xmlns:p14="http://schemas.microsoft.com/office/powerpoint/2010/main" val="255873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768" name="Google Shape;2768;p34"/>
          <p:cNvGrpSpPr/>
          <p:nvPr/>
        </p:nvGrpSpPr>
        <p:grpSpPr>
          <a:xfrm>
            <a:off x="7756275" y="349694"/>
            <a:ext cx="923936" cy="1183081"/>
            <a:chOff x="7756275" y="349694"/>
            <a:chExt cx="923936" cy="1183081"/>
          </a:xfrm>
        </p:grpSpPr>
        <p:grpSp>
          <p:nvGrpSpPr>
            <p:cNvPr id="2769" name="Google Shape;2769;p34"/>
            <p:cNvGrpSpPr/>
            <p:nvPr/>
          </p:nvGrpSpPr>
          <p:grpSpPr>
            <a:xfrm>
              <a:off x="8116376" y="349694"/>
              <a:ext cx="563835" cy="857457"/>
              <a:chOff x="7397450" y="1458488"/>
              <a:chExt cx="1305777" cy="1985774"/>
            </a:xfrm>
          </p:grpSpPr>
          <p:sp>
            <p:nvSpPr>
              <p:cNvPr id="2770" name="Google Shape;2770;p34"/>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5" name="Google Shape;2775;p34"/>
              <p:cNvGrpSpPr/>
              <p:nvPr/>
            </p:nvGrpSpPr>
            <p:grpSpPr>
              <a:xfrm>
                <a:off x="7397450" y="2837534"/>
                <a:ext cx="1305777" cy="606727"/>
                <a:chOff x="7309725" y="3207034"/>
                <a:chExt cx="1305777" cy="606727"/>
              </a:xfrm>
            </p:grpSpPr>
            <p:sp>
              <p:nvSpPr>
                <p:cNvPr id="2776" name="Google Shape;2776;p34"/>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34"/>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34"/>
              <p:cNvGrpSpPr/>
              <p:nvPr/>
            </p:nvGrpSpPr>
            <p:grpSpPr>
              <a:xfrm>
                <a:off x="7397450" y="2838082"/>
                <a:ext cx="1303258" cy="605194"/>
                <a:chOff x="7309725" y="3207582"/>
                <a:chExt cx="1303258" cy="605194"/>
              </a:xfrm>
            </p:grpSpPr>
            <p:sp>
              <p:nvSpPr>
                <p:cNvPr id="2787" name="Google Shape;2787;p34"/>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8" name="Google Shape;2798;p34"/>
            <p:cNvSpPr/>
            <p:nvPr/>
          </p:nvSpPr>
          <p:spPr>
            <a:xfrm>
              <a:off x="7756275" y="953750"/>
              <a:ext cx="909500" cy="57902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sp>
      </p:grpSp>
      <p:sp>
        <p:nvSpPr>
          <p:cNvPr id="2799" name="Google Shape;2799;p34"/>
          <p:cNvSpPr txBox="1">
            <a:spLocks noGrp="1"/>
          </p:cNvSpPr>
          <p:nvPr>
            <p:ph type="title"/>
          </p:nvPr>
        </p:nvSpPr>
        <p:spPr>
          <a:xfrm>
            <a:off x="721984" y="521398"/>
            <a:ext cx="7704000" cy="8392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b="1" dirty="0"/>
              <a:t>Existing system</a:t>
            </a:r>
          </a:p>
        </p:txBody>
      </p:sp>
      <p:sp>
        <p:nvSpPr>
          <p:cNvPr id="2800" name="Google Shape;2800;p34"/>
          <p:cNvSpPr txBox="1">
            <a:spLocks noGrp="1"/>
          </p:cNvSpPr>
          <p:nvPr>
            <p:ph type="body" idx="1"/>
          </p:nvPr>
        </p:nvSpPr>
        <p:spPr>
          <a:xfrm>
            <a:off x="1377806" y="1595265"/>
            <a:ext cx="6397196" cy="2479487"/>
          </a:xfrm>
          <a:prstGeom prst="rect">
            <a:avLst/>
          </a:prstGeom>
        </p:spPr>
        <p:txBody>
          <a:bodyPr spcFirstLastPara="1" wrap="square" lIns="91425" tIns="91425" rIns="91425" bIns="91425" anchor="t" anchorCtr="0">
            <a:noAutofit/>
          </a:bodyPr>
          <a:lstStyle/>
          <a:p>
            <a:pPr>
              <a:lnSpc>
                <a:spcPct val="150000"/>
              </a:lnSpc>
              <a:buSzPct val="100000"/>
              <a:buFont typeface="Wingdings" panose="05000000000000000000" pitchFamily="2" charset="2"/>
              <a:buChar char="v"/>
            </a:pPr>
            <a:r>
              <a:rPr lang="en-IN" sz="1600" dirty="0">
                <a:cs typeface="+mn-lt"/>
              </a:rPr>
              <a:t>The current satellite-imagery-based forest fire detection systems cannot detect forest</a:t>
            </a:r>
            <a:r>
              <a:rPr lang="en-IN" sz="1600" b="1" dirty="0">
                <a:cs typeface="+mn-lt"/>
              </a:rPr>
              <a:t> </a:t>
            </a:r>
            <a:r>
              <a:rPr lang="en-IN" sz="1600" dirty="0">
                <a:cs typeface="+mn-lt"/>
              </a:rPr>
              <a:t>fires with high precision and accuracy.</a:t>
            </a:r>
          </a:p>
          <a:p>
            <a:pPr>
              <a:lnSpc>
                <a:spcPct val="150000"/>
              </a:lnSpc>
              <a:buSzPct val="100000"/>
              <a:buFont typeface="Wingdings" panose="05000000000000000000" pitchFamily="2" charset="2"/>
              <a:buChar char="v"/>
            </a:pPr>
            <a:r>
              <a:rPr lang="en-IN" sz="1600" dirty="0">
                <a:cs typeface="+mn-lt"/>
              </a:rPr>
              <a:t>In order to prevent forest fire efficiently, we need a highly intelligent system to predict the forest fire at a higher speed and accuracy automatically.</a:t>
            </a:r>
          </a:p>
        </p:txBody>
      </p:sp>
      <p:grpSp>
        <p:nvGrpSpPr>
          <p:cNvPr id="2801" name="Google Shape;2801;p34"/>
          <p:cNvGrpSpPr/>
          <p:nvPr/>
        </p:nvGrpSpPr>
        <p:grpSpPr>
          <a:xfrm>
            <a:off x="3425" y="3173200"/>
            <a:ext cx="1176190" cy="1971750"/>
            <a:chOff x="3425" y="3173200"/>
            <a:chExt cx="1176190" cy="1971750"/>
          </a:xfrm>
        </p:grpSpPr>
        <p:sp>
          <p:nvSpPr>
            <p:cNvPr id="2802" name="Google Shape;2802;p34"/>
            <p:cNvSpPr/>
            <p:nvPr/>
          </p:nvSpPr>
          <p:spPr>
            <a:xfrm>
              <a:off x="3425" y="3963975"/>
              <a:ext cx="972750" cy="1180975"/>
            </a:xfrm>
            <a:custGeom>
              <a:avLst/>
              <a:gdLst/>
              <a:ahLst/>
              <a:cxnLst/>
              <a:rect l="l" t="t" r="r" b="b"/>
              <a:pathLst>
                <a:path w="38910" h="47239" extrusionOk="0">
                  <a:moveTo>
                    <a:pt x="0" y="18431"/>
                  </a:moveTo>
                  <a:lnTo>
                    <a:pt x="13311" y="0"/>
                  </a:lnTo>
                  <a:lnTo>
                    <a:pt x="38910" y="0"/>
                  </a:lnTo>
                  <a:lnTo>
                    <a:pt x="12872" y="47239"/>
                  </a:lnTo>
                  <a:lnTo>
                    <a:pt x="146" y="47102"/>
                  </a:lnTo>
                  <a:close/>
                </a:path>
              </a:pathLst>
            </a:custGeom>
            <a:gradFill>
              <a:gsLst>
                <a:gs pos="0">
                  <a:srgbClr val="703030">
                    <a:alpha val="25882"/>
                  </a:srgbClr>
                </a:gs>
                <a:gs pos="100000">
                  <a:srgbClr val="703030">
                    <a:alpha val="0"/>
                  </a:srgbClr>
                </a:gs>
              </a:gsLst>
              <a:lin ang="5400700" scaled="0"/>
            </a:gradFill>
            <a:ln>
              <a:noFill/>
            </a:ln>
          </p:spPr>
        </p:sp>
        <p:grpSp>
          <p:nvGrpSpPr>
            <p:cNvPr id="2803" name="Google Shape;2803;p34"/>
            <p:cNvGrpSpPr/>
            <p:nvPr/>
          </p:nvGrpSpPr>
          <p:grpSpPr>
            <a:xfrm>
              <a:off x="127688" y="3173200"/>
              <a:ext cx="1051928" cy="857501"/>
              <a:chOff x="599350" y="2977675"/>
              <a:chExt cx="1051928" cy="857501"/>
            </a:xfrm>
          </p:grpSpPr>
          <p:sp>
            <p:nvSpPr>
              <p:cNvPr id="2804" name="Google Shape;2804;p34"/>
              <p:cNvSpPr/>
              <p:nvPr/>
            </p:nvSpPr>
            <p:spPr>
              <a:xfrm>
                <a:off x="1525790" y="3155679"/>
                <a:ext cx="115773" cy="173660"/>
              </a:xfrm>
              <a:custGeom>
                <a:avLst/>
                <a:gdLst/>
                <a:ahLst/>
                <a:cxnLst/>
                <a:rect l="l" t="t" r="r" b="b"/>
                <a:pathLst>
                  <a:path w="1812" h="2718" extrusionOk="0">
                    <a:moveTo>
                      <a:pt x="1800" y="0"/>
                    </a:moveTo>
                    <a:cubicBezTo>
                      <a:pt x="1800" y="1"/>
                      <a:pt x="1" y="558"/>
                      <a:pt x="12" y="2717"/>
                    </a:cubicBezTo>
                    <a:lnTo>
                      <a:pt x="12" y="2717"/>
                    </a:lnTo>
                    <a:cubicBezTo>
                      <a:pt x="23" y="2696"/>
                      <a:pt x="1811" y="1962"/>
                      <a:pt x="1800" y="0"/>
                    </a:cubicBezTo>
                    <a:close/>
                    <a:moveTo>
                      <a:pt x="12" y="2717"/>
                    </a:moveTo>
                    <a:lnTo>
                      <a:pt x="12" y="2717"/>
                    </a:lnTo>
                    <a:cubicBezTo>
                      <a:pt x="12" y="2717"/>
                      <a:pt x="12" y="2717"/>
                      <a:pt x="12" y="2717"/>
                    </a:cubicBezTo>
                    <a:cubicBezTo>
                      <a:pt x="12" y="2717"/>
                      <a:pt x="12" y="2717"/>
                      <a:pt x="12" y="2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5" name="Google Shape;2805;p34"/>
              <p:cNvGrpSpPr/>
              <p:nvPr/>
            </p:nvGrpSpPr>
            <p:grpSpPr>
              <a:xfrm>
                <a:off x="599350" y="2977675"/>
                <a:ext cx="1051928" cy="857501"/>
                <a:chOff x="599350" y="2977675"/>
                <a:chExt cx="1051928" cy="857501"/>
              </a:xfrm>
            </p:grpSpPr>
            <p:grpSp>
              <p:nvGrpSpPr>
                <p:cNvPr id="2806" name="Google Shape;2806;p34"/>
                <p:cNvGrpSpPr/>
                <p:nvPr/>
              </p:nvGrpSpPr>
              <p:grpSpPr>
                <a:xfrm>
                  <a:off x="599350" y="2977675"/>
                  <a:ext cx="1051928" cy="857501"/>
                  <a:chOff x="599350" y="2977675"/>
                  <a:chExt cx="1051928" cy="857501"/>
                </a:xfrm>
              </p:grpSpPr>
              <p:sp>
                <p:nvSpPr>
                  <p:cNvPr id="2807" name="Google Shape;2807;p34"/>
                  <p:cNvSpPr/>
                  <p:nvPr/>
                </p:nvSpPr>
                <p:spPr>
                  <a:xfrm>
                    <a:off x="825593" y="3004382"/>
                    <a:ext cx="598609" cy="802618"/>
                  </a:xfrm>
                  <a:custGeom>
                    <a:avLst/>
                    <a:gdLst/>
                    <a:ahLst/>
                    <a:cxnLst/>
                    <a:rect l="l" t="t" r="r" b="b"/>
                    <a:pathLst>
                      <a:path w="9369" h="12562" extrusionOk="0">
                        <a:moveTo>
                          <a:pt x="4690" y="0"/>
                        </a:moveTo>
                        <a:cubicBezTo>
                          <a:pt x="2102" y="0"/>
                          <a:pt x="0" y="441"/>
                          <a:pt x="0" y="975"/>
                        </a:cubicBezTo>
                        <a:lnTo>
                          <a:pt x="0" y="11586"/>
                        </a:lnTo>
                        <a:cubicBezTo>
                          <a:pt x="0" y="12120"/>
                          <a:pt x="2102" y="12561"/>
                          <a:pt x="4690" y="12561"/>
                        </a:cubicBezTo>
                        <a:cubicBezTo>
                          <a:pt x="7268" y="12561"/>
                          <a:pt x="9369" y="12120"/>
                          <a:pt x="9369" y="11586"/>
                        </a:cubicBezTo>
                        <a:lnTo>
                          <a:pt x="9369" y="975"/>
                        </a:lnTo>
                        <a:cubicBezTo>
                          <a:pt x="9369" y="441"/>
                          <a:pt x="7268" y="0"/>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1424137" y="3303271"/>
                    <a:ext cx="116540" cy="211484"/>
                  </a:xfrm>
                  <a:custGeom>
                    <a:avLst/>
                    <a:gdLst/>
                    <a:ahLst/>
                    <a:cxnLst/>
                    <a:rect l="l" t="t" r="r" b="b"/>
                    <a:pathLst>
                      <a:path w="1824" h="3310" extrusionOk="0">
                        <a:moveTo>
                          <a:pt x="1708" y="1"/>
                        </a:moveTo>
                        <a:lnTo>
                          <a:pt x="1" y="2137"/>
                        </a:lnTo>
                        <a:lnTo>
                          <a:pt x="94" y="3309"/>
                        </a:lnTo>
                        <a:lnTo>
                          <a:pt x="1824" y="244"/>
                        </a:lnTo>
                        <a:lnTo>
                          <a:pt x="1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599350" y="2994734"/>
                    <a:ext cx="134302" cy="198067"/>
                  </a:xfrm>
                  <a:custGeom>
                    <a:avLst/>
                    <a:gdLst/>
                    <a:ahLst/>
                    <a:cxnLst/>
                    <a:rect l="l" t="t" r="r" b="b"/>
                    <a:pathLst>
                      <a:path w="2102" h="3100" extrusionOk="0">
                        <a:moveTo>
                          <a:pt x="302" y="383"/>
                        </a:moveTo>
                        <a:lnTo>
                          <a:pt x="302" y="383"/>
                        </a:lnTo>
                        <a:cubicBezTo>
                          <a:pt x="720" y="581"/>
                          <a:pt x="1707" y="1184"/>
                          <a:pt x="1800" y="2647"/>
                        </a:cubicBezTo>
                        <a:cubicBezTo>
                          <a:pt x="1359" y="2415"/>
                          <a:pt x="372" y="1742"/>
                          <a:pt x="302" y="383"/>
                        </a:cubicBezTo>
                        <a:close/>
                        <a:moveTo>
                          <a:pt x="12" y="0"/>
                        </a:moveTo>
                        <a:lnTo>
                          <a:pt x="12" y="186"/>
                        </a:lnTo>
                        <a:cubicBezTo>
                          <a:pt x="1" y="2241"/>
                          <a:pt x="1881" y="3019"/>
                          <a:pt x="1904" y="3030"/>
                        </a:cubicBezTo>
                        <a:lnTo>
                          <a:pt x="2090" y="3100"/>
                        </a:lnTo>
                        <a:lnTo>
                          <a:pt x="2090" y="2903"/>
                        </a:lnTo>
                        <a:cubicBezTo>
                          <a:pt x="2102" y="650"/>
                          <a:pt x="221" y="58"/>
                          <a:pt x="198" y="58"/>
                        </a:cubicBezTo>
                        <a:lnTo>
                          <a:pt x="12"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709884" y="3154210"/>
                    <a:ext cx="115773" cy="211420"/>
                  </a:xfrm>
                  <a:custGeom>
                    <a:avLst/>
                    <a:gdLst/>
                    <a:ahLst/>
                    <a:cxnLst/>
                    <a:rect l="l" t="t" r="r" b="b"/>
                    <a:pathLst>
                      <a:path w="1812" h="3309" extrusionOk="0">
                        <a:moveTo>
                          <a:pt x="93" y="0"/>
                        </a:moveTo>
                        <a:lnTo>
                          <a:pt x="0" y="244"/>
                        </a:lnTo>
                        <a:lnTo>
                          <a:pt x="1707" y="3309"/>
                        </a:lnTo>
                        <a:lnTo>
                          <a:pt x="1811" y="2125"/>
                        </a:lnTo>
                        <a:lnTo>
                          <a:pt x="9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2" name="Google Shape;2812;p34"/>
                  <p:cNvGrpSpPr/>
                  <p:nvPr/>
                </p:nvGrpSpPr>
                <p:grpSpPr>
                  <a:xfrm>
                    <a:off x="796650" y="2977675"/>
                    <a:ext cx="655793" cy="857501"/>
                    <a:chOff x="1043100" y="3192975"/>
                    <a:chExt cx="655793" cy="857501"/>
                  </a:xfrm>
                </p:grpSpPr>
                <p:grpSp>
                  <p:nvGrpSpPr>
                    <p:cNvPr id="2813" name="Google Shape;2813;p34"/>
                    <p:cNvGrpSpPr/>
                    <p:nvPr/>
                  </p:nvGrpSpPr>
                  <p:grpSpPr>
                    <a:xfrm>
                      <a:off x="1043100" y="3192975"/>
                      <a:ext cx="655793" cy="857501"/>
                      <a:chOff x="1043100" y="3192975"/>
                      <a:chExt cx="655793" cy="857501"/>
                    </a:xfrm>
                  </p:grpSpPr>
                  <p:sp>
                    <p:nvSpPr>
                      <p:cNvPr id="2814" name="Google Shape;2814;p34"/>
                      <p:cNvSpPr/>
                      <p:nvPr/>
                    </p:nvSpPr>
                    <p:spPr>
                      <a:xfrm>
                        <a:off x="1043866" y="3192975"/>
                        <a:ext cx="655026" cy="857501"/>
                      </a:xfrm>
                      <a:custGeom>
                        <a:avLst/>
                        <a:gdLst/>
                        <a:ahLst/>
                        <a:cxnLst/>
                        <a:rect l="l" t="t" r="r" b="b"/>
                        <a:pathLst>
                          <a:path w="10252" h="13421" extrusionOk="0">
                            <a:moveTo>
                              <a:pt x="5131" y="859"/>
                            </a:moveTo>
                            <a:cubicBezTo>
                              <a:pt x="7616" y="859"/>
                              <a:pt x="9090" y="1254"/>
                              <a:pt x="9380" y="1486"/>
                            </a:cubicBezTo>
                            <a:lnTo>
                              <a:pt x="9380" y="11935"/>
                            </a:lnTo>
                            <a:cubicBezTo>
                              <a:pt x="9090" y="12167"/>
                              <a:pt x="7627" y="12550"/>
                              <a:pt x="5131" y="12550"/>
                            </a:cubicBezTo>
                            <a:cubicBezTo>
                              <a:pt x="2635" y="12550"/>
                              <a:pt x="1161" y="12167"/>
                              <a:pt x="871" y="11935"/>
                            </a:cubicBezTo>
                            <a:lnTo>
                              <a:pt x="871" y="1486"/>
                            </a:lnTo>
                            <a:cubicBezTo>
                              <a:pt x="1161" y="1254"/>
                              <a:pt x="2635" y="859"/>
                              <a:pt x="5131" y="859"/>
                            </a:cubicBezTo>
                            <a:close/>
                            <a:moveTo>
                              <a:pt x="5131" y="0"/>
                            </a:moveTo>
                            <a:cubicBezTo>
                              <a:pt x="3924" y="0"/>
                              <a:pt x="0" y="105"/>
                              <a:pt x="0" y="1405"/>
                            </a:cubicBezTo>
                            <a:lnTo>
                              <a:pt x="0" y="12016"/>
                            </a:lnTo>
                            <a:cubicBezTo>
                              <a:pt x="0" y="13328"/>
                              <a:pt x="3924" y="13421"/>
                              <a:pt x="5131" y="13421"/>
                            </a:cubicBezTo>
                            <a:cubicBezTo>
                              <a:pt x="6327" y="13421"/>
                              <a:pt x="10251" y="13328"/>
                              <a:pt x="10251" y="12016"/>
                            </a:cubicBezTo>
                            <a:lnTo>
                              <a:pt x="10251" y="1405"/>
                            </a:ln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1072043" y="3221152"/>
                        <a:ext cx="359076" cy="356840"/>
                      </a:xfrm>
                      <a:custGeom>
                        <a:avLst/>
                        <a:gdLst/>
                        <a:ahLst/>
                        <a:cxnLst/>
                        <a:rect l="l" t="t" r="r" b="b"/>
                        <a:pathLst>
                          <a:path w="5620" h="5585" extrusionOk="0">
                            <a:moveTo>
                              <a:pt x="5224" y="0"/>
                            </a:moveTo>
                            <a:cubicBezTo>
                              <a:pt x="5062" y="314"/>
                              <a:pt x="4934" y="662"/>
                              <a:pt x="4807" y="999"/>
                            </a:cubicBezTo>
                            <a:cubicBezTo>
                              <a:pt x="4551" y="1637"/>
                              <a:pt x="4296" y="2322"/>
                              <a:pt x="3843" y="2810"/>
                            </a:cubicBezTo>
                            <a:cubicBezTo>
                              <a:pt x="3379" y="3332"/>
                              <a:pt x="2972" y="3681"/>
                              <a:pt x="2636" y="3855"/>
                            </a:cubicBezTo>
                            <a:cubicBezTo>
                              <a:pt x="1823" y="4296"/>
                              <a:pt x="917" y="4760"/>
                              <a:pt x="0" y="5120"/>
                            </a:cubicBezTo>
                            <a:lnTo>
                              <a:pt x="0" y="5584"/>
                            </a:lnTo>
                            <a:cubicBezTo>
                              <a:pt x="999" y="5190"/>
                              <a:pt x="1974" y="4702"/>
                              <a:pt x="2845" y="4238"/>
                            </a:cubicBezTo>
                            <a:cubicBezTo>
                              <a:pt x="3216" y="4029"/>
                              <a:pt x="3669" y="3657"/>
                              <a:pt x="4168" y="3100"/>
                            </a:cubicBezTo>
                            <a:cubicBezTo>
                              <a:pt x="4667" y="2531"/>
                              <a:pt x="4946" y="1835"/>
                              <a:pt x="5213" y="1161"/>
                            </a:cubicBezTo>
                            <a:cubicBezTo>
                              <a:pt x="5341" y="813"/>
                              <a:pt x="5468" y="488"/>
                              <a:pt x="5619" y="186"/>
                            </a:cubicBezTo>
                            <a:lnTo>
                              <a:pt x="5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1071276" y="3578693"/>
                        <a:ext cx="597203" cy="151361"/>
                      </a:xfrm>
                      <a:custGeom>
                        <a:avLst/>
                        <a:gdLst/>
                        <a:ahLst/>
                        <a:cxnLst/>
                        <a:rect l="l" t="t" r="r" b="b"/>
                        <a:pathLst>
                          <a:path w="9347" h="2369" extrusionOk="0">
                            <a:moveTo>
                              <a:pt x="9346" y="0"/>
                            </a:moveTo>
                            <a:cubicBezTo>
                              <a:pt x="9300" y="12"/>
                              <a:pt x="9253" y="12"/>
                              <a:pt x="9207" y="23"/>
                            </a:cubicBezTo>
                            <a:cubicBezTo>
                              <a:pt x="8882" y="128"/>
                              <a:pt x="8510" y="163"/>
                              <a:pt x="8127" y="174"/>
                            </a:cubicBezTo>
                            <a:cubicBezTo>
                              <a:pt x="7779" y="186"/>
                              <a:pt x="7407" y="221"/>
                              <a:pt x="7048" y="290"/>
                            </a:cubicBezTo>
                            <a:cubicBezTo>
                              <a:pt x="6827" y="337"/>
                              <a:pt x="6630" y="395"/>
                              <a:pt x="6421" y="453"/>
                            </a:cubicBezTo>
                            <a:cubicBezTo>
                              <a:pt x="6188" y="522"/>
                              <a:pt x="5956" y="581"/>
                              <a:pt x="5724" y="627"/>
                            </a:cubicBezTo>
                            <a:cubicBezTo>
                              <a:pt x="5538" y="650"/>
                              <a:pt x="5364" y="685"/>
                              <a:pt x="5178" y="697"/>
                            </a:cubicBezTo>
                            <a:cubicBezTo>
                              <a:pt x="4621" y="766"/>
                              <a:pt x="4064" y="824"/>
                              <a:pt x="3507" y="1103"/>
                            </a:cubicBezTo>
                            <a:cubicBezTo>
                              <a:pt x="3251" y="1231"/>
                              <a:pt x="2880" y="1393"/>
                              <a:pt x="2520" y="1509"/>
                            </a:cubicBezTo>
                            <a:cubicBezTo>
                              <a:pt x="2230" y="1591"/>
                              <a:pt x="1893" y="1649"/>
                              <a:pt x="1580" y="1707"/>
                            </a:cubicBezTo>
                            <a:cubicBezTo>
                              <a:pt x="1347" y="1753"/>
                              <a:pt x="1115" y="1788"/>
                              <a:pt x="895" y="1846"/>
                            </a:cubicBezTo>
                            <a:cubicBezTo>
                              <a:pt x="616" y="1916"/>
                              <a:pt x="314" y="1927"/>
                              <a:pt x="1" y="1927"/>
                            </a:cubicBezTo>
                            <a:lnTo>
                              <a:pt x="1" y="2368"/>
                            </a:lnTo>
                            <a:cubicBezTo>
                              <a:pt x="326" y="2368"/>
                              <a:pt x="674" y="2345"/>
                              <a:pt x="999" y="2264"/>
                            </a:cubicBezTo>
                            <a:cubicBezTo>
                              <a:pt x="1196" y="2217"/>
                              <a:pt x="1417" y="2171"/>
                              <a:pt x="1649" y="2136"/>
                            </a:cubicBezTo>
                            <a:cubicBezTo>
                              <a:pt x="1986" y="2078"/>
                              <a:pt x="2346" y="2020"/>
                              <a:pt x="2648" y="1916"/>
                            </a:cubicBezTo>
                            <a:cubicBezTo>
                              <a:pt x="3031" y="1788"/>
                              <a:pt x="3402" y="1614"/>
                              <a:pt x="3681" y="1474"/>
                            </a:cubicBezTo>
                            <a:cubicBezTo>
                              <a:pt x="4180" y="1242"/>
                              <a:pt x="4668" y="1184"/>
                              <a:pt x="5202" y="1115"/>
                            </a:cubicBezTo>
                            <a:cubicBezTo>
                              <a:pt x="5399" y="1091"/>
                              <a:pt x="5585" y="1068"/>
                              <a:pt x="5771" y="1045"/>
                            </a:cubicBezTo>
                            <a:cubicBezTo>
                              <a:pt x="6038" y="998"/>
                              <a:pt x="6281" y="929"/>
                              <a:pt x="6514" y="859"/>
                            </a:cubicBezTo>
                            <a:cubicBezTo>
                              <a:pt x="6711" y="801"/>
                              <a:pt x="6908" y="743"/>
                              <a:pt x="7106" y="697"/>
                            </a:cubicBezTo>
                            <a:cubicBezTo>
                              <a:pt x="7442" y="639"/>
                              <a:pt x="7779" y="604"/>
                              <a:pt x="8127" y="592"/>
                            </a:cubicBezTo>
                            <a:cubicBezTo>
                              <a:pt x="8510" y="569"/>
                              <a:pt x="8917" y="546"/>
                              <a:pt x="9311" y="453"/>
                            </a:cubicBezTo>
                            <a:lnTo>
                              <a:pt x="9346" y="453"/>
                            </a:lnTo>
                            <a:lnTo>
                              <a:pt x="9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1043100" y="3803403"/>
                        <a:ext cx="319782" cy="219599"/>
                      </a:xfrm>
                      <a:custGeom>
                        <a:avLst/>
                        <a:gdLst/>
                        <a:ahLst/>
                        <a:cxnLst/>
                        <a:rect l="l" t="t" r="r" b="b"/>
                        <a:pathLst>
                          <a:path w="5005" h="3437" extrusionOk="0">
                            <a:moveTo>
                              <a:pt x="2337" y="0"/>
                            </a:moveTo>
                            <a:cubicBezTo>
                              <a:pt x="2057" y="0"/>
                              <a:pt x="1777" y="8"/>
                              <a:pt x="1498" y="24"/>
                            </a:cubicBezTo>
                            <a:cubicBezTo>
                              <a:pt x="1045" y="59"/>
                              <a:pt x="593" y="186"/>
                              <a:pt x="175" y="326"/>
                            </a:cubicBezTo>
                            <a:cubicBezTo>
                              <a:pt x="117" y="349"/>
                              <a:pt x="59" y="361"/>
                              <a:pt x="1" y="384"/>
                            </a:cubicBezTo>
                            <a:lnTo>
                              <a:pt x="1" y="837"/>
                            </a:lnTo>
                            <a:cubicBezTo>
                              <a:pt x="105" y="813"/>
                              <a:pt x="198" y="778"/>
                              <a:pt x="302" y="732"/>
                            </a:cubicBezTo>
                            <a:cubicBezTo>
                              <a:pt x="720" y="604"/>
                              <a:pt x="1115" y="477"/>
                              <a:pt x="1510" y="465"/>
                            </a:cubicBezTo>
                            <a:cubicBezTo>
                              <a:pt x="1799" y="448"/>
                              <a:pt x="2092" y="438"/>
                              <a:pt x="2386" y="438"/>
                            </a:cubicBezTo>
                            <a:cubicBezTo>
                              <a:pt x="2882" y="438"/>
                              <a:pt x="3383" y="465"/>
                              <a:pt x="3878" y="523"/>
                            </a:cubicBezTo>
                            <a:cubicBezTo>
                              <a:pt x="3948" y="523"/>
                              <a:pt x="4006" y="535"/>
                              <a:pt x="4064" y="535"/>
                            </a:cubicBezTo>
                            <a:cubicBezTo>
                              <a:pt x="4400" y="558"/>
                              <a:pt x="4400" y="558"/>
                              <a:pt x="4424" y="790"/>
                            </a:cubicBezTo>
                            <a:cubicBezTo>
                              <a:pt x="4470" y="1045"/>
                              <a:pt x="4470" y="1312"/>
                              <a:pt x="4470" y="1591"/>
                            </a:cubicBezTo>
                            <a:cubicBezTo>
                              <a:pt x="4470" y="1835"/>
                              <a:pt x="4470" y="2090"/>
                              <a:pt x="4493" y="2334"/>
                            </a:cubicBezTo>
                            <a:cubicBezTo>
                              <a:pt x="4540" y="2682"/>
                              <a:pt x="4575" y="3077"/>
                              <a:pt x="4482" y="3437"/>
                            </a:cubicBezTo>
                            <a:lnTo>
                              <a:pt x="4923" y="3437"/>
                            </a:lnTo>
                            <a:cubicBezTo>
                              <a:pt x="5004" y="3031"/>
                              <a:pt x="4981" y="2624"/>
                              <a:pt x="4934" y="2276"/>
                            </a:cubicBezTo>
                            <a:cubicBezTo>
                              <a:pt x="4911" y="2055"/>
                              <a:pt x="4911" y="1823"/>
                              <a:pt x="4911" y="1591"/>
                            </a:cubicBezTo>
                            <a:cubicBezTo>
                              <a:pt x="4911" y="1301"/>
                              <a:pt x="4911" y="1011"/>
                              <a:pt x="4865" y="720"/>
                            </a:cubicBezTo>
                            <a:cubicBezTo>
                              <a:pt x="4772" y="152"/>
                              <a:pt x="4470" y="128"/>
                              <a:pt x="4110" y="94"/>
                            </a:cubicBezTo>
                            <a:cubicBezTo>
                              <a:pt x="4052" y="94"/>
                              <a:pt x="3994" y="82"/>
                              <a:pt x="3936" y="82"/>
                            </a:cubicBezTo>
                            <a:cubicBezTo>
                              <a:pt x="3410" y="29"/>
                              <a:pt x="2874"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1072043" y="3913106"/>
                        <a:ext cx="179538" cy="104017"/>
                      </a:xfrm>
                      <a:custGeom>
                        <a:avLst/>
                        <a:gdLst/>
                        <a:ahLst/>
                        <a:cxnLst/>
                        <a:rect l="l" t="t" r="r" b="b"/>
                        <a:pathLst>
                          <a:path w="2810" h="1628" extrusionOk="0">
                            <a:moveTo>
                              <a:pt x="1402" y="0"/>
                            </a:moveTo>
                            <a:cubicBezTo>
                              <a:pt x="1245" y="0"/>
                              <a:pt x="1086" y="13"/>
                              <a:pt x="929" y="25"/>
                            </a:cubicBezTo>
                            <a:cubicBezTo>
                              <a:pt x="859" y="25"/>
                              <a:pt x="778" y="37"/>
                              <a:pt x="708" y="37"/>
                            </a:cubicBezTo>
                            <a:cubicBezTo>
                              <a:pt x="627" y="37"/>
                              <a:pt x="534" y="48"/>
                              <a:pt x="453" y="48"/>
                            </a:cubicBezTo>
                            <a:cubicBezTo>
                              <a:pt x="302" y="60"/>
                              <a:pt x="163" y="60"/>
                              <a:pt x="0" y="83"/>
                            </a:cubicBezTo>
                            <a:lnTo>
                              <a:pt x="0" y="513"/>
                            </a:lnTo>
                            <a:cubicBezTo>
                              <a:pt x="163" y="501"/>
                              <a:pt x="314" y="489"/>
                              <a:pt x="476" y="489"/>
                            </a:cubicBezTo>
                            <a:cubicBezTo>
                              <a:pt x="569" y="489"/>
                              <a:pt x="662" y="466"/>
                              <a:pt x="755" y="466"/>
                            </a:cubicBezTo>
                            <a:cubicBezTo>
                              <a:pt x="825" y="466"/>
                              <a:pt x="894" y="455"/>
                              <a:pt x="976" y="455"/>
                            </a:cubicBezTo>
                            <a:cubicBezTo>
                              <a:pt x="1144" y="439"/>
                              <a:pt x="1291" y="428"/>
                              <a:pt x="1422" y="428"/>
                            </a:cubicBezTo>
                            <a:cubicBezTo>
                              <a:pt x="1786" y="428"/>
                              <a:pt x="2018" y="516"/>
                              <a:pt x="2206" y="849"/>
                            </a:cubicBezTo>
                            <a:cubicBezTo>
                              <a:pt x="2264" y="954"/>
                              <a:pt x="2334" y="1151"/>
                              <a:pt x="2380" y="1592"/>
                            </a:cubicBezTo>
                            <a:lnTo>
                              <a:pt x="2810" y="1627"/>
                            </a:lnTo>
                            <a:lnTo>
                              <a:pt x="2810" y="1616"/>
                            </a:lnTo>
                            <a:cubicBezTo>
                              <a:pt x="2775" y="1163"/>
                              <a:pt x="2694" y="838"/>
                              <a:pt x="2578" y="629"/>
                            </a:cubicBezTo>
                            <a:cubicBezTo>
                              <a:pt x="2277" y="104"/>
                              <a:pt x="1849"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1072043" y="3663223"/>
                        <a:ext cx="598609" cy="107595"/>
                      </a:xfrm>
                      <a:custGeom>
                        <a:avLst/>
                        <a:gdLst/>
                        <a:ahLst/>
                        <a:cxnLst/>
                        <a:rect l="l" t="t" r="r" b="b"/>
                        <a:pathLst>
                          <a:path w="9369" h="1684" extrusionOk="0">
                            <a:moveTo>
                              <a:pt x="9369" y="1"/>
                            </a:moveTo>
                            <a:cubicBezTo>
                              <a:pt x="7570" y="523"/>
                              <a:pt x="5689" y="662"/>
                              <a:pt x="3855" y="813"/>
                            </a:cubicBezTo>
                            <a:cubicBezTo>
                              <a:pt x="2578" y="918"/>
                              <a:pt x="1289" y="999"/>
                              <a:pt x="0" y="1231"/>
                            </a:cubicBezTo>
                            <a:lnTo>
                              <a:pt x="0" y="1684"/>
                            </a:lnTo>
                            <a:cubicBezTo>
                              <a:pt x="1289" y="1452"/>
                              <a:pt x="2601" y="1347"/>
                              <a:pt x="3889" y="1243"/>
                            </a:cubicBezTo>
                            <a:cubicBezTo>
                              <a:pt x="5700" y="1115"/>
                              <a:pt x="7570" y="976"/>
                              <a:pt x="9369" y="453"/>
                            </a:cubicBezTo>
                            <a:lnTo>
                              <a:pt x="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1071276" y="3859373"/>
                        <a:ext cx="235188" cy="161456"/>
                      </a:xfrm>
                      <a:custGeom>
                        <a:avLst/>
                        <a:gdLst/>
                        <a:ahLst/>
                        <a:cxnLst/>
                        <a:rect l="l" t="t" r="r" b="b"/>
                        <a:pathLst>
                          <a:path w="3681" h="2527" extrusionOk="0">
                            <a:moveTo>
                              <a:pt x="1922" y="0"/>
                            </a:moveTo>
                            <a:cubicBezTo>
                              <a:pt x="1814" y="0"/>
                              <a:pt x="1707" y="4"/>
                              <a:pt x="1603" y="7"/>
                            </a:cubicBezTo>
                            <a:cubicBezTo>
                              <a:pt x="1510" y="7"/>
                              <a:pt x="1394" y="19"/>
                              <a:pt x="1289" y="19"/>
                            </a:cubicBezTo>
                            <a:lnTo>
                              <a:pt x="1220" y="19"/>
                            </a:lnTo>
                            <a:cubicBezTo>
                              <a:pt x="825" y="19"/>
                              <a:pt x="407" y="19"/>
                              <a:pt x="1" y="77"/>
                            </a:cubicBezTo>
                            <a:lnTo>
                              <a:pt x="1" y="518"/>
                            </a:lnTo>
                            <a:cubicBezTo>
                              <a:pt x="384" y="460"/>
                              <a:pt x="813" y="460"/>
                              <a:pt x="1220" y="460"/>
                            </a:cubicBezTo>
                            <a:lnTo>
                              <a:pt x="1289" y="460"/>
                            </a:lnTo>
                            <a:cubicBezTo>
                              <a:pt x="1405" y="460"/>
                              <a:pt x="1510" y="460"/>
                              <a:pt x="1626" y="436"/>
                            </a:cubicBezTo>
                            <a:cubicBezTo>
                              <a:pt x="1721" y="433"/>
                              <a:pt x="1815" y="429"/>
                              <a:pt x="1908" y="429"/>
                            </a:cubicBezTo>
                            <a:cubicBezTo>
                              <a:pt x="2123" y="429"/>
                              <a:pt x="2330" y="448"/>
                              <a:pt x="2508" y="529"/>
                            </a:cubicBezTo>
                            <a:cubicBezTo>
                              <a:pt x="2543" y="669"/>
                              <a:pt x="2624" y="820"/>
                              <a:pt x="2694" y="947"/>
                            </a:cubicBezTo>
                            <a:cubicBezTo>
                              <a:pt x="2752" y="1052"/>
                              <a:pt x="2810" y="1168"/>
                              <a:pt x="2833" y="1249"/>
                            </a:cubicBezTo>
                            <a:cubicBezTo>
                              <a:pt x="2915" y="1481"/>
                              <a:pt x="2984" y="1714"/>
                              <a:pt x="3054" y="1934"/>
                            </a:cubicBezTo>
                            <a:lnTo>
                              <a:pt x="3182" y="2329"/>
                            </a:lnTo>
                            <a:lnTo>
                              <a:pt x="3228" y="2503"/>
                            </a:lnTo>
                            <a:cubicBezTo>
                              <a:pt x="3379" y="2515"/>
                              <a:pt x="3518" y="2515"/>
                              <a:pt x="3681" y="2526"/>
                            </a:cubicBezTo>
                            <a:cubicBezTo>
                              <a:pt x="3669" y="2433"/>
                              <a:pt x="3634" y="2329"/>
                              <a:pt x="3611" y="2213"/>
                            </a:cubicBezTo>
                            <a:cubicBezTo>
                              <a:pt x="3565" y="2085"/>
                              <a:pt x="3518" y="1946"/>
                              <a:pt x="3483" y="1806"/>
                            </a:cubicBezTo>
                            <a:cubicBezTo>
                              <a:pt x="3402" y="1586"/>
                              <a:pt x="3333" y="1354"/>
                              <a:pt x="3263" y="1133"/>
                            </a:cubicBezTo>
                            <a:cubicBezTo>
                              <a:pt x="3216" y="994"/>
                              <a:pt x="3147" y="866"/>
                              <a:pt x="3077" y="750"/>
                            </a:cubicBezTo>
                            <a:cubicBezTo>
                              <a:pt x="2996" y="611"/>
                              <a:pt x="2926" y="483"/>
                              <a:pt x="2915" y="367"/>
                            </a:cubicBezTo>
                            <a:lnTo>
                              <a:pt x="2903" y="251"/>
                            </a:lnTo>
                            <a:lnTo>
                              <a:pt x="2810" y="193"/>
                            </a:lnTo>
                            <a:cubicBezTo>
                              <a:pt x="2537" y="30"/>
                              <a:pt x="2225" y="0"/>
                              <a:pt x="1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1072043" y="3226327"/>
                        <a:ext cx="179538" cy="195894"/>
                      </a:xfrm>
                      <a:custGeom>
                        <a:avLst/>
                        <a:gdLst/>
                        <a:ahLst/>
                        <a:cxnLst/>
                        <a:rect l="l" t="t" r="r" b="b"/>
                        <a:pathLst>
                          <a:path w="2810" h="3066" extrusionOk="0">
                            <a:moveTo>
                              <a:pt x="2810" y="1"/>
                            </a:moveTo>
                            <a:lnTo>
                              <a:pt x="2810" y="1"/>
                            </a:lnTo>
                            <a:cubicBezTo>
                              <a:pt x="2636" y="12"/>
                              <a:pt x="2485" y="35"/>
                              <a:pt x="2322" y="59"/>
                            </a:cubicBezTo>
                            <a:cubicBezTo>
                              <a:pt x="1730" y="1313"/>
                              <a:pt x="952" y="2148"/>
                              <a:pt x="0" y="2590"/>
                            </a:cubicBezTo>
                            <a:lnTo>
                              <a:pt x="0" y="3066"/>
                            </a:lnTo>
                            <a:cubicBezTo>
                              <a:pt x="1208" y="2590"/>
                              <a:pt x="2136" y="1580"/>
                              <a:pt x="2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1072746" y="3218915"/>
                        <a:ext cx="296781" cy="292308"/>
                      </a:xfrm>
                      <a:custGeom>
                        <a:avLst/>
                        <a:gdLst/>
                        <a:ahLst/>
                        <a:cxnLst/>
                        <a:rect l="l" t="t" r="r" b="b"/>
                        <a:pathLst>
                          <a:path w="4645" h="4575" extrusionOk="0">
                            <a:moveTo>
                              <a:pt x="4134" y="1"/>
                            </a:moveTo>
                            <a:cubicBezTo>
                              <a:pt x="3960" y="279"/>
                              <a:pt x="3786" y="535"/>
                              <a:pt x="3635" y="790"/>
                            </a:cubicBezTo>
                            <a:cubicBezTo>
                              <a:pt x="3344" y="1220"/>
                              <a:pt x="3066" y="1626"/>
                              <a:pt x="2857" y="2032"/>
                            </a:cubicBezTo>
                            <a:cubicBezTo>
                              <a:pt x="2799" y="2148"/>
                              <a:pt x="2741" y="2264"/>
                              <a:pt x="2706" y="2380"/>
                            </a:cubicBezTo>
                            <a:cubicBezTo>
                              <a:pt x="2532" y="2775"/>
                              <a:pt x="2358" y="3135"/>
                              <a:pt x="2079" y="3414"/>
                            </a:cubicBezTo>
                            <a:cubicBezTo>
                              <a:pt x="1731" y="3762"/>
                              <a:pt x="1266" y="3866"/>
                              <a:pt x="767" y="3983"/>
                            </a:cubicBezTo>
                            <a:lnTo>
                              <a:pt x="639" y="4006"/>
                            </a:lnTo>
                            <a:cubicBezTo>
                              <a:pt x="419" y="4052"/>
                              <a:pt x="222" y="4099"/>
                              <a:pt x="1" y="4133"/>
                            </a:cubicBezTo>
                            <a:lnTo>
                              <a:pt x="1" y="4575"/>
                            </a:lnTo>
                            <a:cubicBezTo>
                              <a:pt x="245" y="4528"/>
                              <a:pt x="500" y="4470"/>
                              <a:pt x="744" y="4424"/>
                            </a:cubicBezTo>
                            <a:lnTo>
                              <a:pt x="860" y="4400"/>
                            </a:lnTo>
                            <a:cubicBezTo>
                              <a:pt x="1394" y="4284"/>
                              <a:pt x="1951" y="4157"/>
                              <a:pt x="2381" y="3716"/>
                            </a:cubicBezTo>
                            <a:cubicBezTo>
                              <a:pt x="2718" y="3379"/>
                              <a:pt x="2903" y="2961"/>
                              <a:pt x="3089" y="2555"/>
                            </a:cubicBezTo>
                            <a:cubicBezTo>
                              <a:pt x="3147" y="2439"/>
                              <a:pt x="3193" y="2322"/>
                              <a:pt x="3252" y="2218"/>
                            </a:cubicBezTo>
                            <a:cubicBezTo>
                              <a:pt x="3437" y="1835"/>
                              <a:pt x="3716" y="1440"/>
                              <a:pt x="3995" y="1022"/>
                            </a:cubicBezTo>
                            <a:cubicBezTo>
                              <a:pt x="4215" y="686"/>
                              <a:pt x="4447" y="349"/>
                              <a:pt x="4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1072746" y="3222621"/>
                        <a:ext cx="431786" cy="445842"/>
                      </a:xfrm>
                      <a:custGeom>
                        <a:avLst/>
                        <a:gdLst/>
                        <a:ahLst/>
                        <a:cxnLst/>
                        <a:rect l="l" t="t" r="r" b="b"/>
                        <a:pathLst>
                          <a:path w="6758" h="6978" extrusionOk="0">
                            <a:moveTo>
                              <a:pt x="6328" y="1"/>
                            </a:moveTo>
                            <a:cubicBezTo>
                              <a:pt x="6247" y="268"/>
                              <a:pt x="6189" y="500"/>
                              <a:pt x="6142" y="732"/>
                            </a:cubicBezTo>
                            <a:cubicBezTo>
                              <a:pt x="6015" y="1289"/>
                              <a:pt x="5875" y="1870"/>
                              <a:pt x="5631" y="2381"/>
                            </a:cubicBezTo>
                            <a:cubicBezTo>
                              <a:pt x="5550" y="2555"/>
                              <a:pt x="5469" y="2740"/>
                              <a:pt x="5399" y="2915"/>
                            </a:cubicBezTo>
                            <a:cubicBezTo>
                              <a:pt x="5237" y="3286"/>
                              <a:pt x="5097" y="3634"/>
                              <a:pt x="4877" y="3925"/>
                            </a:cubicBezTo>
                            <a:cubicBezTo>
                              <a:pt x="4679" y="4180"/>
                              <a:pt x="4389" y="4412"/>
                              <a:pt x="4111" y="4621"/>
                            </a:cubicBezTo>
                            <a:lnTo>
                              <a:pt x="3983" y="4714"/>
                            </a:lnTo>
                            <a:cubicBezTo>
                              <a:pt x="3077" y="5434"/>
                              <a:pt x="2323" y="5991"/>
                              <a:pt x="1266" y="6270"/>
                            </a:cubicBezTo>
                            <a:cubicBezTo>
                              <a:pt x="860" y="6374"/>
                              <a:pt x="442" y="6455"/>
                              <a:pt x="1" y="6548"/>
                            </a:cubicBezTo>
                            <a:lnTo>
                              <a:pt x="1" y="6978"/>
                            </a:lnTo>
                            <a:cubicBezTo>
                              <a:pt x="465" y="6897"/>
                              <a:pt x="930" y="6804"/>
                              <a:pt x="1359" y="6688"/>
                            </a:cubicBezTo>
                            <a:cubicBezTo>
                              <a:pt x="2497" y="6386"/>
                              <a:pt x="3344" y="5782"/>
                              <a:pt x="4238" y="5051"/>
                            </a:cubicBezTo>
                            <a:lnTo>
                              <a:pt x="4366" y="4946"/>
                            </a:lnTo>
                            <a:cubicBezTo>
                              <a:pt x="4656" y="4714"/>
                              <a:pt x="4958" y="4482"/>
                              <a:pt x="5213" y="4180"/>
                            </a:cubicBezTo>
                            <a:cubicBezTo>
                              <a:pt x="5469" y="3843"/>
                              <a:pt x="5643" y="3460"/>
                              <a:pt x="5806" y="3077"/>
                            </a:cubicBezTo>
                            <a:cubicBezTo>
                              <a:pt x="5875" y="2903"/>
                              <a:pt x="5945" y="2729"/>
                              <a:pt x="6038" y="2566"/>
                            </a:cubicBezTo>
                            <a:cubicBezTo>
                              <a:pt x="6316" y="2021"/>
                              <a:pt x="6444" y="1405"/>
                              <a:pt x="6572" y="813"/>
                            </a:cubicBezTo>
                            <a:cubicBezTo>
                              <a:pt x="6630" y="569"/>
                              <a:pt x="6688" y="302"/>
                              <a:pt x="6758" y="47"/>
                            </a:cubicBezTo>
                            <a:lnTo>
                              <a:pt x="63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1043866" y="3192975"/>
                        <a:ext cx="655026" cy="180305"/>
                      </a:xfrm>
                      <a:custGeom>
                        <a:avLst/>
                        <a:gdLst/>
                        <a:ahLst/>
                        <a:cxnLst/>
                        <a:rect l="l" t="t" r="r" b="b"/>
                        <a:pathLst>
                          <a:path w="10252" h="2822" extrusionOk="0">
                            <a:moveTo>
                              <a:pt x="5011" y="871"/>
                            </a:moveTo>
                            <a:cubicBezTo>
                              <a:pt x="5051" y="871"/>
                              <a:pt x="5091" y="871"/>
                              <a:pt x="5131" y="871"/>
                            </a:cubicBezTo>
                            <a:cubicBezTo>
                              <a:pt x="7326" y="871"/>
                              <a:pt x="8742" y="1173"/>
                              <a:pt x="9230" y="1405"/>
                            </a:cubicBezTo>
                            <a:cubicBezTo>
                              <a:pt x="8742" y="1637"/>
                              <a:pt x="7326" y="1951"/>
                              <a:pt x="5131" y="1951"/>
                            </a:cubicBezTo>
                            <a:cubicBezTo>
                              <a:pt x="2926" y="1951"/>
                              <a:pt x="1509" y="1637"/>
                              <a:pt x="1022" y="1405"/>
                            </a:cubicBezTo>
                            <a:cubicBezTo>
                              <a:pt x="1489" y="1177"/>
                              <a:pt x="2852" y="871"/>
                              <a:pt x="5011" y="871"/>
                            </a:cubicBezTo>
                            <a:close/>
                            <a:moveTo>
                              <a:pt x="5131" y="0"/>
                            </a:moveTo>
                            <a:cubicBezTo>
                              <a:pt x="3924" y="0"/>
                              <a:pt x="0" y="105"/>
                              <a:pt x="0" y="1405"/>
                            </a:cubicBezTo>
                            <a:cubicBezTo>
                              <a:pt x="0" y="2717"/>
                              <a:pt x="3924" y="2821"/>
                              <a:pt x="5131" y="2821"/>
                            </a:cubicBezTo>
                            <a:cubicBezTo>
                              <a:pt x="6327" y="2821"/>
                              <a:pt x="10251" y="2717"/>
                              <a:pt x="10251" y="1405"/>
                            </a:cubicBez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4"/>
                    <p:cNvSpPr/>
                    <p:nvPr/>
                  </p:nvSpPr>
                  <p:spPr>
                    <a:xfrm>
                      <a:off x="1470348" y="3740980"/>
                      <a:ext cx="200303" cy="276143"/>
                    </a:xfrm>
                    <a:custGeom>
                      <a:avLst/>
                      <a:gdLst/>
                      <a:ahLst/>
                      <a:cxnLst/>
                      <a:rect l="l" t="t" r="r" b="b"/>
                      <a:pathLst>
                        <a:path w="3135" h="4322" extrusionOk="0">
                          <a:moveTo>
                            <a:pt x="2366" y="0"/>
                          </a:moveTo>
                          <a:cubicBezTo>
                            <a:pt x="2041" y="0"/>
                            <a:pt x="1710" y="90"/>
                            <a:pt x="1324" y="339"/>
                          </a:cubicBezTo>
                          <a:cubicBezTo>
                            <a:pt x="674" y="757"/>
                            <a:pt x="314" y="1129"/>
                            <a:pt x="151" y="1999"/>
                          </a:cubicBezTo>
                          <a:cubicBezTo>
                            <a:pt x="0" y="2800"/>
                            <a:pt x="117" y="3567"/>
                            <a:pt x="279" y="4321"/>
                          </a:cubicBezTo>
                          <a:lnTo>
                            <a:pt x="720" y="4286"/>
                          </a:lnTo>
                          <a:cubicBezTo>
                            <a:pt x="558" y="3532"/>
                            <a:pt x="442" y="2812"/>
                            <a:pt x="581" y="2081"/>
                          </a:cubicBezTo>
                          <a:cubicBezTo>
                            <a:pt x="697" y="1419"/>
                            <a:pt x="918" y="1105"/>
                            <a:pt x="1568" y="699"/>
                          </a:cubicBezTo>
                          <a:cubicBezTo>
                            <a:pt x="1855" y="513"/>
                            <a:pt x="2093" y="442"/>
                            <a:pt x="2344" y="442"/>
                          </a:cubicBezTo>
                          <a:cubicBezTo>
                            <a:pt x="2580" y="442"/>
                            <a:pt x="2826" y="505"/>
                            <a:pt x="3135" y="595"/>
                          </a:cubicBezTo>
                          <a:lnTo>
                            <a:pt x="3135" y="130"/>
                          </a:lnTo>
                          <a:cubicBezTo>
                            <a:pt x="2867" y="54"/>
                            <a:pt x="2618"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1569765" y="3817907"/>
                      <a:ext cx="100183" cy="183627"/>
                    </a:xfrm>
                    <a:custGeom>
                      <a:avLst/>
                      <a:gdLst/>
                      <a:ahLst/>
                      <a:cxnLst/>
                      <a:rect l="l" t="t" r="r" b="b"/>
                      <a:pathLst>
                        <a:path w="1568" h="2874" extrusionOk="0">
                          <a:moveTo>
                            <a:pt x="1230" y="1"/>
                          </a:moveTo>
                          <a:cubicBezTo>
                            <a:pt x="625" y="1"/>
                            <a:pt x="243" y="312"/>
                            <a:pt x="105" y="935"/>
                          </a:cubicBezTo>
                          <a:cubicBezTo>
                            <a:pt x="0" y="1364"/>
                            <a:pt x="128" y="1875"/>
                            <a:pt x="221" y="2281"/>
                          </a:cubicBezTo>
                          <a:lnTo>
                            <a:pt x="232" y="2363"/>
                          </a:lnTo>
                          <a:cubicBezTo>
                            <a:pt x="279" y="2525"/>
                            <a:pt x="302" y="2699"/>
                            <a:pt x="337" y="2873"/>
                          </a:cubicBezTo>
                          <a:cubicBezTo>
                            <a:pt x="499" y="2850"/>
                            <a:pt x="627" y="2804"/>
                            <a:pt x="755" y="2757"/>
                          </a:cubicBezTo>
                          <a:cubicBezTo>
                            <a:pt x="743" y="2618"/>
                            <a:pt x="708" y="2444"/>
                            <a:pt x="673" y="2281"/>
                          </a:cubicBezTo>
                          <a:lnTo>
                            <a:pt x="650" y="2188"/>
                          </a:lnTo>
                          <a:cubicBezTo>
                            <a:pt x="569" y="1828"/>
                            <a:pt x="465" y="1376"/>
                            <a:pt x="534" y="1027"/>
                          </a:cubicBezTo>
                          <a:cubicBezTo>
                            <a:pt x="602" y="756"/>
                            <a:pt x="743" y="443"/>
                            <a:pt x="1229" y="443"/>
                          </a:cubicBezTo>
                          <a:cubicBezTo>
                            <a:pt x="1324" y="443"/>
                            <a:pt x="1432" y="455"/>
                            <a:pt x="1556" y="482"/>
                          </a:cubicBezTo>
                          <a:lnTo>
                            <a:pt x="1567" y="482"/>
                          </a:lnTo>
                          <a:lnTo>
                            <a:pt x="1567" y="29"/>
                          </a:lnTo>
                          <a:cubicBezTo>
                            <a:pt x="1448" y="10"/>
                            <a:pt x="1336" y="1"/>
                            <a:pt x="1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1548233" y="3240447"/>
                      <a:ext cx="119479" cy="307898"/>
                    </a:xfrm>
                    <a:custGeom>
                      <a:avLst/>
                      <a:gdLst/>
                      <a:ahLst/>
                      <a:cxnLst/>
                      <a:rect l="l" t="t" r="r" b="b"/>
                      <a:pathLst>
                        <a:path w="1870" h="4819" extrusionOk="0">
                          <a:moveTo>
                            <a:pt x="674" y="0"/>
                          </a:moveTo>
                          <a:cubicBezTo>
                            <a:pt x="569" y="418"/>
                            <a:pt x="465" y="836"/>
                            <a:pt x="384" y="1242"/>
                          </a:cubicBezTo>
                          <a:cubicBezTo>
                            <a:pt x="302" y="1579"/>
                            <a:pt x="233" y="1904"/>
                            <a:pt x="163" y="2218"/>
                          </a:cubicBezTo>
                          <a:cubicBezTo>
                            <a:pt x="59" y="2682"/>
                            <a:pt x="47" y="3146"/>
                            <a:pt x="35" y="3599"/>
                          </a:cubicBezTo>
                          <a:cubicBezTo>
                            <a:pt x="35" y="3738"/>
                            <a:pt x="12" y="3901"/>
                            <a:pt x="12" y="4052"/>
                          </a:cubicBezTo>
                          <a:cubicBezTo>
                            <a:pt x="0" y="4284"/>
                            <a:pt x="12" y="4528"/>
                            <a:pt x="163" y="4667"/>
                          </a:cubicBezTo>
                          <a:cubicBezTo>
                            <a:pt x="279" y="4783"/>
                            <a:pt x="418" y="4818"/>
                            <a:pt x="627" y="4818"/>
                          </a:cubicBezTo>
                          <a:cubicBezTo>
                            <a:pt x="732" y="4818"/>
                            <a:pt x="848" y="4818"/>
                            <a:pt x="964" y="4806"/>
                          </a:cubicBezTo>
                          <a:lnTo>
                            <a:pt x="1022" y="4806"/>
                          </a:lnTo>
                          <a:cubicBezTo>
                            <a:pt x="1312" y="4783"/>
                            <a:pt x="1603" y="4748"/>
                            <a:pt x="1870" y="4702"/>
                          </a:cubicBezTo>
                          <a:lnTo>
                            <a:pt x="1870" y="4261"/>
                          </a:lnTo>
                          <a:cubicBezTo>
                            <a:pt x="1579" y="4307"/>
                            <a:pt x="1277" y="4354"/>
                            <a:pt x="987" y="4365"/>
                          </a:cubicBezTo>
                          <a:lnTo>
                            <a:pt x="929" y="4365"/>
                          </a:lnTo>
                          <a:cubicBezTo>
                            <a:pt x="816" y="4372"/>
                            <a:pt x="682" y="4384"/>
                            <a:pt x="584" y="4384"/>
                          </a:cubicBezTo>
                          <a:cubicBezTo>
                            <a:pt x="520" y="4384"/>
                            <a:pt x="471" y="4379"/>
                            <a:pt x="453" y="4365"/>
                          </a:cubicBezTo>
                          <a:cubicBezTo>
                            <a:pt x="453" y="4365"/>
                            <a:pt x="418" y="4307"/>
                            <a:pt x="418" y="4075"/>
                          </a:cubicBezTo>
                          <a:cubicBezTo>
                            <a:pt x="465" y="3936"/>
                            <a:pt x="488" y="3773"/>
                            <a:pt x="488" y="3622"/>
                          </a:cubicBezTo>
                          <a:cubicBezTo>
                            <a:pt x="500" y="3181"/>
                            <a:pt x="511" y="2752"/>
                            <a:pt x="593" y="2334"/>
                          </a:cubicBezTo>
                          <a:cubicBezTo>
                            <a:pt x="674" y="1997"/>
                            <a:pt x="743" y="1684"/>
                            <a:pt x="813" y="1347"/>
                          </a:cubicBezTo>
                          <a:cubicBezTo>
                            <a:pt x="906" y="941"/>
                            <a:pt x="999" y="523"/>
                            <a:pt x="1092" y="116"/>
                          </a:cubicBezTo>
                          <a:cubicBezTo>
                            <a:pt x="964" y="70"/>
                            <a:pt x="836" y="47"/>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8" name="Google Shape;2828;p34"/>
                  <p:cNvSpPr/>
                  <p:nvPr/>
                </p:nvSpPr>
                <p:spPr>
                  <a:xfrm>
                    <a:off x="1515442" y="3143092"/>
                    <a:ext cx="135835" cy="198833"/>
                  </a:xfrm>
                  <a:custGeom>
                    <a:avLst/>
                    <a:gdLst/>
                    <a:ahLst/>
                    <a:cxnLst/>
                    <a:rect l="l" t="t" r="r" b="b"/>
                    <a:pathLst>
                      <a:path w="2126" h="3112" extrusionOk="0">
                        <a:moveTo>
                          <a:pt x="1788" y="406"/>
                        </a:moveTo>
                        <a:lnTo>
                          <a:pt x="1788" y="406"/>
                        </a:lnTo>
                        <a:cubicBezTo>
                          <a:pt x="1719" y="1753"/>
                          <a:pt x="744" y="2438"/>
                          <a:pt x="291" y="2670"/>
                        </a:cubicBezTo>
                        <a:cubicBezTo>
                          <a:pt x="384" y="1196"/>
                          <a:pt x="1370" y="592"/>
                          <a:pt x="1788" y="406"/>
                        </a:cubicBezTo>
                        <a:close/>
                        <a:moveTo>
                          <a:pt x="2090" y="0"/>
                        </a:moveTo>
                        <a:lnTo>
                          <a:pt x="1904" y="58"/>
                        </a:lnTo>
                        <a:cubicBezTo>
                          <a:pt x="1893" y="58"/>
                          <a:pt x="1" y="650"/>
                          <a:pt x="12" y="2902"/>
                        </a:cubicBezTo>
                        <a:lnTo>
                          <a:pt x="12" y="3111"/>
                        </a:lnTo>
                        <a:lnTo>
                          <a:pt x="210" y="3030"/>
                        </a:lnTo>
                        <a:cubicBezTo>
                          <a:pt x="233" y="3007"/>
                          <a:pt x="2125" y="2241"/>
                          <a:pt x="2090" y="186"/>
                        </a:cubicBezTo>
                        <a:lnTo>
                          <a:pt x="2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1525790" y="3202385"/>
                    <a:ext cx="82421" cy="122482"/>
                  </a:xfrm>
                  <a:custGeom>
                    <a:avLst/>
                    <a:gdLst/>
                    <a:ahLst/>
                    <a:cxnLst/>
                    <a:rect l="l" t="t" r="r" b="b"/>
                    <a:pathLst>
                      <a:path w="1290" h="1917" extrusionOk="0">
                        <a:moveTo>
                          <a:pt x="1289" y="1"/>
                        </a:moveTo>
                        <a:lnTo>
                          <a:pt x="0" y="1823"/>
                        </a:lnTo>
                        <a:lnTo>
                          <a:pt x="128" y="1916"/>
                        </a:lnTo>
                        <a:lnTo>
                          <a:pt x="1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607528" y="3005852"/>
                    <a:ext cx="117243" cy="172893"/>
                  </a:xfrm>
                  <a:custGeom>
                    <a:avLst/>
                    <a:gdLst/>
                    <a:ahLst/>
                    <a:cxnLst/>
                    <a:rect l="l" t="t" r="r" b="b"/>
                    <a:pathLst>
                      <a:path w="1835" h="2706" extrusionOk="0">
                        <a:moveTo>
                          <a:pt x="35" y="0"/>
                        </a:moveTo>
                        <a:lnTo>
                          <a:pt x="35" y="0"/>
                        </a:lnTo>
                        <a:cubicBezTo>
                          <a:pt x="0" y="1986"/>
                          <a:pt x="1811" y="2705"/>
                          <a:pt x="1811" y="2705"/>
                        </a:cubicBezTo>
                        <a:cubicBezTo>
                          <a:pt x="1834" y="546"/>
                          <a:pt x="35" y="0"/>
                          <a:pt x="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641647" y="3052557"/>
                    <a:ext cx="83124" cy="122482"/>
                  </a:xfrm>
                  <a:custGeom>
                    <a:avLst/>
                    <a:gdLst/>
                    <a:ahLst/>
                    <a:cxnLst/>
                    <a:rect l="l" t="t" r="r" b="b"/>
                    <a:pathLst>
                      <a:path w="1301" h="1917" extrusionOk="0">
                        <a:moveTo>
                          <a:pt x="0" y="1"/>
                        </a:moveTo>
                        <a:lnTo>
                          <a:pt x="1150" y="1916"/>
                        </a:lnTo>
                        <a:lnTo>
                          <a:pt x="1300" y="1835"/>
                        </a:ln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4"/>
                <p:cNvSpPr/>
                <p:nvPr/>
              </p:nvSpPr>
              <p:spPr>
                <a:xfrm>
                  <a:off x="1142308" y="3005852"/>
                  <a:ext cx="281894" cy="801851"/>
                </a:xfrm>
                <a:custGeom>
                  <a:avLst/>
                  <a:gdLst/>
                  <a:ahLst/>
                  <a:cxnLst/>
                  <a:rect l="l" t="t" r="r" b="b"/>
                  <a:pathLst>
                    <a:path w="4412" h="12550" extrusionOk="0">
                      <a:moveTo>
                        <a:pt x="0" y="0"/>
                      </a:moveTo>
                      <a:lnTo>
                        <a:pt x="0" y="12550"/>
                      </a:lnTo>
                      <a:cubicBezTo>
                        <a:pt x="2462" y="12515"/>
                        <a:pt x="4412" y="12097"/>
                        <a:pt x="4412" y="11575"/>
                      </a:cubicBezTo>
                      <a:lnTo>
                        <a:pt x="4412" y="964"/>
                      </a:lnTo>
                      <a:cubicBezTo>
                        <a:pt x="4412" y="442"/>
                        <a:pt x="2462" y="24"/>
                        <a:pt x="0"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34331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799;p34">
            <a:extLst>
              <a:ext uri="{FF2B5EF4-FFF2-40B4-BE49-F238E27FC236}">
                <a16:creationId xmlns:a16="http://schemas.microsoft.com/office/drawing/2014/main" id="{FA1ABCE6-F63D-4878-A8D9-B8B756BB1972}"/>
              </a:ext>
            </a:extLst>
          </p:cNvPr>
          <p:cNvSpPr txBox="1">
            <a:spLocks/>
          </p:cNvSpPr>
          <p:nvPr/>
        </p:nvSpPr>
        <p:spPr>
          <a:xfrm>
            <a:off x="721984" y="521398"/>
            <a:ext cx="7704000" cy="8392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500"/>
            </a:pPr>
            <a:r>
              <a:rPr lang="en-IN" sz="4400" b="1" dirty="0">
                <a:solidFill>
                  <a:schemeClr val="dk1"/>
                </a:solidFill>
                <a:latin typeface="Fjalla One"/>
                <a:sym typeface="Fjalla One"/>
              </a:rPr>
              <a:t>Proposed system</a:t>
            </a:r>
          </a:p>
        </p:txBody>
      </p:sp>
      <p:sp>
        <p:nvSpPr>
          <p:cNvPr id="34" name="Google Shape;2800;p34">
            <a:extLst>
              <a:ext uri="{FF2B5EF4-FFF2-40B4-BE49-F238E27FC236}">
                <a16:creationId xmlns:a16="http://schemas.microsoft.com/office/drawing/2014/main" id="{F1053516-70AA-4669-B6EF-B2FF84BAC964}"/>
              </a:ext>
            </a:extLst>
          </p:cNvPr>
          <p:cNvSpPr txBox="1">
            <a:spLocks/>
          </p:cNvSpPr>
          <p:nvPr/>
        </p:nvSpPr>
        <p:spPr>
          <a:xfrm>
            <a:off x="1003475" y="1545646"/>
            <a:ext cx="7137049" cy="28916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To predict the forest fire based on the sensor values.</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To classify it based on the values of different parameters such as temperature, smoke, flame as mild, moderate, severe or No Forest Fire.</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An application is designed to display the sensor readings and the result of the classification.</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The proposed system will also use fuzzy logic rules to express the chance of occurrence of the forest fire in percentage in the near future.</a:t>
            </a:r>
          </a:p>
        </p:txBody>
      </p:sp>
    </p:spTree>
    <p:extLst>
      <p:ext uri="{BB962C8B-B14F-4D97-AF65-F5344CB8AC3E}">
        <p14:creationId xmlns:p14="http://schemas.microsoft.com/office/powerpoint/2010/main" val="321141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36"/>
          <p:cNvSpPr/>
          <p:nvPr/>
        </p:nvSpPr>
        <p:spPr>
          <a:xfrm>
            <a:off x="57375" y="4060400"/>
            <a:ext cx="928475" cy="1090225"/>
          </a:xfrm>
          <a:custGeom>
            <a:avLst/>
            <a:gdLst/>
            <a:ahLst/>
            <a:cxnLst/>
            <a:rect l="l" t="t" r="r" b="b"/>
            <a:pathLst>
              <a:path w="37139" h="43609" extrusionOk="0">
                <a:moveTo>
                  <a:pt x="0" y="43346"/>
                </a:moveTo>
                <a:lnTo>
                  <a:pt x="27673" y="51"/>
                </a:lnTo>
                <a:lnTo>
                  <a:pt x="37139" y="0"/>
                </a:lnTo>
                <a:lnTo>
                  <a:pt x="15245" y="43609"/>
                </a:lnTo>
                <a:close/>
              </a:path>
            </a:pathLst>
          </a:custGeom>
          <a:gradFill>
            <a:gsLst>
              <a:gs pos="0">
                <a:srgbClr val="703030">
                  <a:alpha val="25882"/>
                </a:srgbClr>
              </a:gs>
              <a:gs pos="100000">
                <a:srgbClr val="703030">
                  <a:alpha val="0"/>
                </a:srgbClr>
              </a:gs>
            </a:gsLst>
            <a:lin ang="5400700" scaled="0"/>
          </a:gradFill>
          <a:ln>
            <a:noFill/>
          </a:ln>
        </p:spPr>
      </p:sp>
      <p:sp>
        <p:nvSpPr>
          <p:cNvPr id="2988" name="Google Shape;2988;p36"/>
          <p:cNvSpPr txBox="1">
            <a:spLocks noGrp="1"/>
          </p:cNvSpPr>
          <p:nvPr>
            <p:ph type="title" idx="15"/>
          </p:nvPr>
        </p:nvSpPr>
        <p:spPr>
          <a:xfrm>
            <a:off x="720247" y="451280"/>
            <a:ext cx="7704000" cy="9169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b="1" dirty="0"/>
              <a:t>Requirements</a:t>
            </a:r>
          </a:p>
        </p:txBody>
      </p:sp>
      <p:grpSp>
        <p:nvGrpSpPr>
          <p:cNvPr id="3003" name="Google Shape;3003;p36"/>
          <p:cNvGrpSpPr/>
          <p:nvPr/>
        </p:nvGrpSpPr>
        <p:grpSpPr>
          <a:xfrm>
            <a:off x="36708" y="2381474"/>
            <a:ext cx="1030906" cy="1678338"/>
            <a:chOff x="1722650" y="1789375"/>
            <a:chExt cx="881041" cy="1434354"/>
          </a:xfrm>
        </p:grpSpPr>
        <p:sp>
          <p:nvSpPr>
            <p:cNvPr id="3004" name="Google Shape;3004;p36"/>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6"/>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6"/>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36"/>
            <p:cNvGrpSpPr/>
            <p:nvPr/>
          </p:nvGrpSpPr>
          <p:grpSpPr>
            <a:xfrm>
              <a:off x="2061837" y="2766171"/>
              <a:ext cx="202099" cy="457558"/>
              <a:chOff x="2061837" y="2766171"/>
              <a:chExt cx="202099" cy="457558"/>
            </a:xfrm>
          </p:grpSpPr>
          <p:sp>
            <p:nvSpPr>
              <p:cNvPr id="3008" name="Google Shape;3008;p36"/>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9" name="Google Shape;3009;p36"/>
              <p:cNvGrpSpPr/>
              <p:nvPr/>
            </p:nvGrpSpPr>
            <p:grpSpPr>
              <a:xfrm>
                <a:off x="2084885" y="2956722"/>
                <a:ext cx="156004" cy="245740"/>
                <a:chOff x="2084885" y="2956722"/>
                <a:chExt cx="156004" cy="245740"/>
              </a:xfrm>
            </p:grpSpPr>
            <p:sp>
              <p:nvSpPr>
                <p:cNvPr id="3010" name="Google Shape;3010;p36"/>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6"/>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6"/>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13" name="Google Shape;3013;p36"/>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6"/>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6"/>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6"/>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6"/>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8" name="Google Shape;3018;p36"/>
          <p:cNvGrpSpPr/>
          <p:nvPr/>
        </p:nvGrpSpPr>
        <p:grpSpPr>
          <a:xfrm>
            <a:off x="8267" y="9"/>
            <a:ext cx="9126254" cy="199793"/>
            <a:chOff x="8267" y="9"/>
            <a:chExt cx="9126254" cy="199793"/>
          </a:xfrm>
        </p:grpSpPr>
        <p:sp>
          <p:nvSpPr>
            <p:cNvPr id="3019" name="Google Shape;3019;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4" name="Google Shape;3064;p36"/>
          <p:cNvGrpSpPr/>
          <p:nvPr/>
        </p:nvGrpSpPr>
        <p:grpSpPr>
          <a:xfrm>
            <a:off x="8267" y="4943709"/>
            <a:ext cx="9126254" cy="199793"/>
            <a:chOff x="8267" y="9"/>
            <a:chExt cx="9126254" cy="199793"/>
          </a:xfrm>
        </p:grpSpPr>
        <p:sp>
          <p:nvSpPr>
            <p:cNvPr id="3065" name="Google Shape;3065;p36"/>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6"/>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6"/>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6"/>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6"/>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6"/>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6"/>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6"/>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6"/>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6"/>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6"/>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6"/>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6"/>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6"/>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6"/>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6"/>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6"/>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6"/>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6"/>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6"/>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6"/>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6"/>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6"/>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6"/>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6"/>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6"/>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6"/>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6"/>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6"/>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6"/>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6"/>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6"/>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6"/>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6"/>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6"/>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6"/>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6"/>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6"/>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6"/>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6"/>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6"/>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6"/>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6"/>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6"/>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6"/>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36"/>
          <p:cNvGrpSpPr/>
          <p:nvPr/>
        </p:nvGrpSpPr>
        <p:grpSpPr>
          <a:xfrm>
            <a:off x="7993754" y="451280"/>
            <a:ext cx="1049264" cy="929727"/>
            <a:chOff x="7913050" y="539498"/>
            <a:chExt cx="1049264" cy="929727"/>
          </a:xfrm>
        </p:grpSpPr>
        <p:sp>
          <p:nvSpPr>
            <p:cNvPr id="3111" name="Google Shape;3111;p36"/>
            <p:cNvSpPr/>
            <p:nvPr/>
          </p:nvSpPr>
          <p:spPr>
            <a:xfrm>
              <a:off x="8320575" y="1155075"/>
              <a:ext cx="386525" cy="314150"/>
            </a:xfrm>
            <a:custGeom>
              <a:avLst/>
              <a:gdLst/>
              <a:ahLst/>
              <a:cxnLst/>
              <a:rect l="l" t="t" r="r" b="b"/>
              <a:pathLst>
                <a:path w="15461" h="12566" extrusionOk="0">
                  <a:moveTo>
                    <a:pt x="0" y="12482"/>
                  </a:moveTo>
                  <a:lnTo>
                    <a:pt x="10756" y="0"/>
                  </a:lnTo>
                  <a:lnTo>
                    <a:pt x="15461" y="924"/>
                  </a:lnTo>
                  <a:lnTo>
                    <a:pt x="6891" y="12566"/>
                  </a:lnTo>
                  <a:close/>
                </a:path>
              </a:pathLst>
            </a:custGeom>
            <a:gradFill>
              <a:gsLst>
                <a:gs pos="0">
                  <a:srgbClr val="703030">
                    <a:alpha val="25882"/>
                  </a:srgbClr>
                </a:gs>
                <a:gs pos="100000">
                  <a:srgbClr val="703030">
                    <a:alpha val="0"/>
                  </a:srgbClr>
                </a:gs>
              </a:gsLst>
              <a:lin ang="5400700" scaled="0"/>
            </a:gradFill>
            <a:ln>
              <a:noFill/>
            </a:ln>
          </p:spPr>
        </p:sp>
        <p:grpSp>
          <p:nvGrpSpPr>
            <p:cNvPr id="3112" name="Google Shape;3112;p36"/>
            <p:cNvGrpSpPr/>
            <p:nvPr/>
          </p:nvGrpSpPr>
          <p:grpSpPr>
            <a:xfrm>
              <a:off x="7981821" y="539498"/>
              <a:ext cx="980493" cy="670682"/>
              <a:chOff x="5114550" y="1787100"/>
              <a:chExt cx="865319" cy="591900"/>
            </a:xfrm>
          </p:grpSpPr>
          <p:sp>
            <p:nvSpPr>
              <p:cNvPr id="3113" name="Google Shape;3113;p36"/>
              <p:cNvSpPr/>
              <p:nvPr/>
            </p:nvSpPr>
            <p:spPr>
              <a:xfrm>
                <a:off x="5342044" y="1797862"/>
                <a:ext cx="437308" cy="570740"/>
              </a:xfrm>
              <a:custGeom>
                <a:avLst/>
                <a:gdLst/>
                <a:ahLst/>
                <a:cxnLst/>
                <a:rect l="l" t="t" r="r" b="b"/>
                <a:pathLst>
                  <a:path w="12028" h="15698" extrusionOk="0">
                    <a:moveTo>
                      <a:pt x="10638" y="1"/>
                    </a:moveTo>
                    <a:cubicBezTo>
                      <a:pt x="10473" y="1"/>
                      <a:pt x="10338" y="55"/>
                      <a:pt x="10263" y="165"/>
                    </a:cubicBezTo>
                    <a:lnTo>
                      <a:pt x="7779" y="3671"/>
                    </a:lnTo>
                    <a:lnTo>
                      <a:pt x="7767" y="3717"/>
                    </a:lnTo>
                    <a:cubicBezTo>
                      <a:pt x="7732" y="3787"/>
                      <a:pt x="5178" y="10868"/>
                      <a:pt x="256" y="14328"/>
                    </a:cubicBezTo>
                    <a:cubicBezTo>
                      <a:pt x="1" y="14514"/>
                      <a:pt x="105" y="14955"/>
                      <a:pt x="511" y="15303"/>
                    </a:cubicBezTo>
                    <a:cubicBezTo>
                      <a:pt x="535" y="15361"/>
                      <a:pt x="593" y="15396"/>
                      <a:pt x="639" y="15431"/>
                    </a:cubicBezTo>
                    <a:cubicBezTo>
                      <a:pt x="885" y="15600"/>
                      <a:pt x="1161" y="15697"/>
                      <a:pt x="1386" y="15697"/>
                    </a:cubicBezTo>
                    <a:cubicBezTo>
                      <a:pt x="1502" y="15697"/>
                      <a:pt x="1605" y="15672"/>
                      <a:pt x="1684" y="15616"/>
                    </a:cubicBezTo>
                    <a:cubicBezTo>
                      <a:pt x="6629" y="12134"/>
                      <a:pt x="9172" y="5400"/>
                      <a:pt x="9416" y="4739"/>
                    </a:cubicBezTo>
                    <a:lnTo>
                      <a:pt x="11854" y="1291"/>
                    </a:lnTo>
                    <a:cubicBezTo>
                      <a:pt x="12028" y="1047"/>
                      <a:pt x="11819" y="582"/>
                      <a:pt x="11378" y="281"/>
                    </a:cubicBezTo>
                    <a:cubicBezTo>
                      <a:pt x="11126" y="95"/>
                      <a:pt x="10856" y="1"/>
                      <a:pt x="10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6"/>
              <p:cNvSpPr/>
              <p:nvPr/>
            </p:nvSpPr>
            <p:spPr>
              <a:xfrm>
                <a:off x="5669595" y="1859126"/>
                <a:ext cx="59117" cy="57009"/>
              </a:xfrm>
              <a:custGeom>
                <a:avLst/>
                <a:gdLst/>
                <a:ahLst/>
                <a:cxnLst/>
                <a:rect l="l" t="t" r="r" b="b"/>
                <a:pathLst>
                  <a:path w="1626" h="1568" extrusionOk="0">
                    <a:moveTo>
                      <a:pt x="163" y="0"/>
                    </a:moveTo>
                    <a:lnTo>
                      <a:pt x="0" y="233"/>
                    </a:lnTo>
                    <a:cubicBezTo>
                      <a:pt x="383" y="627"/>
                      <a:pt x="790" y="976"/>
                      <a:pt x="1161" y="1312"/>
                    </a:cubicBezTo>
                    <a:lnTo>
                      <a:pt x="1463" y="1568"/>
                    </a:lnTo>
                    <a:lnTo>
                      <a:pt x="1626" y="1335"/>
                    </a:lnTo>
                    <a:cubicBezTo>
                      <a:pt x="1521" y="1254"/>
                      <a:pt x="1440" y="1173"/>
                      <a:pt x="1335" y="1092"/>
                    </a:cubicBezTo>
                    <a:cubicBezTo>
                      <a:pt x="941" y="755"/>
                      <a:pt x="523" y="395"/>
                      <a:pt x="163"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6"/>
              <p:cNvSpPr/>
              <p:nvPr/>
            </p:nvSpPr>
            <p:spPr>
              <a:xfrm>
                <a:off x="5510455" y="2139811"/>
                <a:ext cx="51519" cy="69261"/>
              </a:xfrm>
              <a:custGeom>
                <a:avLst/>
                <a:gdLst/>
                <a:ahLst/>
                <a:cxnLst/>
                <a:rect l="l" t="t" r="r" b="b"/>
                <a:pathLst>
                  <a:path w="1417" h="1905" extrusionOk="0">
                    <a:moveTo>
                      <a:pt x="186" y="1"/>
                    </a:moveTo>
                    <a:cubicBezTo>
                      <a:pt x="128" y="93"/>
                      <a:pt x="70" y="175"/>
                      <a:pt x="1" y="244"/>
                    </a:cubicBezTo>
                    <a:cubicBezTo>
                      <a:pt x="175" y="581"/>
                      <a:pt x="430" y="883"/>
                      <a:pt x="651" y="1161"/>
                    </a:cubicBezTo>
                    <a:lnTo>
                      <a:pt x="825" y="1382"/>
                    </a:lnTo>
                    <a:cubicBezTo>
                      <a:pt x="953" y="1556"/>
                      <a:pt x="1104" y="1730"/>
                      <a:pt x="1243" y="1904"/>
                    </a:cubicBezTo>
                    <a:cubicBezTo>
                      <a:pt x="1301" y="1835"/>
                      <a:pt x="1359" y="1742"/>
                      <a:pt x="1417" y="1672"/>
                    </a:cubicBezTo>
                    <a:cubicBezTo>
                      <a:pt x="1289" y="1510"/>
                      <a:pt x="1173" y="1370"/>
                      <a:pt x="1057" y="1219"/>
                    </a:cubicBezTo>
                    <a:cubicBezTo>
                      <a:pt x="1011" y="1161"/>
                      <a:pt x="941" y="1080"/>
                      <a:pt x="883" y="999"/>
                    </a:cubicBezTo>
                    <a:cubicBezTo>
                      <a:pt x="639" y="709"/>
                      <a:pt x="361" y="349"/>
                      <a:pt x="18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6"/>
              <p:cNvSpPr/>
              <p:nvPr/>
            </p:nvSpPr>
            <p:spPr>
              <a:xfrm>
                <a:off x="5335281" y="1787100"/>
                <a:ext cx="455887" cy="591827"/>
              </a:xfrm>
              <a:custGeom>
                <a:avLst/>
                <a:gdLst/>
                <a:ahLst/>
                <a:cxnLst/>
                <a:rect l="l" t="t" r="r" b="b"/>
                <a:pathLst>
                  <a:path w="12539" h="16278" extrusionOk="0">
                    <a:moveTo>
                      <a:pt x="10826" y="572"/>
                    </a:moveTo>
                    <a:cubicBezTo>
                      <a:pt x="10959" y="572"/>
                      <a:pt x="11168" y="630"/>
                      <a:pt x="11401" y="797"/>
                    </a:cubicBezTo>
                    <a:cubicBezTo>
                      <a:pt x="11761" y="1064"/>
                      <a:pt x="11854" y="1354"/>
                      <a:pt x="11807" y="1424"/>
                    </a:cubicBezTo>
                    <a:lnTo>
                      <a:pt x="9358" y="4895"/>
                    </a:lnTo>
                    <a:lnTo>
                      <a:pt x="9346" y="4930"/>
                    </a:lnTo>
                    <a:cubicBezTo>
                      <a:pt x="9068" y="5673"/>
                      <a:pt x="6572" y="12256"/>
                      <a:pt x="1707" y="15680"/>
                    </a:cubicBezTo>
                    <a:cubicBezTo>
                      <a:pt x="1683" y="15697"/>
                      <a:pt x="1639" y="15707"/>
                      <a:pt x="1581" y="15707"/>
                    </a:cubicBezTo>
                    <a:cubicBezTo>
                      <a:pt x="1441" y="15707"/>
                      <a:pt x="1220" y="15650"/>
                      <a:pt x="999" y="15495"/>
                    </a:cubicBezTo>
                    <a:cubicBezTo>
                      <a:pt x="953" y="15460"/>
                      <a:pt x="906" y="15425"/>
                      <a:pt x="871" y="15390"/>
                    </a:cubicBezTo>
                    <a:cubicBezTo>
                      <a:pt x="663" y="15204"/>
                      <a:pt x="581" y="14995"/>
                      <a:pt x="581" y="14902"/>
                    </a:cubicBezTo>
                    <a:cubicBezTo>
                      <a:pt x="593" y="14868"/>
                      <a:pt x="593" y="14856"/>
                      <a:pt x="604" y="14856"/>
                    </a:cubicBezTo>
                    <a:cubicBezTo>
                      <a:pt x="5585" y="11338"/>
                      <a:pt x="8185" y="4176"/>
                      <a:pt x="8209" y="4106"/>
                    </a:cubicBezTo>
                    <a:lnTo>
                      <a:pt x="10681" y="623"/>
                    </a:lnTo>
                    <a:cubicBezTo>
                      <a:pt x="10694" y="593"/>
                      <a:pt x="10746" y="572"/>
                      <a:pt x="10826" y="572"/>
                    </a:cubicBezTo>
                    <a:close/>
                    <a:moveTo>
                      <a:pt x="10825" y="0"/>
                    </a:moveTo>
                    <a:cubicBezTo>
                      <a:pt x="10566" y="0"/>
                      <a:pt x="10346" y="96"/>
                      <a:pt x="10217" y="286"/>
                    </a:cubicBezTo>
                    <a:lnTo>
                      <a:pt x="7698" y="3827"/>
                    </a:lnTo>
                    <a:lnTo>
                      <a:pt x="7675" y="3909"/>
                    </a:lnTo>
                    <a:cubicBezTo>
                      <a:pt x="7640" y="3990"/>
                      <a:pt x="5109" y="10990"/>
                      <a:pt x="268" y="14392"/>
                    </a:cubicBezTo>
                    <a:cubicBezTo>
                      <a:pt x="117" y="14508"/>
                      <a:pt x="24" y="14670"/>
                      <a:pt x="12" y="14868"/>
                    </a:cubicBezTo>
                    <a:cubicBezTo>
                      <a:pt x="1" y="15169"/>
                      <a:pt x="175" y="15518"/>
                      <a:pt x="488" y="15808"/>
                    </a:cubicBezTo>
                    <a:cubicBezTo>
                      <a:pt x="546" y="15866"/>
                      <a:pt x="604" y="15912"/>
                      <a:pt x="663" y="15959"/>
                    </a:cubicBezTo>
                    <a:cubicBezTo>
                      <a:pt x="963" y="16169"/>
                      <a:pt x="1277" y="16277"/>
                      <a:pt x="1552" y="16277"/>
                    </a:cubicBezTo>
                    <a:cubicBezTo>
                      <a:pt x="1733" y="16277"/>
                      <a:pt x="1899" y="16230"/>
                      <a:pt x="2032" y="16133"/>
                    </a:cubicBezTo>
                    <a:cubicBezTo>
                      <a:pt x="6966" y="12662"/>
                      <a:pt x="9520" y="6056"/>
                      <a:pt x="9845" y="5151"/>
                    </a:cubicBezTo>
                    <a:lnTo>
                      <a:pt x="12260" y="1738"/>
                    </a:lnTo>
                    <a:cubicBezTo>
                      <a:pt x="12539" y="1343"/>
                      <a:pt x="12307" y="751"/>
                      <a:pt x="11726" y="333"/>
                    </a:cubicBezTo>
                    <a:cubicBezTo>
                      <a:pt x="11426" y="111"/>
                      <a:pt x="11103" y="0"/>
                      <a:pt x="108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6"/>
              <p:cNvSpPr/>
              <p:nvPr/>
            </p:nvSpPr>
            <p:spPr>
              <a:xfrm>
                <a:off x="5314593" y="1797862"/>
                <a:ext cx="437344" cy="570740"/>
              </a:xfrm>
              <a:custGeom>
                <a:avLst/>
                <a:gdLst/>
                <a:ahLst/>
                <a:cxnLst/>
                <a:rect l="l" t="t" r="r" b="b"/>
                <a:pathLst>
                  <a:path w="12029" h="15698" extrusionOk="0">
                    <a:moveTo>
                      <a:pt x="1391" y="1"/>
                    </a:moveTo>
                    <a:cubicBezTo>
                      <a:pt x="1173" y="1"/>
                      <a:pt x="902" y="95"/>
                      <a:pt x="651" y="281"/>
                    </a:cubicBezTo>
                    <a:cubicBezTo>
                      <a:pt x="198" y="582"/>
                      <a:pt x="1" y="1047"/>
                      <a:pt x="175" y="1291"/>
                    </a:cubicBezTo>
                    <a:lnTo>
                      <a:pt x="2613" y="4739"/>
                    </a:lnTo>
                    <a:cubicBezTo>
                      <a:pt x="2857" y="5400"/>
                      <a:pt x="5399" y="12134"/>
                      <a:pt x="10345" y="15616"/>
                    </a:cubicBezTo>
                    <a:cubicBezTo>
                      <a:pt x="10424" y="15672"/>
                      <a:pt x="10526" y="15697"/>
                      <a:pt x="10642" y="15697"/>
                    </a:cubicBezTo>
                    <a:cubicBezTo>
                      <a:pt x="10868" y="15697"/>
                      <a:pt x="11144" y="15600"/>
                      <a:pt x="11390" y="15431"/>
                    </a:cubicBezTo>
                    <a:cubicBezTo>
                      <a:pt x="11448" y="15396"/>
                      <a:pt x="11494" y="15361"/>
                      <a:pt x="11517" y="15303"/>
                    </a:cubicBezTo>
                    <a:cubicBezTo>
                      <a:pt x="11912" y="14955"/>
                      <a:pt x="12028" y="14514"/>
                      <a:pt x="11773" y="14328"/>
                    </a:cubicBezTo>
                    <a:cubicBezTo>
                      <a:pt x="6850" y="10868"/>
                      <a:pt x="4296" y="3787"/>
                      <a:pt x="4262" y="3717"/>
                    </a:cubicBezTo>
                    <a:lnTo>
                      <a:pt x="4250" y="3671"/>
                    </a:lnTo>
                    <a:lnTo>
                      <a:pt x="1766" y="165"/>
                    </a:lnTo>
                    <a:cubicBezTo>
                      <a:pt x="1691" y="55"/>
                      <a:pt x="1556" y="1"/>
                      <a:pt x="1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6"/>
              <p:cNvSpPr/>
              <p:nvPr/>
            </p:nvSpPr>
            <p:spPr>
              <a:xfrm>
                <a:off x="5365677" y="1859126"/>
                <a:ext cx="59117" cy="57009"/>
              </a:xfrm>
              <a:custGeom>
                <a:avLst/>
                <a:gdLst/>
                <a:ahLst/>
                <a:cxnLst/>
                <a:rect l="l" t="t" r="r" b="b"/>
                <a:pathLst>
                  <a:path w="1626" h="1568" extrusionOk="0">
                    <a:moveTo>
                      <a:pt x="1463" y="0"/>
                    </a:moveTo>
                    <a:cubicBezTo>
                      <a:pt x="1104" y="395"/>
                      <a:pt x="686" y="755"/>
                      <a:pt x="291" y="1092"/>
                    </a:cubicBezTo>
                    <a:cubicBezTo>
                      <a:pt x="175" y="1173"/>
                      <a:pt x="94" y="1254"/>
                      <a:pt x="1" y="1335"/>
                    </a:cubicBezTo>
                    <a:lnTo>
                      <a:pt x="163" y="1568"/>
                    </a:lnTo>
                    <a:lnTo>
                      <a:pt x="465" y="1312"/>
                    </a:lnTo>
                    <a:cubicBezTo>
                      <a:pt x="837" y="976"/>
                      <a:pt x="1254" y="627"/>
                      <a:pt x="1626" y="233"/>
                    </a:cubicBezTo>
                    <a:lnTo>
                      <a:pt x="146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6"/>
              <p:cNvSpPr/>
              <p:nvPr/>
            </p:nvSpPr>
            <p:spPr>
              <a:xfrm>
                <a:off x="5414651" y="1924534"/>
                <a:ext cx="55736" cy="69697"/>
              </a:xfrm>
              <a:custGeom>
                <a:avLst/>
                <a:gdLst/>
                <a:ahLst/>
                <a:cxnLst/>
                <a:rect l="l" t="t" r="r" b="b"/>
                <a:pathLst>
                  <a:path w="1533" h="1917" extrusionOk="0">
                    <a:moveTo>
                      <a:pt x="1382" y="1"/>
                    </a:moveTo>
                    <a:lnTo>
                      <a:pt x="1335" y="47"/>
                    </a:lnTo>
                    <a:cubicBezTo>
                      <a:pt x="859" y="523"/>
                      <a:pt x="407" y="1057"/>
                      <a:pt x="0" y="1614"/>
                    </a:cubicBezTo>
                    <a:cubicBezTo>
                      <a:pt x="35" y="1696"/>
                      <a:pt x="82" y="1800"/>
                      <a:pt x="116" y="1916"/>
                    </a:cubicBezTo>
                    <a:cubicBezTo>
                      <a:pt x="546" y="1324"/>
                      <a:pt x="1034" y="744"/>
                      <a:pt x="1533" y="233"/>
                    </a:cubicBezTo>
                    <a:lnTo>
                      <a:pt x="1510" y="187"/>
                    </a:lnTo>
                    <a:lnTo>
                      <a:pt x="1382"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6"/>
              <p:cNvSpPr/>
              <p:nvPr/>
            </p:nvSpPr>
            <p:spPr>
              <a:xfrm>
                <a:off x="5629056" y="1824513"/>
                <a:ext cx="339397" cy="326309"/>
              </a:xfrm>
              <a:custGeom>
                <a:avLst/>
                <a:gdLst/>
                <a:ahLst/>
                <a:cxnLst/>
                <a:rect l="l" t="t" r="r" b="b"/>
                <a:pathLst>
                  <a:path w="9335" h="8975" extrusionOk="0">
                    <a:moveTo>
                      <a:pt x="1963" y="0"/>
                    </a:moveTo>
                    <a:lnTo>
                      <a:pt x="1" y="2763"/>
                    </a:lnTo>
                    <a:lnTo>
                      <a:pt x="1591" y="3901"/>
                    </a:lnTo>
                    <a:cubicBezTo>
                      <a:pt x="1591" y="3901"/>
                      <a:pt x="5271" y="6281"/>
                      <a:pt x="5573" y="8974"/>
                    </a:cubicBezTo>
                    <a:cubicBezTo>
                      <a:pt x="8696" y="7500"/>
                      <a:pt x="9335" y="3681"/>
                      <a:pt x="9311" y="3681"/>
                    </a:cubicBezTo>
                    <a:lnTo>
                      <a:pt x="9311" y="3681"/>
                    </a:lnTo>
                    <a:cubicBezTo>
                      <a:pt x="9274" y="3687"/>
                      <a:pt x="9233" y="3690"/>
                      <a:pt x="9189" y="3690"/>
                    </a:cubicBezTo>
                    <a:cubicBezTo>
                      <a:pt x="7876" y="3690"/>
                      <a:pt x="3553" y="1127"/>
                      <a:pt x="3553" y="1127"/>
                    </a:cubicBez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6"/>
              <p:cNvSpPr/>
              <p:nvPr/>
            </p:nvSpPr>
            <p:spPr>
              <a:xfrm>
                <a:off x="5816883" y="1946931"/>
                <a:ext cx="151574" cy="203893"/>
              </a:xfrm>
              <a:custGeom>
                <a:avLst/>
                <a:gdLst/>
                <a:ahLst/>
                <a:cxnLst/>
                <a:rect l="l" t="t" r="r" b="b"/>
                <a:pathLst>
                  <a:path w="4169" h="5608" extrusionOk="0">
                    <a:moveTo>
                      <a:pt x="2776" y="0"/>
                    </a:moveTo>
                    <a:cubicBezTo>
                      <a:pt x="2427" y="1068"/>
                      <a:pt x="1673" y="2693"/>
                      <a:pt x="1" y="4272"/>
                    </a:cubicBezTo>
                    <a:cubicBezTo>
                      <a:pt x="198" y="4713"/>
                      <a:pt x="361" y="5166"/>
                      <a:pt x="407" y="5607"/>
                    </a:cubicBezTo>
                    <a:cubicBezTo>
                      <a:pt x="3542" y="4133"/>
                      <a:pt x="4169" y="314"/>
                      <a:pt x="4169" y="314"/>
                    </a:cubicBezTo>
                    <a:lnTo>
                      <a:pt x="4169" y="314"/>
                    </a:lnTo>
                    <a:cubicBezTo>
                      <a:pt x="4129" y="320"/>
                      <a:pt x="4085" y="323"/>
                      <a:pt x="4037" y="323"/>
                    </a:cubicBezTo>
                    <a:cubicBezTo>
                      <a:pt x="3737" y="323"/>
                      <a:pt x="3286" y="200"/>
                      <a:pt x="27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6"/>
              <p:cNvSpPr/>
              <p:nvPr/>
            </p:nvSpPr>
            <p:spPr>
              <a:xfrm>
                <a:off x="5475842" y="2188786"/>
                <a:ext cx="51955" cy="65444"/>
              </a:xfrm>
              <a:custGeom>
                <a:avLst/>
                <a:gdLst/>
                <a:ahLst/>
                <a:cxnLst/>
                <a:rect l="l" t="t" r="r" b="b"/>
                <a:pathLst>
                  <a:path w="1429" h="1800" extrusionOk="0">
                    <a:moveTo>
                      <a:pt x="198" y="0"/>
                    </a:moveTo>
                    <a:cubicBezTo>
                      <a:pt x="117" y="81"/>
                      <a:pt x="59" y="163"/>
                      <a:pt x="1" y="232"/>
                    </a:cubicBezTo>
                    <a:cubicBezTo>
                      <a:pt x="117" y="407"/>
                      <a:pt x="233" y="581"/>
                      <a:pt x="349" y="743"/>
                    </a:cubicBezTo>
                    <a:cubicBezTo>
                      <a:pt x="616" y="1115"/>
                      <a:pt x="929" y="1475"/>
                      <a:pt x="1254" y="1800"/>
                    </a:cubicBezTo>
                    <a:lnTo>
                      <a:pt x="1429" y="1591"/>
                    </a:lnTo>
                    <a:cubicBezTo>
                      <a:pt x="1127" y="1277"/>
                      <a:pt x="837" y="952"/>
                      <a:pt x="570" y="581"/>
                    </a:cubicBezTo>
                    <a:cubicBezTo>
                      <a:pt x="442" y="395"/>
                      <a:pt x="314" y="198"/>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6"/>
              <p:cNvSpPr/>
              <p:nvPr/>
            </p:nvSpPr>
            <p:spPr>
              <a:xfrm>
                <a:off x="5458972" y="2209874"/>
                <a:ext cx="54464" cy="62099"/>
              </a:xfrm>
              <a:custGeom>
                <a:avLst/>
                <a:gdLst/>
                <a:ahLst/>
                <a:cxnLst/>
                <a:rect l="l" t="t" r="r" b="b"/>
                <a:pathLst>
                  <a:path w="1498" h="1708" extrusionOk="0">
                    <a:moveTo>
                      <a:pt x="174" y="1"/>
                    </a:moveTo>
                    <a:lnTo>
                      <a:pt x="0" y="221"/>
                    </a:lnTo>
                    <a:cubicBezTo>
                      <a:pt x="93" y="326"/>
                      <a:pt x="163" y="407"/>
                      <a:pt x="256" y="500"/>
                    </a:cubicBezTo>
                    <a:cubicBezTo>
                      <a:pt x="604" y="895"/>
                      <a:pt x="964" y="1278"/>
                      <a:pt x="1312" y="1707"/>
                    </a:cubicBezTo>
                    <a:cubicBezTo>
                      <a:pt x="1370" y="1626"/>
                      <a:pt x="1440" y="1556"/>
                      <a:pt x="1498" y="1487"/>
                    </a:cubicBezTo>
                    <a:cubicBezTo>
                      <a:pt x="1161" y="1080"/>
                      <a:pt x="801" y="686"/>
                      <a:pt x="453" y="314"/>
                    </a:cubicBezTo>
                    <a:cubicBezTo>
                      <a:pt x="372" y="210"/>
                      <a:pt x="267" y="105"/>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6"/>
              <p:cNvSpPr/>
              <p:nvPr/>
            </p:nvSpPr>
            <p:spPr>
              <a:xfrm>
                <a:off x="5410434" y="2262230"/>
                <a:ext cx="50682" cy="62898"/>
              </a:xfrm>
              <a:custGeom>
                <a:avLst/>
                <a:gdLst/>
                <a:ahLst/>
                <a:cxnLst/>
                <a:rect l="l" t="t" r="r" b="b"/>
                <a:pathLst>
                  <a:path w="1394" h="1730" extrusionOk="0">
                    <a:moveTo>
                      <a:pt x="209" y="0"/>
                    </a:moveTo>
                    <a:cubicBezTo>
                      <a:pt x="151" y="70"/>
                      <a:pt x="82" y="128"/>
                      <a:pt x="0" y="209"/>
                    </a:cubicBezTo>
                    <a:cubicBezTo>
                      <a:pt x="360" y="732"/>
                      <a:pt x="755" y="1231"/>
                      <a:pt x="1196" y="1730"/>
                    </a:cubicBezTo>
                    <a:cubicBezTo>
                      <a:pt x="1266" y="1672"/>
                      <a:pt x="1324" y="1602"/>
                      <a:pt x="1393" y="1544"/>
                    </a:cubicBezTo>
                    <a:cubicBezTo>
                      <a:pt x="975" y="1045"/>
                      <a:pt x="569" y="523"/>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6"/>
              <p:cNvSpPr/>
              <p:nvPr/>
            </p:nvSpPr>
            <p:spPr>
              <a:xfrm>
                <a:off x="5358914" y="2306550"/>
                <a:ext cx="70534" cy="45592"/>
              </a:xfrm>
              <a:custGeom>
                <a:avLst/>
                <a:gdLst/>
                <a:ahLst/>
                <a:cxnLst/>
                <a:rect l="l" t="t" r="r" b="b"/>
                <a:pathLst>
                  <a:path w="1940" h="1254" extrusionOk="0">
                    <a:moveTo>
                      <a:pt x="245" y="0"/>
                    </a:moveTo>
                    <a:cubicBezTo>
                      <a:pt x="163" y="58"/>
                      <a:pt x="71" y="128"/>
                      <a:pt x="1" y="174"/>
                    </a:cubicBezTo>
                    <a:cubicBezTo>
                      <a:pt x="303" y="337"/>
                      <a:pt x="628" y="523"/>
                      <a:pt x="953" y="743"/>
                    </a:cubicBezTo>
                    <a:lnTo>
                      <a:pt x="1115" y="848"/>
                    </a:lnTo>
                    <a:cubicBezTo>
                      <a:pt x="1313" y="975"/>
                      <a:pt x="1522" y="1115"/>
                      <a:pt x="1707" y="1254"/>
                    </a:cubicBezTo>
                    <a:cubicBezTo>
                      <a:pt x="1800" y="1196"/>
                      <a:pt x="1870" y="1138"/>
                      <a:pt x="1940" y="1080"/>
                    </a:cubicBezTo>
                    <a:cubicBezTo>
                      <a:pt x="1719" y="917"/>
                      <a:pt x="1487" y="766"/>
                      <a:pt x="1278" y="627"/>
                    </a:cubicBezTo>
                    <a:lnTo>
                      <a:pt x="1115" y="523"/>
                    </a:lnTo>
                    <a:cubicBezTo>
                      <a:pt x="814" y="325"/>
                      <a:pt x="523" y="151"/>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6"/>
              <p:cNvSpPr/>
              <p:nvPr/>
            </p:nvSpPr>
            <p:spPr>
              <a:xfrm>
                <a:off x="5720679" y="1798189"/>
                <a:ext cx="35485" cy="79950"/>
              </a:xfrm>
              <a:custGeom>
                <a:avLst/>
                <a:gdLst/>
                <a:ahLst/>
                <a:cxnLst/>
                <a:rect l="l" t="t" r="r" b="b"/>
                <a:pathLst>
                  <a:path w="976" h="2199" extrusionOk="0">
                    <a:moveTo>
                      <a:pt x="204" y="0"/>
                    </a:moveTo>
                    <a:cubicBezTo>
                      <a:pt x="133" y="0"/>
                      <a:pt x="70" y="13"/>
                      <a:pt x="0" y="39"/>
                    </a:cubicBezTo>
                    <a:cubicBezTo>
                      <a:pt x="105" y="388"/>
                      <a:pt x="209" y="748"/>
                      <a:pt x="337" y="1096"/>
                    </a:cubicBezTo>
                    <a:cubicBezTo>
                      <a:pt x="488" y="1491"/>
                      <a:pt x="627" y="1851"/>
                      <a:pt x="789" y="2199"/>
                    </a:cubicBezTo>
                    <a:lnTo>
                      <a:pt x="975" y="1943"/>
                    </a:lnTo>
                    <a:cubicBezTo>
                      <a:pt x="848" y="1630"/>
                      <a:pt x="720" y="1328"/>
                      <a:pt x="580" y="1003"/>
                    </a:cubicBezTo>
                    <a:cubicBezTo>
                      <a:pt x="464" y="678"/>
                      <a:pt x="372" y="341"/>
                      <a:pt x="279" y="5"/>
                    </a:cubicBezTo>
                    <a:cubicBezTo>
                      <a:pt x="253" y="2"/>
                      <a:pt x="228"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6"/>
              <p:cNvSpPr/>
              <p:nvPr/>
            </p:nvSpPr>
            <p:spPr>
              <a:xfrm>
                <a:off x="5597824" y="1984053"/>
                <a:ext cx="59554" cy="58281"/>
              </a:xfrm>
              <a:custGeom>
                <a:avLst/>
                <a:gdLst/>
                <a:ahLst/>
                <a:cxnLst/>
                <a:rect l="l" t="t" r="r" b="b"/>
                <a:pathLst>
                  <a:path w="1638" h="1603" extrusionOk="0">
                    <a:moveTo>
                      <a:pt x="117" y="1"/>
                    </a:moveTo>
                    <a:cubicBezTo>
                      <a:pt x="94" y="94"/>
                      <a:pt x="47" y="198"/>
                      <a:pt x="1" y="279"/>
                    </a:cubicBezTo>
                    <a:cubicBezTo>
                      <a:pt x="279" y="558"/>
                      <a:pt x="581" y="790"/>
                      <a:pt x="860" y="1022"/>
                    </a:cubicBezTo>
                    <a:cubicBezTo>
                      <a:pt x="1080" y="1208"/>
                      <a:pt x="1313" y="1394"/>
                      <a:pt x="1522" y="1603"/>
                    </a:cubicBezTo>
                    <a:cubicBezTo>
                      <a:pt x="1556" y="1510"/>
                      <a:pt x="1603" y="1429"/>
                      <a:pt x="1638" y="1336"/>
                    </a:cubicBezTo>
                    <a:lnTo>
                      <a:pt x="1034" y="813"/>
                    </a:lnTo>
                    <a:cubicBezTo>
                      <a:pt x="732" y="558"/>
                      <a:pt x="407" y="29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6"/>
              <p:cNvSpPr/>
              <p:nvPr/>
            </p:nvSpPr>
            <p:spPr>
              <a:xfrm>
                <a:off x="5623566" y="1924534"/>
                <a:ext cx="55772" cy="69697"/>
              </a:xfrm>
              <a:custGeom>
                <a:avLst/>
                <a:gdLst/>
                <a:ahLst/>
                <a:cxnLst/>
                <a:rect l="l" t="t" r="r" b="b"/>
                <a:pathLst>
                  <a:path w="1534" h="1917" extrusionOk="0">
                    <a:moveTo>
                      <a:pt x="152" y="1"/>
                    </a:moveTo>
                    <a:lnTo>
                      <a:pt x="13" y="187"/>
                    </a:lnTo>
                    <a:lnTo>
                      <a:pt x="1" y="233"/>
                    </a:lnTo>
                    <a:cubicBezTo>
                      <a:pt x="500" y="744"/>
                      <a:pt x="988" y="1324"/>
                      <a:pt x="1417" y="1916"/>
                    </a:cubicBezTo>
                    <a:cubicBezTo>
                      <a:pt x="1452" y="1800"/>
                      <a:pt x="1499" y="1696"/>
                      <a:pt x="1533" y="1614"/>
                    </a:cubicBezTo>
                    <a:cubicBezTo>
                      <a:pt x="1127" y="1057"/>
                      <a:pt x="674" y="523"/>
                      <a:pt x="198" y="47"/>
                    </a:cubicBez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6"/>
              <p:cNvSpPr/>
              <p:nvPr/>
            </p:nvSpPr>
            <p:spPr>
              <a:xfrm>
                <a:off x="5584735" y="2013176"/>
                <a:ext cx="58717" cy="60826"/>
              </a:xfrm>
              <a:custGeom>
                <a:avLst/>
                <a:gdLst/>
                <a:ahLst/>
                <a:cxnLst/>
                <a:rect l="l" t="t" r="r" b="b"/>
                <a:pathLst>
                  <a:path w="1615" h="1673" extrusionOk="0">
                    <a:moveTo>
                      <a:pt x="129" y="1"/>
                    </a:moveTo>
                    <a:lnTo>
                      <a:pt x="1" y="256"/>
                    </a:lnTo>
                    <a:cubicBezTo>
                      <a:pt x="535" y="697"/>
                      <a:pt x="999" y="1173"/>
                      <a:pt x="1475" y="1672"/>
                    </a:cubicBezTo>
                    <a:lnTo>
                      <a:pt x="1615" y="1405"/>
                    </a:lnTo>
                    <a:cubicBezTo>
                      <a:pt x="1150" y="929"/>
                      <a:pt x="663" y="442"/>
                      <a:pt x="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6"/>
              <p:cNvSpPr/>
              <p:nvPr/>
            </p:nvSpPr>
            <p:spPr>
              <a:xfrm>
                <a:off x="5549286" y="2078184"/>
                <a:ext cx="67152" cy="46029"/>
              </a:xfrm>
              <a:custGeom>
                <a:avLst/>
                <a:gdLst/>
                <a:ahLst/>
                <a:cxnLst/>
                <a:rect l="l" t="t" r="r" b="b"/>
                <a:pathLst>
                  <a:path w="1847" h="1266" extrusionOk="0">
                    <a:moveTo>
                      <a:pt x="152" y="1"/>
                    </a:moveTo>
                    <a:cubicBezTo>
                      <a:pt x="105" y="82"/>
                      <a:pt x="59" y="175"/>
                      <a:pt x="1" y="256"/>
                    </a:cubicBezTo>
                    <a:cubicBezTo>
                      <a:pt x="558" y="302"/>
                      <a:pt x="1162" y="720"/>
                      <a:pt x="1696" y="1266"/>
                    </a:cubicBezTo>
                    <a:cubicBezTo>
                      <a:pt x="1754" y="1173"/>
                      <a:pt x="1800" y="1103"/>
                      <a:pt x="1847" y="1011"/>
                    </a:cubicBezTo>
                    <a:cubicBezTo>
                      <a:pt x="1313" y="488"/>
                      <a:pt x="709" y="82"/>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6"/>
              <p:cNvSpPr/>
              <p:nvPr/>
            </p:nvSpPr>
            <p:spPr>
              <a:xfrm>
                <a:off x="5614294" y="1809751"/>
                <a:ext cx="365575" cy="356667"/>
              </a:xfrm>
              <a:custGeom>
                <a:avLst/>
                <a:gdLst/>
                <a:ahLst/>
                <a:cxnLst/>
                <a:rect l="l" t="t" r="r" b="b"/>
                <a:pathLst>
                  <a:path w="10055" h="9810" extrusionOk="0">
                    <a:moveTo>
                      <a:pt x="2438" y="778"/>
                    </a:moveTo>
                    <a:lnTo>
                      <a:pt x="3832" y="1765"/>
                    </a:lnTo>
                    <a:cubicBezTo>
                      <a:pt x="4261" y="2032"/>
                      <a:pt x="7837" y="4133"/>
                      <a:pt x="9392" y="4354"/>
                    </a:cubicBezTo>
                    <a:cubicBezTo>
                      <a:pt x="9172" y="5236"/>
                      <a:pt x="8371" y="7732"/>
                      <a:pt x="6200" y="8962"/>
                    </a:cubicBezTo>
                    <a:cubicBezTo>
                      <a:pt x="5701" y="6733"/>
                      <a:pt x="3193" y="4818"/>
                      <a:pt x="2404" y="4249"/>
                    </a:cubicBezTo>
                    <a:cubicBezTo>
                      <a:pt x="2276" y="4145"/>
                      <a:pt x="2195" y="4087"/>
                      <a:pt x="2160" y="4075"/>
                    </a:cubicBezTo>
                    <a:lnTo>
                      <a:pt x="802" y="3100"/>
                    </a:lnTo>
                    <a:lnTo>
                      <a:pt x="2438" y="778"/>
                    </a:lnTo>
                    <a:close/>
                    <a:moveTo>
                      <a:pt x="2288" y="0"/>
                    </a:moveTo>
                    <a:lnTo>
                      <a:pt x="1" y="3227"/>
                    </a:lnTo>
                    <a:lnTo>
                      <a:pt x="1846" y="4539"/>
                    </a:lnTo>
                    <a:cubicBezTo>
                      <a:pt x="1846" y="4539"/>
                      <a:pt x="1928" y="4597"/>
                      <a:pt x="2079" y="4702"/>
                    </a:cubicBezTo>
                    <a:cubicBezTo>
                      <a:pt x="2868" y="5259"/>
                      <a:pt x="5457" y="7256"/>
                      <a:pt x="5701" y="9415"/>
                    </a:cubicBezTo>
                    <a:lnTo>
                      <a:pt x="5747" y="9810"/>
                    </a:lnTo>
                    <a:lnTo>
                      <a:pt x="6095" y="9636"/>
                    </a:lnTo>
                    <a:cubicBezTo>
                      <a:pt x="9311" y="8092"/>
                      <a:pt x="9973" y="4272"/>
                      <a:pt x="9996" y="4121"/>
                    </a:cubicBezTo>
                    <a:lnTo>
                      <a:pt x="10054" y="3738"/>
                    </a:lnTo>
                    <a:lnTo>
                      <a:pt x="9683" y="3796"/>
                    </a:lnTo>
                    <a:cubicBezTo>
                      <a:pt x="9653" y="3801"/>
                      <a:pt x="9620" y="3804"/>
                      <a:pt x="9584" y="3804"/>
                    </a:cubicBezTo>
                    <a:cubicBezTo>
                      <a:pt x="8675" y="3804"/>
                      <a:pt x="5796" y="2294"/>
                      <a:pt x="4110" y="1289"/>
                    </a:cubicBezTo>
                    <a:lnTo>
                      <a:pt x="2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6"/>
              <p:cNvSpPr/>
              <p:nvPr/>
            </p:nvSpPr>
            <p:spPr>
              <a:xfrm>
                <a:off x="5772998" y="1897120"/>
                <a:ext cx="67589" cy="170117"/>
              </a:xfrm>
              <a:custGeom>
                <a:avLst/>
                <a:gdLst/>
                <a:ahLst/>
                <a:cxnLst/>
                <a:rect l="l" t="t" r="r" b="b"/>
                <a:pathLst>
                  <a:path w="1859" h="4679" extrusionOk="0">
                    <a:moveTo>
                      <a:pt x="1150" y="0"/>
                    </a:moveTo>
                    <a:lnTo>
                      <a:pt x="1" y="3936"/>
                    </a:lnTo>
                    <a:cubicBezTo>
                      <a:pt x="221" y="4168"/>
                      <a:pt x="419" y="4412"/>
                      <a:pt x="616" y="4679"/>
                    </a:cubicBezTo>
                    <a:lnTo>
                      <a:pt x="1858" y="372"/>
                    </a:lnTo>
                    <a:cubicBezTo>
                      <a:pt x="1614" y="244"/>
                      <a:pt x="1382" y="116"/>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6"/>
              <p:cNvSpPr/>
              <p:nvPr/>
            </p:nvSpPr>
            <p:spPr>
              <a:xfrm>
                <a:off x="5702499" y="1851963"/>
                <a:ext cx="59154" cy="142667"/>
              </a:xfrm>
              <a:custGeom>
                <a:avLst/>
                <a:gdLst/>
                <a:ahLst/>
                <a:cxnLst/>
                <a:rect l="l" t="t" r="r" b="b"/>
                <a:pathLst>
                  <a:path w="1627" h="3924" extrusionOk="0">
                    <a:moveTo>
                      <a:pt x="999" y="0"/>
                    </a:moveTo>
                    <a:lnTo>
                      <a:pt x="1" y="3448"/>
                    </a:lnTo>
                    <a:cubicBezTo>
                      <a:pt x="175" y="3564"/>
                      <a:pt x="372" y="3727"/>
                      <a:pt x="605" y="3924"/>
                    </a:cubicBezTo>
                    <a:lnTo>
                      <a:pt x="1626" y="430"/>
                    </a:lnTo>
                    <a:cubicBezTo>
                      <a:pt x="1568" y="383"/>
                      <a:pt x="1533" y="372"/>
                      <a:pt x="1533" y="372"/>
                    </a:cubicBezTo>
                    <a:lnTo>
                      <a:pt x="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6"/>
              <p:cNvSpPr/>
              <p:nvPr/>
            </p:nvSpPr>
            <p:spPr>
              <a:xfrm>
                <a:off x="5302777" y="1787500"/>
                <a:ext cx="455887" cy="591500"/>
              </a:xfrm>
              <a:custGeom>
                <a:avLst/>
                <a:gdLst/>
                <a:ahLst/>
                <a:cxnLst/>
                <a:rect l="l" t="t" r="r" b="b"/>
                <a:pathLst>
                  <a:path w="12539" h="16269" extrusionOk="0">
                    <a:moveTo>
                      <a:pt x="1747" y="565"/>
                    </a:moveTo>
                    <a:cubicBezTo>
                      <a:pt x="1818" y="565"/>
                      <a:pt x="1866" y="577"/>
                      <a:pt x="1882" y="589"/>
                    </a:cubicBezTo>
                    <a:lnTo>
                      <a:pt x="4343" y="4072"/>
                    </a:lnTo>
                    <a:cubicBezTo>
                      <a:pt x="4378" y="4153"/>
                      <a:pt x="6966" y="11327"/>
                      <a:pt x="11947" y="14833"/>
                    </a:cubicBezTo>
                    <a:cubicBezTo>
                      <a:pt x="11958" y="14833"/>
                      <a:pt x="11982" y="14845"/>
                      <a:pt x="11982" y="14868"/>
                    </a:cubicBezTo>
                    <a:cubicBezTo>
                      <a:pt x="11993" y="14984"/>
                      <a:pt x="11900" y="15182"/>
                      <a:pt x="11691" y="15367"/>
                    </a:cubicBezTo>
                    <a:cubicBezTo>
                      <a:pt x="11645" y="15391"/>
                      <a:pt x="11599" y="15437"/>
                      <a:pt x="11552" y="15472"/>
                    </a:cubicBezTo>
                    <a:cubicBezTo>
                      <a:pt x="11334" y="15623"/>
                      <a:pt x="11111" y="15683"/>
                      <a:pt x="10968" y="15683"/>
                    </a:cubicBezTo>
                    <a:cubicBezTo>
                      <a:pt x="10913" y="15683"/>
                      <a:pt x="10870" y="15674"/>
                      <a:pt x="10844" y="15658"/>
                    </a:cubicBezTo>
                    <a:cubicBezTo>
                      <a:pt x="5980" y="12233"/>
                      <a:pt x="3484" y="5639"/>
                      <a:pt x="3217" y="4908"/>
                    </a:cubicBezTo>
                    <a:lnTo>
                      <a:pt x="3193" y="4873"/>
                    </a:lnTo>
                    <a:lnTo>
                      <a:pt x="744" y="1402"/>
                    </a:lnTo>
                    <a:cubicBezTo>
                      <a:pt x="697" y="1343"/>
                      <a:pt x="779" y="1042"/>
                      <a:pt x="1150" y="786"/>
                    </a:cubicBezTo>
                    <a:cubicBezTo>
                      <a:pt x="1388" y="610"/>
                      <a:pt x="1610" y="565"/>
                      <a:pt x="1747" y="565"/>
                    </a:cubicBezTo>
                    <a:close/>
                    <a:moveTo>
                      <a:pt x="1714" y="1"/>
                    </a:moveTo>
                    <a:cubicBezTo>
                      <a:pt x="1436" y="1"/>
                      <a:pt x="1114" y="111"/>
                      <a:pt x="814" y="333"/>
                    </a:cubicBezTo>
                    <a:cubicBezTo>
                      <a:pt x="233" y="740"/>
                      <a:pt x="1" y="1343"/>
                      <a:pt x="280" y="1738"/>
                    </a:cubicBezTo>
                    <a:lnTo>
                      <a:pt x="2683" y="5151"/>
                    </a:lnTo>
                    <a:cubicBezTo>
                      <a:pt x="3019" y="6068"/>
                      <a:pt x="5573" y="12662"/>
                      <a:pt x="10507" y="16134"/>
                    </a:cubicBezTo>
                    <a:cubicBezTo>
                      <a:pt x="10639" y="16224"/>
                      <a:pt x="10800" y="16269"/>
                      <a:pt x="10978" y="16269"/>
                    </a:cubicBezTo>
                    <a:cubicBezTo>
                      <a:pt x="11256" y="16269"/>
                      <a:pt x="11573" y="16160"/>
                      <a:pt x="11877" y="15948"/>
                    </a:cubicBezTo>
                    <a:cubicBezTo>
                      <a:pt x="11935" y="15901"/>
                      <a:pt x="12005" y="15855"/>
                      <a:pt x="12051" y="15820"/>
                    </a:cubicBezTo>
                    <a:cubicBezTo>
                      <a:pt x="12365" y="15530"/>
                      <a:pt x="12539" y="15182"/>
                      <a:pt x="12527" y="14868"/>
                    </a:cubicBezTo>
                    <a:cubicBezTo>
                      <a:pt x="12516" y="14671"/>
                      <a:pt x="12423" y="14508"/>
                      <a:pt x="12272" y="14392"/>
                    </a:cubicBezTo>
                    <a:cubicBezTo>
                      <a:pt x="7431" y="10979"/>
                      <a:pt x="4900" y="3990"/>
                      <a:pt x="4865" y="3921"/>
                    </a:cubicBezTo>
                    <a:lnTo>
                      <a:pt x="4842" y="3828"/>
                    </a:lnTo>
                    <a:lnTo>
                      <a:pt x="2323" y="287"/>
                    </a:lnTo>
                    <a:cubicBezTo>
                      <a:pt x="2194" y="97"/>
                      <a:pt x="1973" y="1"/>
                      <a:pt x="1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5566192" y="2188786"/>
                <a:ext cx="51919" cy="65444"/>
              </a:xfrm>
              <a:custGeom>
                <a:avLst/>
                <a:gdLst/>
                <a:ahLst/>
                <a:cxnLst/>
                <a:rect l="l" t="t" r="r" b="b"/>
                <a:pathLst>
                  <a:path w="1428" h="1800" extrusionOk="0">
                    <a:moveTo>
                      <a:pt x="1231" y="0"/>
                    </a:moveTo>
                    <a:cubicBezTo>
                      <a:pt x="1115" y="198"/>
                      <a:pt x="987" y="395"/>
                      <a:pt x="859" y="581"/>
                    </a:cubicBezTo>
                    <a:cubicBezTo>
                      <a:pt x="592" y="952"/>
                      <a:pt x="302" y="1277"/>
                      <a:pt x="0" y="1591"/>
                    </a:cubicBezTo>
                    <a:lnTo>
                      <a:pt x="174" y="1800"/>
                    </a:lnTo>
                    <a:cubicBezTo>
                      <a:pt x="499" y="1475"/>
                      <a:pt x="813" y="1115"/>
                      <a:pt x="1080" y="743"/>
                    </a:cubicBezTo>
                    <a:cubicBezTo>
                      <a:pt x="1196" y="581"/>
                      <a:pt x="1300" y="407"/>
                      <a:pt x="1428" y="232"/>
                    </a:cubicBezTo>
                    <a:cubicBezTo>
                      <a:pt x="1370" y="163"/>
                      <a:pt x="1312" y="81"/>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5126366" y="1824513"/>
                <a:ext cx="338525" cy="326309"/>
              </a:xfrm>
              <a:custGeom>
                <a:avLst/>
                <a:gdLst/>
                <a:ahLst/>
                <a:cxnLst/>
                <a:rect l="l" t="t" r="r" b="b"/>
                <a:pathLst>
                  <a:path w="9311" h="8975" extrusionOk="0">
                    <a:moveTo>
                      <a:pt x="7349" y="0"/>
                    </a:moveTo>
                    <a:lnTo>
                      <a:pt x="5758" y="1127"/>
                    </a:lnTo>
                    <a:cubicBezTo>
                      <a:pt x="5758" y="1127"/>
                      <a:pt x="1436" y="3690"/>
                      <a:pt x="123" y="3690"/>
                    </a:cubicBezTo>
                    <a:cubicBezTo>
                      <a:pt x="79" y="3690"/>
                      <a:pt x="38" y="3687"/>
                      <a:pt x="0" y="3681"/>
                    </a:cubicBezTo>
                    <a:lnTo>
                      <a:pt x="0" y="3681"/>
                    </a:lnTo>
                    <a:cubicBezTo>
                      <a:pt x="0" y="3681"/>
                      <a:pt x="616" y="7500"/>
                      <a:pt x="3738" y="8974"/>
                    </a:cubicBezTo>
                    <a:cubicBezTo>
                      <a:pt x="4040" y="6281"/>
                      <a:pt x="7720" y="3901"/>
                      <a:pt x="7720" y="3901"/>
                    </a:cubicBezTo>
                    <a:lnTo>
                      <a:pt x="9311" y="2763"/>
                    </a:lnTo>
                    <a:lnTo>
                      <a:pt x="73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6"/>
              <p:cNvSpPr/>
              <p:nvPr/>
            </p:nvSpPr>
            <p:spPr>
              <a:xfrm>
                <a:off x="5580517" y="2209874"/>
                <a:ext cx="54064" cy="62099"/>
              </a:xfrm>
              <a:custGeom>
                <a:avLst/>
                <a:gdLst/>
                <a:ahLst/>
                <a:cxnLst/>
                <a:rect l="l" t="t" r="r" b="b"/>
                <a:pathLst>
                  <a:path w="1487" h="1708" extrusionOk="0">
                    <a:moveTo>
                      <a:pt x="1324" y="1"/>
                    </a:moveTo>
                    <a:cubicBezTo>
                      <a:pt x="1231" y="105"/>
                      <a:pt x="1127" y="210"/>
                      <a:pt x="1046" y="314"/>
                    </a:cubicBezTo>
                    <a:cubicBezTo>
                      <a:pt x="697" y="686"/>
                      <a:pt x="326" y="1080"/>
                      <a:pt x="1" y="1487"/>
                    </a:cubicBezTo>
                    <a:cubicBezTo>
                      <a:pt x="59" y="1556"/>
                      <a:pt x="128" y="1626"/>
                      <a:pt x="187" y="1707"/>
                    </a:cubicBezTo>
                    <a:cubicBezTo>
                      <a:pt x="535" y="1278"/>
                      <a:pt x="895" y="895"/>
                      <a:pt x="1243" y="500"/>
                    </a:cubicBezTo>
                    <a:cubicBezTo>
                      <a:pt x="1336" y="407"/>
                      <a:pt x="1405" y="326"/>
                      <a:pt x="1487" y="221"/>
                    </a:cubicBezTo>
                    <a:cubicBezTo>
                      <a:pt x="1452" y="152"/>
                      <a:pt x="1394" y="82"/>
                      <a:pt x="1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6"/>
              <p:cNvSpPr/>
              <p:nvPr/>
            </p:nvSpPr>
            <p:spPr>
              <a:xfrm>
                <a:off x="5125494" y="1946931"/>
                <a:ext cx="151574" cy="203893"/>
              </a:xfrm>
              <a:custGeom>
                <a:avLst/>
                <a:gdLst/>
                <a:ahLst/>
                <a:cxnLst/>
                <a:rect l="l" t="t" r="r" b="b"/>
                <a:pathLst>
                  <a:path w="4169" h="5608" extrusionOk="0">
                    <a:moveTo>
                      <a:pt x="1394" y="0"/>
                    </a:moveTo>
                    <a:cubicBezTo>
                      <a:pt x="883" y="200"/>
                      <a:pt x="433" y="323"/>
                      <a:pt x="132" y="323"/>
                    </a:cubicBezTo>
                    <a:cubicBezTo>
                      <a:pt x="85" y="323"/>
                      <a:pt x="41" y="320"/>
                      <a:pt x="1" y="314"/>
                    </a:cubicBezTo>
                    <a:lnTo>
                      <a:pt x="1" y="314"/>
                    </a:lnTo>
                    <a:cubicBezTo>
                      <a:pt x="1" y="314"/>
                      <a:pt x="628" y="4133"/>
                      <a:pt x="3762" y="5607"/>
                    </a:cubicBezTo>
                    <a:cubicBezTo>
                      <a:pt x="3809" y="5166"/>
                      <a:pt x="3971" y="4713"/>
                      <a:pt x="4169" y="4272"/>
                    </a:cubicBezTo>
                    <a:cubicBezTo>
                      <a:pt x="2520" y="2693"/>
                      <a:pt x="1742" y="1068"/>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6"/>
              <p:cNvSpPr/>
              <p:nvPr/>
            </p:nvSpPr>
            <p:spPr>
              <a:xfrm>
                <a:off x="5632873" y="2262230"/>
                <a:ext cx="50682" cy="62898"/>
              </a:xfrm>
              <a:custGeom>
                <a:avLst/>
                <a:gdLst/>
                <a:ahLst/>
                <a:cxnLst/>
                <a:rect l="l" t="t" r="r" b="b"/>
                <a:pathLst>
                  <a:path w="1394" h="1730" extrusionOk="0">
                    <a:moveTo>
                      <a:pt x="1184" y="0"/>
                    </a:moveTo>
                    <a:cubicBezTo>
                      <a:pt x="825" y="523"/>
                      <a:pt x="418" y="1045"/>
                      <a:pt x="0" y="1544"/>
                    </a:cubicBezTo>
                    <a:cubicBezTo>
                      <a:pt x="70" y="1602"/>
                      <a:pt x="128" y="1672"/>
                      <a:pt x="198" y="1730"/>
                    </a:cubicBezTo>
                    <a:cubicBezTo>
                      <a:pt x="639" y="1231"/>
                      <a:pt x="1022" y="732"/>
                      <a:pt x="1393" y="209"/>
                    </a:cubicBezTo>
                    <a:lnTo>
                      <a:pt x="1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6"/>
              <p:cNvSpPr/>
              <p:nvPr/>
            </p:nvSpPr>
            <p:spPr>
              <a:xfrm>
                <a:off x="5664941" y="2306550"/>
                <a:ext cx="70534" cy="45592"/>
              </a:xfrm>
              <a:custGeom>
                <a:avLst/>
                <a:gdLst/>
                <a:ahLst/>
                <a:cxnLst/>
                <a:rect l="l" t="t" r="r" b="b"/>
                <a:pathLst>
                  <a:path w="1940" h="1254" extrusionOk="0">
                    <a:moveTo>
                      <a:pt x="1696" y="0"/>
                    </a:moveTo>
                    <a:cubicBezTo>
                      <a:pt x="1417" y="151"/>
                      <a:pt x="1127" y="325"/>
                      <a:pt x="825" y="523"/>
                    </a:cubicBezTo>
                    <a:lnTo>
                      <a:pt x="662" y="627"/>
                    </a:lnTo>
                    <a:cubicBezTo>
                      <a:pt x="453" y="766"/>
                      <a:pt x="221" y="917"/>
                      <a:pt x="1" y="1080"/>
                    </a:cubicBezTo>
                    <a:cubicBezTo>
                      <a:pt x="70" y="1138"/>
                      <a:pt x="163" y="1196"/>
                      <a:pt x="233" y="1254"/>
                    </a:cubicBezTo>
                    <a:cubicBezTo>
                      <a:pt x="419" y="1115"/>
                      <a:pt x="628" y="975"/>
                      <a:pt x="825" y="848"/>
                    </a:cubicBezTo>
                    <a:lnTo>
                      <a:pt x="987" y="743"/>
                    </a:lnTo>
                    <a:cubicBezTo>
                      <a:pt x="1312" y="523"/>
                      <a:pt x="1638" y="337"/>
                      <a:pt x="1939" y="174"/>
                    </a:cubicBezTo>
                    <a:cubicBezTo>
                      <a:pt x="1858" y="128"/>
                      <a:pt x="1765" y="58"/>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6"/>
              <p:cNvSpPr/>
              <p:nvPr/>
            </p:nvSpPr>
            <p:spPr>
              <a:xfrm>
                <a:off x="5337826" y="1798189"/>
                <a:ext cx="35485" cy="79950"/>
              </a:xfrm>
              <a:custGeom>
                <a:avLst/>
                <a:gdLst/>
                <a:ahLst/>
                <a:cxnLst/>
                <a:rect l="l" t="t" r="r" b="b"/>
                <a:pathLst>
                  <a:path w="976" h="2199" extrusionOk="0">
                    <a:moveTo>
                      <a:pt x="773" y="0"/>
                    </a:moveTo>
                    <a:cubicBezTo>
                      <a:pt x="749" y="0"/>
                      <a:pt x="723" y="2"/>
                      <a:pt x="697" y="5"/>
                    </a:cubicBezTo>
                    <a:cubicBezTo>
                      <a:pt x="604" y="341"/>
                      <a:pt x="511" y="678"/>
                      <a:pt x="395" y="1003"/>
                    </a:cubicBezTo>
                    <a:cubicBezTo>
                      <a:pt x="256" y="1328"/>
                      <a:pt x="128" y="1630"/>
                      <a:pt x="0" y="1943"/>
                    </a:cubicBezTo>
                    <a:lnTo>
                      <a:pt x="186" y="2199"/>
                    </a:lnTo>
                    <a:cubicBezTo>
                      <a:pt x="349" y="1851"/>
                      <a:pt x="488" y="1491"/>
                      <a:pt x="639" y="1096"/>
                    </a:cubicBezTo>
                    <a:cubicBezTo>
                      <a:pt x="767" y="748"/>
                      <a:pt x="871" y="388"/>
                      <a:pt x="976" y="39"/>
                    </a:cubicBezTo>
                    <a:cubicBezTo>
                      <a:pt x="915" y="13"/>
                      <a:pt x="847"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6"/>
              <p:cNvSpPr/>
              <p:nvPr/>
            </p:nvSpPr>
            <p:spPr>
              <a:xfrm>
                <a:off x="5436611" y="1984053"/>
                <a:ext cx="59517" cy="58281"/>
              </a:xfrm>
              <a:custGeom>
                <a:avLst/>
                <a:gdLst/>
                <a:ahLst/>
                <a:cxnLst/>
                <a:rect l="l" t="t" r="r" b="b"/>
                <a:pathLst>
                  <a:path w="1637" h="1603" extrusionOk="0">
                    <a:moveTo>
                      <a:pt x="1521" y="1"/>
                    </a:moveTo>
                    <a:cubicBezTo>
                      <a:pt x="1231" y="291"/>
                      <a:pt x="906" y="558"/>
                      <a:pt x="604" y="813"/>
                    </a:cubicBezTo>
                    <a:lnTo>
                      <a:pt x="0" y="1336"/>
                    </a:lnTo>
                    <a:cubicBezTo>
                      <a:pt x="35" y="1429"/>
                      <a:pt x="81" y="1510"/>
                      <a:pt x="116" y="1603"/>
                    </a:cubicBezTo>
                    <a:cubicBezTo>
                      <a:pt x="325" y="1394"/>
                      <a:pt x="557" y="1208"/>
                      <a:pt x="778" y="1022"/>
                    </a:cubicBezTo>
                    <a:cubicBezTo>
                      <a:pt x="1068" y="790"/>
                      <a:pt x="1358" y="558"/>
                      <a:pt x="1637" y="279"/>
                    </a:cubicBezTo>
                    <a:cubicBezTo>
                      <a:pt x="1590" y="198"/>
                      <a:pt x="1544" y="94"/>
                      <a:pt x="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6"/>
              <p:cNvSpPr/>
              <p:nvPr/>
            </p:nvSpPr>
            <p:spPr>
              <a:xfrm>
                <a:off x="5451373" y="2013176"/>
                <a:ext cx="58281" cy="60826"/>
              </a:xfrm>
              <a:custGeom>
                <a:avLst/>
                <a:gdLst/>
                <a:ahLst/>
                <a:cxnLst/>
                <a:rect l="l" t="t" r="r" b="b"/>
                <a:pathLst>
                  <a:path w="1603" h="1673" extrusionOk="0">
                    <a:moveTo>
                      <a:pt x="1475" y="1"/>
                    </a:moveTo>
                    <a:cubicBezTo>
                      <a:pt x="941" y="442"/>
                      <a:pt x="441" y="929"/>
                      <a:pt x="0" y="1405"/>
                    </a:cubicBezTo>
                    <a:lnTo>
                      <a:pt x="128" y="1672"/>
                    </a:lnTo>
                    <a:cubicBezTo>
                      <a:pt x="604" y="1173"/>
                      <a:pt x="1068" y="697"/>
                      <a:pt x="1602" y="256"/>
                    </a:cubicBezTo>
                    <a:lnTo>
                      <a:pt x="1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6"/>
              <p:cNvSpPr/>
              <p:nvPr/>
            </p:nvSpPr>
            <p:spPr>
              <a:xfrm>
                <a:off x="5531979" y="2139811"/>
                <a:ext cx="51519" cy="69261"/>
              </a:xfrm>
              <a:custGeom>
                <a:avLst/>
                <a:gdLst/>
                <a:ahLst/>
                <a:cxnLst/>
                <a:rect l="l" t="t" r="r" b="b"/>
                <a:pathLst>
                  <a:path w="1417" h="1905" extrusionOk="0">
                    <a:moveTo>
                      <a:pt x="1231" y="1"/>
                    </a:moveTo>
                    <a:cubicBezTo>
                      <a:pt x="1057" y="349"/>
                      <a:pt x="779" y="709"/>
                      <a:pt x="535" y="999"/>
                    </a:cubicBezTo>
                    <a:cubicBezTo>
                      <a:pt x="477" y="1080"/>
                      <a:pt x="407" y="1161"/>
                      <a:pt x="361" y="1219"/>
                    </a:cubicBezTo>
                    <a:cubicBezTo>
                      <a:pt x="244" y="1370"/>
                      <a:pt x="128" y="1510"/>
                      <a:pt x="1" y="1672"/>
                    </a:cubicBezTo>
                    <a:cubicBezTo>
                      <a:pt x="59" y="1742"/>
                      <a:pt x="117" y="1835"/>
                      <a:pt x="175" y="1904"/>
                    </a:cubicBezTo>
                    <a:cubicBezTo>
                      <a:pt x="314" y="1730"/>
                      <a:pt x="465" y="1556"/>
                      <a:pt x="593" y="1382"/>
                    </a:cubicBezTo>
                    <a:lnTo>
                      <a:pt x="767" y="1161"/>
                    </a:lnTo>
                    <a:cubicBezTo>
                      <a:pt x="987" y="883"/>
                      <a:pt x="1243" y="581"/>
                      <a:pt x="1417" y="244"/>
                    </a:cubicBezTo>
                    <a:cubicBezTo>
                      <a:pt x="1347" y="175"/>
                      <a:pt x="1289" y="93"/>
                      <a:pt x="1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6"/>
              <p:cNvSpPr/>
              <p:nvPr/>
            </p:nvSpPr>
            <p:spPr>
              <a:xfrm>
                <a:off x="5477551" y="2078184"/>
                <a:ext cx="67116" cy="46029"/>
              </a:xfrm>
              <a:custGeom>
                <a:avLst/>
                <a:gdLst/>
                <a:ahLst/>
                <a:cxnLst/>
                <a:rect l="l" t="t" r="r" b="b"/>
                <a:pathLst>
                  <a:path w="1846" h="1266" extrusionOk="0">
                    <a:moveTo>
                      <a:pt x="1695" y="1"/>
                    </a:moveTo>
                    <a:cubicBezTo>
                      <a:pt x="1138" y="82"/>
                      <a:pt x="534" y="488"/>
                      <a:pt x="0" y="1011"/>
                    </a:cubicBezTo>
                    <a:cubicBezTo>
                      <a:pt x="47" y="1103"/>
                      <a:pt x="93" y="1173"/>
                      <a:pt x="151" y="1266"/>
                    </a:cubicBezTo>
                    <a:cubicBezTo>
                      <a:pt x="685" y="720"/>
                      <a:pt x="1289" y="302"/>
                      <a:pt x="1846" y="256"/>
                    </a:cubicBezTo>
                    <a:cubicBezTo>
                      <a:pt x="1788" y="175"/>
                      <a:pt x="1741" y="82"/>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6"/>
              <p:cNvSpPr/>
              <p:nvPr/>
            </p:nvSpPr>
            <p:spPr>
              <a:xfrm>
                <a:off x="5114550" y="1809751"/>
                <a:ext cx="365975" cy="356667"/>
              </a:xfrm>
              <a:custGeom>
                <a:avLst/>
                <a:gdLst/>
                <a:ahLst/>
                <a:cxnLst/>
                <a:rect l="l" t="t" r="r" b="b"/>
                <a:pathLst>
                  <a:path w="10066" h="9810" extrusionOk="0">
                    <a:moveTo>
                      <a:pt x="7616" y="766"/>
                    </a:moveTo>
                    <a:lnTo>
                      <a:pt x="9264" y="3088"/>
                    </a:lnTo>
                    <a:lnTo>
                      <a:pt x="7894" y="4063"/>
                    </a:lnTo>
                    <a:cubicBezTo>
                      <a:pt x="7871" y="4075"/>
                      <a:pt x="7778" y="4133"/>
                      <a:pt x="7651" y="4237"/>
                    </a:cubicBezTo>
                    <a:cubicBezTo>
                      <a:pt x="6861" y="4795"/>
                      <a:pt x="4354" y="6710"/>
                      <a:pt x="3866" y="8951"/>
                    </a:cubicBezTo>
                    <a:cubicBezTo>
                      <a:pt x="1672" y="7720"/>
                      <a:pt x="882" y="5236"/>
                      <a:pt x="673" y="4354"/>
                    </a:cubicBezTo>
                    <a:cubicBezTo>
                      <a:pt x="2206" y="4133"/>
                      <a:pt x="5793" y="2032"/>
                      <a:pt x="6223" y="1753"/>
                    </a:cubicBezTo>
                    <a:lnTo>
                      <a:pt x="7616" y="766"/>
                    </a:lnTo>
                    <a:close/>
                    <a:moveTo>
                      <a:pt x="7778" y="0"/>
                    </a:moveTo>
                    <a:lnTo>
                      <a:pt x="5967" y="1289"/>
                    </a:lnTo>
                    <a:cubicBezTo>
                      <a:pt x="4264" y="2275"/>
                      <a:pt x="1359" y="3802"/>
                      <a:pt x="481" y="3802"/>
                    </a:cubicBezTo>
                    <a:cubicBezTo>
                      <a:pt x="450" y="3802"/>
                      <a:pt x="421" y="3800"/>
                      <a:pt x="395" y="3796"/>
                    </a:cubicBezTo>
                    <a:lnTo>
                      <a:pt x="0" y="3738"/>
                    </a:lnTo>
                    <a:lnTo>
                      <a:pt x="0" y="3738"/>
                    </a:lnTo>
                    <a:lnTo>
                      <a:pt x="58" y="4121"/>
                    </a:lnTo>
                    <a:cubicBezTo>
                      <a:pt x="70" y="4296"/>
                      <a:pt x="743" y="8103"/>
                      <a:pt x="3959" y="9636"/>
                    </a:cubicBezTo>
                    <a:lnTo>
                      <a:pt x="4307" y="9810"/>
                    </a:lnTo>
                    <a:lnTo>
                      <a:pt x="4365" y="9415"/>
                    </a:lnTo>
                    <a:cubicBezTo>
                      <a:pt x="4621" y="7256"/>
                      <a:pt x="7209" y="5247"/>
                      <a:pt x="7999" y="4702"/>
                    </a:cubicBezTo>
                    <a:cubicBezTo>
                      <a:pt x="8138" y="4597"/>
                      <a:pt x="8231" y="4539"/>
                      <a:pt x="8231" y="4539"/>
                    </a:cubicBezTo>
                    <a:lnTo>
                      <a:pt x="10065" y="3227"/>
                    </a:lnTo>
                    <a:lnTo>
                      <a:pt x="7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6"/>
              <p:cNvSpPr/>
              <p:nvPr/>
            </p:nvSpPr>
            <p:spPr>
              <a:xfrm>
                <a:off x="5253839" y="1897120"/>
                <a:ext cx="67552" cy="170117"/>
              </a:xfrm>
              <a:custGeom>
                <a:avLst/>
                <a:gdLst/>
                <a:ahLst/>
                <a:cxnLst/>
                <a:rect l="l" t="t" r="r" b="b"/>
                <a:pathLst>
                  <a:path w="1858" h="4679" extrusionOk="0">
                    <a:moveTo>
                      <a:pt x="708" y="0"/>
                    </a:moveTo>
                    <a:cubicBezTo>
                      <a:pt x="476" y="116"/>
                      <a:pt x="244" y="244"/>
                      <a:pt x="0" y="372"/>
                    </a:cubicBezTo>
                    <a:lnTo>
                      <a:pt x="1254" y="4679"/>
                    </a:lnTo>
                    <a:cubicBezTo>
                      <a:pt x="1440" y="4412"/>
                      <a:pt x="1637" y="4168"/>
                      <a:pt x="1858" y="3936"/>
                    </a:cubicBez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6"/>
              <p:cNvSpPr/>
              <p:nvPr/>
            </p:nvSpPr>
            <p:spPr>
              <a:xfrm>
                <a:off x="5332336" y="1851963"/>
                <a:ext cx="59117" cy="142667"/>
              </a:xfrm>
              <a:custGeom>
                <a:avLst/>
                <a:gdLst/>
                <a:ahLst/>
                <a:cxnLst/>
                <a:rect l="l" t="t" r="r" b="b"/>
                <a:pathLst>
                  <a:path w="1626" h="3924" extrusionOk="0">
                    <a:moveTo>
                      <a:pt x="627" y="0"/>
                    </a:moveTo>
                    <a:lnTo>
                      <a:pt x="93" y="372"/>
                    </a:lnTo>
                    <a:cubicBezTo>
                      <a:pt x="93" y="372"/>
                      <a:pt x="59" y="383"/>
                      <a:pt x="1" y="430"/>
                    </a:cubicBezTo>
                    <a:lnTo>
                      <a:pt x="1022" y="3924"/>
                    </a:lnTo>
                    <a:cubicBezTo>
                      <a:pt x="1254" y="3727"/>
                      <a:pt x="1452" y="3564"/>
                      <a:pt x="1626" y="3448"/>
                    </a:cubicBez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9" name="Google Shape;3149;p36"/>
            <p:cNvSpPr/>
            <p:nvPr/>
          </p:nvSpPr>
          <p:spPr>
            <a:xfrm>
              <a:off x="7913050" y="1148775"/>
              <a:ext cx="407525" cy="275175"/>
            </a:xfrm>
            <a:custGeom>
              <a:avLst/>
              <a:gdLst/>
              <a:ahLst/>
              <a:cxnLst/>
              <a:rect l="l" t="t" r="r" b="b"/>
              <a:pathLst>
                <a:path w="16301" h="11007" extrusionOk="0">
                  <a:moveTo>
                    <a:pt x="0" y="10923"/>
                  </a:moveTo>
                  <a:lnTo>
                    <a:pt x="12940" y="0"/>
                  </a:lnTo>
                  <a:lnTo>
                    <a:pt x="16301" y="2184"/>
                  </a:lnTo>
                  <a:lnTo>
                    <a:pt x="6891" y="11007"/>
                  </a:lnTo>
                  <a:close/>
                </a:path>
              </a:pathLst>
            </a:custGeom>
            <a:gradFill>
              <a:gsLst>
                <a:gs pos="0">
                  <a:srgbClr val="703030">
                    <a:alpha val="25882"/>
                  </a:srgbClr>
                </a:gs>
                <a:gs pos="100000">
                  <a:srgbClr val="703030">
                    <a:alpha val="0"/>
                  </a:srgbClr>
                </a:gs>
              </a:gsLst>
              <a:lin ang="5400700" scaled="0"/>
            </a:gradFill>
            <a:ln>
              <a:noFill/>
            </a:ln>
          </p:spPr>
        </p:sp>
      </p:grpSp>
      <p:sp>
        <p:nvSpPr>
          <p:cNvPr id="175" name="Google Shape;2800;p34">
            <a:extLst>
              <a:ext uri="{FF2B5EF4-FFF2-40B4-BE49-F238E27FC236}">
                <a16:creationId xmlns:a16="http://schemas.microsoft.com/office/drawing/2014/main" id="{D66D5F87-A2E5-44AF-81BA-E52D01E83E60}"/>
              </a:ext>
            </a:extLst>
          </p:cNvPr>
          <p:cNvSpPr txBox="1">
            <a:spLocks/>
          </p:cNvSpPr>
          <p:nvPr/>
        </p:nvSpPr>
        <p:spPr>
          <a:xfrm>
            <a:off x="1634287" y="1490362"/>
            <a:ext cx="8052599" cy="2911992"/>
          </a:xfrm>
          <a:prstGeom prst="rect">
            <a:avLst/>
          </a:prstGeom>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Clr>
                <a:schemeClr val="accent2"/>
              </a:buClr>
            </a:pPr>
            <a:r>
              <a:rPr lang="en-IN" sz="1600" dirty="0">
                <a:solidFill>
                  <a:schemeClr val="dk1"/>
                </a:solidFill>
                <a:latin typeface="Karla"/>
                <a:cs typeface="+mn-lt"/>
                <a:sym typeface="Karla"/>
              </a:rPr>
              <a:t>Hardware:</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NODE MCU (Microcontroller)</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DHT (temperature and humidity sensor)</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Smoke sensor MQ2</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Flame sensor</a:t>
            </a:r>
          </a:p>
          <a:p>
            <a:pPr marL="285750"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Buzzer (Active)</a:t>
            </a:r>
          </a:p>
          <a:p>
            <a:pPr lvl="2">
              <a:lnSpc>
                <a:spcPct val="150000"/>
              </a:lnSpc>
              <a:buClr>
                <a:schemeClr val="accent2"/>
              </a:buClr>
            </a:pPr>
            <a:r>
              <a:rPr lang="en-IN" sz="1600" dirty="0">
                <a:solidFill>
                  <a:schemeClr val="dk1"/>
                </a:solidFill>
                <a:latin typeface="Karla"/>
                <a:cs typeface="+mn-lt"/>
                <a:sym typeface="Karla"/>
              </a:rPr>
              <a:t>Software:</a:t>
            </a:r>
          </a:p>
          <a:p>
            <a:pPr marL="285750" lvl="2"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Arduino IDE</a:t>
            </a:r>
          </a:p>
          <a:p>
            <a:pPr marL="285750" lvl="2" indent="-285750">
              <a:lnSpc>
                <a:spcPct val="150000"/>
              </a:lnSpc>
              <a:buClr>
                <a:schemeClr val="accent2"/>
              </a:buClr>
              <a:buFont typeface="Wingdings" panose="05000000000000000000" pitchFamily="2" charset="2"/>
              <a:buChar char="v"/>
            </a:pPr>
            <a:r>
              <a:rPr lang="en-IN" sz="1600" dirty="0" err="1">
                <a:solidFill>
                  <a:schemeClr val="dk1"/>
                </a:solidFill>
                <a:latin typeface="Karla"/>
                <a:cs typeface="+mn-lt"/>
                <a:sym typeface="Karla"/>
              </a:rPr>
              <a:t>ThingSpeak</a:t>
            </a:r>
            <a:endParaRPr lang="en-IN" sz="1600" dirty="0">
              <a:solidFill>
                <a:schemeClr val="dk1"/>
              </a:solidFill>
              <a:latin typeface="Karla"/>
              <a:cs typeface="+mn-lt"/>
              <a:sym typeface="Karla"/>
            </a:endParaRPr>
          </a:p>
          <a:p>
            <a:pPr marL="285750" lvl="2" indent="-285750">
              <a:lnSpc>
                <a:spcPct val="150000"/>
              </a:lnSpc>
              <a:buClr>
                <a:schemeClr val="accent2"/>
              </a:buClr>
              <a:buFont typeface="Wingdings" panose="05000000000000000000" pitchFamily="2" charset="2"/>
              <a:buChar char="v"/>
            </a:pPr>
            <a:r>
              <a:rPr lang="en-IN" sz="1600" dirty="0" err="1">
                <a:solidFill>
                  <a:schemeClr val="dk1"/>
                </a:solidFill>
                <a:latin typeface="Karla"/>
                <a:cs typeface="+mn-lt"/>
                <a:sym typeface="Karla"/>
              </a:rPr>
              <a:t>PushSafer</a:t>
            </a:r>
            <a:r>
              <a:rPr lang="en-IN" sz="1600" dirty="0">
                <a:solidFill>
                  <a:schemeClr val="dk1"/>
                </a:solidFill>
                <a:latin typeface="Karla"/>
                <a:cs typeface="+mn-lt"/>
                <a:sym typeface="Karla"/>
              </a:rPr>
              <a:t> App</a:t>
            </a:r>
          </a:p>
          <a:p>
            <a:pPr marL="285750" lvl="2" indent="-285750">
              <a:lnSpc>
                <a:spcPct val="150000"/>
              </a:lnSpc>
              <a:buClr>
                <a:schemeClr val="accent2"/>
              </a:buClr>
              <a:buFont typeface="Wingdings" panose="05000000000000000000" pitchFamily="2" charset="2"/>
              <a:buChar char="v"/>
            </a:pPr>
            <a:r>
              <a:rPr lang="en-IN" sz="1600" dirty="0">
                <a:solidFill>
                  <a:schemeClr val="dk1"/>
                </a:solidFill>
                <a:latin typeface="Karla"/>
                <a:cs typeface="+mn-lt"/>
                <a:sym typeface="Karla"/>
              </a:rPr>
              <a:t>IFTTT</a:t>
            </a:r>
          </a:p>
          <a:p>
            <a:pPr marL="285750" indent="-285750">
              <a:lnSpc>
                <a:spcPct val="150000"/>
              </a:lnSpc>
              <a:buClr>
                <a:schemeClr val="accent2"/>
              </a:buClr>
              <a:buFont typeface="Wingdings" panose="05000000000000000000" pitchFamily="2" charset="2"/>
              <a:buChar char="v"/>
            </a:pPr>
            <a:endParaRPr lang="en-IN" sz="1600" dirty="0">
              <a:solidFill>
                <a:schemeClr val="dk1"/>
              </a:solidFill>
              <a:latin typeface="Karla"/>
              <a:cs typeface="+mn-lt"/>
              <a:sym typeface="Karla"/>
            </a:endParaRPr>
          </a:p>
        </p:txBody>
      </p:sp>
    </p:spTree>
    <p:extLst>
      <p:ext uri="{BB962C8B-B14F-4D97-AF65-F5344CB8AC3E}">
        <p14:creationId xmlns:p14="http://schemas.microsoft.com/office/powerpoint/2010/main" val="18847801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99A2-D434-4704-831F-DCB607428CF0}"/>
              </a:ext>
            </a:extLst>
          </p:cNvPr>
          <p:cNvSpPr>
            <a:spLocks noGrp="1"/>
          </p:cNvSpPr>
          <p:nvPr>
            <p:ph type="title"/>
          </p:nvPr>
        </p:nvSpPr>
        <p:spPr>
          <a:xfrm>
            <a:off x="720000" y="362287"/>
            <a:ext cx="7704000" cy="828560"/>
          </a:xfrm>
        </p:spPr>
        <p:txBody>
          <a:bodyPr/>
          <a:lstStyle/>
          <a:p>
            <a:r>
              <a:rPr lang="en-IN" altLang="en-US" sz="4400" b="1" dirty="0"/>
              <a:t>Fuzzy logic</a:t>
            </a:r>
            <a:endParaRPr lang="en-IN" sz="4400" b="1" dirty="0"/>
          </a:p>
        </p:txBody>
      </p:sp>
      <p:sp>
        <p:nvSpPr>
          <p:cNvPr id="3" name="Text Placeholder 2">
            <a:extLst>
              <a:ext uri="{FF2B5EF4-FFF2-40B4-BE49-F238E27FC236}">
                <a16:creationId xmlns:a16="http://schemas.microsoft.com/office/drawing/2014/main" id="{2C57201F-2551-4345-80AD-5E6C11C94C4E}"/>
              </a:ext>
            </a:extLst>
          </p:cNvPr>
          <p:cNvSpPr>
            <a:spLocks noGrp="1"/>
          </p:cNvSpPr>
          <p:nvPr>
            <p:ph type="body" idx="1"/>
          </p:nvPr>
        </p:nvSpPr>
        <p:spPr>
          <a:xfrm>
            <a:off x="720000" y="1254643"/>
            <a:ext cx="7704000" cy="3353832"/>
          </a:xfrm>
        </p:spPr>
        <p:txBody>
          <a:bodyPr/>
          <a:lstStyle/>
          <a:p>
            <a:pPr marL="152400" indent="0">
              <a:buNone/>
            </a:pPr>
            <a:r>
              <a:rPr lang="en-US" sz="1600" dirty="0">
                <a:cs typeface="+mn-lt"/>
                <a:sym typeface="Arial"/>
              </a:rPr>
              <a:t>In Boolean system truth value, 1.0 represents absolute truth value and 0.0 represents absolute false value. </a:t>
            </a:r>
          </a:p>
          <a:p>
            <a:pPr marL="152400" indent="0">
              <a:buNone/>
            </a:pPr>
            <a:r>
              <a:rPr lang="en-US" sz="1600" dirty="0">
                <a:cs typeface="+mn-lt"/>
                <a:sym typeface="Arial"/>
              </a:rPr>
              <a:t>But in the fuzzy system, there is no logic for absolute truth and absolute false value. But in fuzzy logic, there is intermediate value too present which is partially true and partially false.</a:t>
            </a:r>
          </a:p>
          <a:p>
            <a:pPr marL="152400" indent="0">
              <a:buNone/>
            </a:pPr>
            <a:endParaRPr lang="en-US" sz="1400" dirty="0"/>
          </a:p>
          <a:p>
            <a:pPr marL="152400" indent="0">
              <a:buNone/>
            </a:pPr>
            <a:endParaRPr lang="en-US" sz="1400" dirty="0"/>
          </a:p>
        </p:txBody>
      </p:sp>
      <p:pic>
        <p:nvPicPr>
          <p:cNvPr id="4" name="Picture 3" descr="fuzzy">
            <a:extLst>
              <a:ext uri="{FF2B5EF4-FFF2-40B4-BE49-F238E27FC236}">
                <a16:creationId xmlns:a16="http://schemas.microsoft.com/office/drawing/2014/main" id="{5063861B-5B80-4D4E-B299-24D9AE1507B6}"/>
              </a:ext>
            </a:extLst>
          </p:cNvPr>
          <p:cNvPicPr>
            <a:picLocks noChangeAspect="1"/>
          </p:cNvPicPr>
          <p:nvPr/>
        </p:nvPicPr>
        <p:blipFill>
          <a:blip r:embed="rId2"/>
          <a:stretch>
            <a:fillRect/>
          </a:stretch>
        </p:blipFill>
        <p:spPr>
          <a:xfrm>
            <a:off x="2506721" y="2986067"/>
            <a:ext cx="4130557" cy="1622408"/>
          </a:xfrm>
          <a:prstGeom prst="rect">
            <a:avLst/>
          </a:prstGeom>
        </p:spPr>
      </p:pic>
    </p:spTree>
    <p:extLst>
      <p:ext uri="{BB962C8B-B14F-4D97-AF65-F5344CB8AC3E}">
        <p14:creationId xmlns:p14="http://schemas.microsoft.com/office/powerpoint/2010/main" val="2621210915"/>
      </p:ext>
    </p:extLst>
  </p:cSld>
  <p:clrMapOvr>
    <a:masterClrMapping/>
  </p:clrMapOvr>
</p:sld>
</file>

<file path=ppt/theme/theme1.xml><?xml version="1.0" encoding="utf-8"?>
<a:theme xmlns:a="http://schemas.openxmlformats.org/drawingml/2006/main" name="Forest Fire Prevention by Slidesgo">
  <a:themeElements>
    <a:clrScheme name="Simple Light">
      <a:dk1>
        <a:srgbClr val="703030"/>
      </a:dk1>
      <a:lt1>
        <a:srgbClr val="FFFFFF"/>
      </a:lt1>
      <a:dk2>
        <a:srgbClr val="C7B773"/>
      </a:dk2>
      <a:lt2>
        <a:srgbClr val="D96C0F"/>
      </a:lt2>
      <a:accent1>
        <a:srgbClr val="B57E30"/>
      </a:accent1>
      <a:accent2>
        <a:srgbClr val="FF6138"/>
      </a:accent2>
      <a:accent3>
        <a:srgbClr val="00A388"/>
      </a:accent3>
      <a:accent4>
        <a:srgbClr val="52D0DD"/>
      </a:accent4>
      <a:accent5>
        <a:srgbClr val="FFFBC3"/>
      </a:accent5>
      <a:accent6>
        <a:srgbClr val="FFD34E"/>
      </a:accent6>
      <a:hlink>
        <a:srgbClr val="7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1377</Words>
  <Application>Microsoft Office PowerPoint</Application>
  <PresentationFormat>On-screen Show (16:9)</PresentationFormat>
  <Paragraphs>60</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Anton</vt:lpstr>
      <vt:lpstr>Fjalla One</vt:lpstr>
      <vt:lpstr>Karla</vt:lpstr>
      <vt:lpstr>Arial</vt:lpstr>
      <vt:lpstr>Roboto Condensed Light</vt:lpstr>
      <vt:lpstr>Wingdings</vt:lpstr>
      <vt:lpstr>Forest Fire Prevention by Slidesgo</vt:lpstr>
      <vt:lpstr>FOREST FIRE DETECTION</vt:lpstr>
      <vt:lpstr>Team Members</vt:lpstr>
      <vt:lpstr>Problem Statement</vt:lpstr>
      <vt:lpstr>Abstract</vt:lpstr>
      <vt:lpstr>PowerPoint Presentation</vt:lpstr>
      <vt:lpstr>Existing system</vt:lpstr>
      <vt:lpstr>PowerPoint Presentation</vt:lpstr>
      <vt:lpstr>Requirements</vt:lpstr>
      <vt:lpstr>Fuzzy logic</vt:lpstr>
      <vt:lpstr>Circuit Diagram</vt:lpstr>
      <vt:lpstr>Implementation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dc:title>
  <dc:creator>Sam Methuselah</dc:creator>
  <cp:lastModifiedBy>Mihir  Antwal</cp:lastModifiedBy>
  <cp:revision>6</cp:revision>
  <dcterms:modified xsi:type="dcterms:W3CDTF">2022-04-24T19:10:27Z</dcterms:modified>
</cp:coreProperties>
</file>