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4E452-8A34-4E33-A65B-464174939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31543F-145F-4C10-87D9-2A921EF60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DB91C-6D10-4C69-A12F-0B12DF3D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281D-4E2E-4A31-9C44-8E221ECB8B15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1145B6-EFFA-4958-8592-B873A903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01BFC6-07A9-4321-AD32-D1054557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DB0B-10CD-4C8C-9FA9-F6C2D0399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54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33F5A-B49E-4E75-A866-C9F96EBA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DA822C-0070-454C-9C27-0AFA13DAB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7D2CF3-504B-4AA3-AABA-B3A3DA5C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281D-4E2E-4A31-9C44-8E221ECB8B15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13FFE-A319-42E2-8BAF-2274B22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B75F3B-3F17-450F-B9EF-CCB002FA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DB0B-10CD-4C8C-9FA9-F6C2D0399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14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214185-9D2F-41EB-B2F6-551DC6D6D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60071A-360D-47D4-A521-2D344527D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AF5B50-4F44-4423-81CE-43F0E4FF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281D-4E2E-4A31-9C44-8E221ECB8B15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DA35E9-8693-4AB6-A3F5-07B44820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2B348-2CE0-45DD-9B53-7007EC26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DB0B-10CD-4C8C-9FA9-F6C2D0399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58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0679-C99F-4232-A197-9B5F8217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96D040-3870-45D4-8C25-ED283D9D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03BAC-7873-494D-8415-F29C9B0A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281D-4E2E-4A31-9C44-8E221ECB8B15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B4B758-70D5-45E3-ACCD-F5B1DB88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72181E-D9E8-4D94-87DF-00D4DD42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DB0B-10CD-4C8C-9FA9-F6C2D0399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D98BC-D54F-4D4D-85F5-CD94D091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03A37D-9D8D-4943-9C8A-25C069B12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8A49D-EBB5-446C-8D56-9DB39A1E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281D-4E2E-4A31-9C44-8E221ECB8B15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96E01-C75A-4C46-A8E3-FA0AC9BC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FECEF4-20EE-4ABB-B972-C7E138B7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DB0B-10CD-4C8C-9FA9-F6C2D0399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36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EDC89-2518-4548-A102-C2DD05C5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1BA86-5E50-4B41-9B63-BE2EAA92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06C608-55B8-44F5-89D7-814FC2946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235DE8-526B-4CE3-9109-677CCEDA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281D-4E2E-4A31-9C44-8E221ECB8B15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10911E-F2DE-4878-89F9-42B20D86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8C1E08-D8F4-4FD7-84B8-A003F610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DB0B-10CD-4C8C-9FA9-F6C2D0399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19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2369D-4249-47CD-8EC5-CFBD772B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F6FD95-AE83-4485-BE61-B29FAFD8C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ADE1C0-9717-4163-8955-A40AF20C0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C15F59-1787-419A-A7FC-B02CA0995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185EDB-964C-4C5A-86FA-9A11296D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CCD7A7-C0D7-488E-9FFC-A06B5FC2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281D-4E2E-4A31-9C44-8E221ECB8B15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19A224-A118-497F-9B24-1199ACD3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303044-0C58-4EAB-A30E-2718EF83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DB0B-10CD-4C8C-9FA9-F6C2D0399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0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2D9C2-B437-4E02-8093-59C478CA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98209D-EB63-405B-83A2-EE7A08A8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281D-4E2E-4A31-9C44-8E221ECB8B15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38703D-C3F4-42DE-8B76-96EF94C3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13C5E9-6458-4AC2-8DDB-C53CE9C0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DB0B-10CD-4C8C-9FA9-F6C2D0399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32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2A681B-3415-4C2F-94EE-6CBACB43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281D-4E2E-4A31-9C44-8E221ECB8B15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CE615E-083D-4A16-BB78-EDD597EA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E9CDFF-C638-454C-B3B8-1C81C853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DB0B-10CD-4C8C-9FA9-F6C2D0399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39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08FA2-0B3D-4B7C-B910-BBE90F16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1A9690-D43D-48B5-B7C4-55214484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ED72FF-F7FE-48D5-841E-38563797E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F72D55-44BB-456C-B253-984A958D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281D-4E2E-4A31-9C44-8E221ECB8B15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DB9F8C-0B25-4891-A8D9-78FB6116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FEFC6A-8F6F-494A-99E7-25A1C35F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DB0B-10CD-4C8C-9FA9-F6C2D0399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45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54AFA-98C6-4890-AA0A-8537F850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3EBB0E-CF8D-4CD9-B325-3B3712F2E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427A98-7A86-4D9D-A981-50F7E1FC4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AF8CF7-E62B-4798-9123-C7DBC22F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281D-4E2E-4A31-9C44-8E221ECB8B15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0CCBB0-FD87-43EE-A63C-57592008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E100B3-6DD5-4F09-9D67-F768284C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DB0B-10CD-4C8C-9FA9-F6C2D0399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28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EB4D42-76F1-4153-BEFF-88E117DE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7AF17-7929-43EC-AAFB-6377C0455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FCBE47-C929-4C23-A4A7-4B3BD3B4A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281D-4E2E-4A31-9C44-8E221ECB8B15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9ADDD8-E396-4DD1-941C-0C5C9627D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25DBD-6C91-4D85-A805-78147B2C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DB0B-10CD-4C8C-9FA9-F6C2D0399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8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16582C-A7F4-44B7-88E2-3B62291B9E5E}"/>
              </a:ext>
            </a:extLst>
          </p:cNvPr>
          <p:cNvSpPr/>
          <p:nvPr/>
        </p:nvSpPr>
        <p:spPr>
          <a:xfrm>
            <a:off x="1118914" y="436098"/>
            <a:ext cx="1491176" cy="57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USUÁRIO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F8B2116-E86B-4BF4-B713-4151E5C4F1C5}"/>
              </a:ext>
            </a:extLst>
          </p:cNvPr>
          <p:cNvCxnSpPr/>
          <p:nvPr/>
        </p:nvCxnSpPr>
        <p:spPr>
          <a:xfrm>
            <a:off x="2532185" y="450166"/>
            <a:ext cx="506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87BBC1-C003-4E61-987C-6CD8B86ADCAA}"/>
              </a:ext>
            </a:extLst>
          </p:cNvPr>
          <p:cNvSpPr txBox="1"/>
          <p:nvPr/>
        </p:nvSpPr>
        <p:spPr>
          <a:xfrm>
            <a:off x="3038622" y="280889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05514BD-9B13-4E9C-8A5C-BDE1811D1D08}"/>
              </a:ext>
            </a:extLst>
          </p:cNvPr>
          <p:cNvCxnSpPr>
            <a:stCxn id="4" idx="3"/>
          </p:cNvCxnSpPr>
          <p:nvPr/>
        </p:nvCxnSpPr>
        <p:spPr>
          <a:xfrm>
            <a:off x="2610090" y="724486"/>
            <a:ext cx="506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BFDA324-E93D-4C42-BD6D-2DA0EFDAA18F}"/>
              </a:ext>
            </a:extLst>
          </p:cNvPr>
          <p:cNvCxnSpPr/>
          <p:nvPr/>
        </p:nvCxnSpPr>
        <p:spPr>
          <a:xfrm>
            <a:off x="2532185" y="1012875"/>
            <a:ext cx="8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3D9C9E4-CAD6-4BB0-96D3-77AEE638EFCD}"/>
              </a:ext>
            </a:extLst>
          </p:cNvPr>
          <p:cNvSpPr txBox="1"/>
          <p:nvPr/>
        </p:nvSpPr>
        <p:spPr>
          <a:xfrm>
            <a:off x="3359383" y="829994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2C5BA7-A4E2-4D5B-A80B-04ABBC10D3C1}"/>
              </a:ext>
            </a:extLst>
          </p:cNvPr>
          <p:cNvSpPr txBox="1"/>
          <p:nvPr/>
        </p:nvSpPr>
        <p:spPr>
          <a:xfrm>
            <a:off x="3058691" y="552103"/>
            <a:ext cx="555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sexo</a:t>
            </a:r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55C1D43-6EFC-42FA-B282-3B6974D6BF19}"/>
              </a:ext>
            </a:extLst>
          </p:cNvPr>
          <p:cNvCxnSpPr>
            <a:cxnSpLocks/>
          </p:cNvCxnSpPr>
          <p:nvPr/>
        </p:nvCxnSpPr>
        <p:spPr>
          <a:xfrm flipH="1" flipV="1">
            <a:off x="886265" y="436098"/>
            <a:ext cx="3388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9E24F53-30A1-4CC4-A816-513F789174BE}"/>
              </a:ext>
            </a:extLst>
          </p:cNvPr>
          <p:cNvSpPr txBox="1"/>
          <p:nvPr/>
        </p:nvSpPr>
        <p:spPr>
          <a:xfrm flipH="1">
            <a:off x="271213" y="266821"/>
            <a:ext cx="64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nasc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751606E-32F3-4AF2-87DF-6462F43F3011}"/>
              </a:ext>
            </a:extLst>
          </p:cNvPr>
          <p:cNvSpPr txBox="1"/>
          <p:nvPr/>
        </p:nvSpPr>
        <p:spPr>
          <a:xfrm>
            <a:off x="33255" y="1116595"/>
            <a:ext cx="1191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ocupação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90C306B2-B6F1-481D-AD7F-6C14EDBC98B6}"/>
              </a:ext>
            </a:extLst>
          </p:cNvPr>
          <p:cNvCxnSpPr>
            <a:stCxn id="4" idx="1"/>
            <a:endCxn id="24" idx="0"/>
          </p:cNvCxnSpPr>
          <p:nvPr/>
        </p:nvCxnSpPr>
        <p:spPr>
          <a:xfrm rot="10800000" flipV="1">
            <a:off x="629170" y="724485"/>
            <a:ext cx="489745" cy="392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380BE2E-65F3-45B4-84FD-1A18E33B2366}"/>
              </a:ext>
            </a:extLst>
          </p:cNvPr>
          <p:cNvCxnSpPr>
            <a:stCxn id="4" idx="2"/>
          </p:cNvCxnSpPr>
          <p:nvPr/>
        </p:nvCxnSpPr>
        <p:spPr>
          <a:xfrm>
            <a:off x="1864502" y="1012874"/>
            <a:ext cx="0" cy="633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2AC5C70-A0FA-49F4-B8DE-1775EBDAD688}"/>
              </a:ext>
            </a:extLst>
          </p:cNvPr>
          <p:cNvCxnSpPr>
            <a:cxnSpLocks/>
          </p:cNvCxnSpPr>
          <p:nvPr/>
        </p:nvCxnSpPr>
        <p:spPr>
          <a:xfrm flipH="1">
            <a:off x="1864502" y="1984474"/>
            <a:ext cx="1" cy="46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A41F2DC-8396-428C-8698-EF5ED2E0CBD1}"/>
              </a:ext>
            </a:extLst>
          </p:cNvPr>
          <p:cNvCxnSpPr/>
          <p:nvPr/>
        </p:nvCxnSpPr>
        <p:spPr>
          <a:xfrm>
            <a:off x="1864501" y="2447778"/>
            <a:ext cx="998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76A79FF9-FD1C-4671-8120-7AD2292DA263}"/>
              </a:ext>
            </a:extLst>
          </p:cNvPr>
          <p:cNvSpPr/>
          <p:nvPr/>
        </p:nvSpPr>
        <p:spPr>
          <a:xfrm>
            <a:off x="2869854" y="2216135"/>
            <a:ext cx="1387059" cy="46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PSICÓLOGO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6EA8B5C-3CE4-4FF3-8CEA-53A3CB465C8F}"/>
              </a:ext>
            </a:extLst>
          </p:cNvPr>
          <p:cNvSpPr txBox="1"/>
          <p:nvPr/>
        </p:nvSpPr>
        <p:spPr>
          <a:xfrm>
            <a:off x="3058691" y="1536179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matrícula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303FC6-2FB0-49B1-A24D-F9F4DCEAF190}"/>
              </a:ext>
            </a:extLst>
          </p:cNvPr>
          <p:cNvCxnSpPr>
            <a:cxnSpLocks/>
          </p:cNvCxnSpPr>
          <p:nvPr/>
        </p:nvCxnSpPr>
        <p:spPr>
          <a:xfrm flipH="1">
            <a:off x="2859442" y="1881160"/>
            <a:ext cx="23553" cy="38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6F0F818-DAE6-468B-ADA7-5BEE1DF09DE9}"/>
              </a:ext>
            </a:extLst>
          </p:cNvPr>
          <p:cNvSpPr txBox="1"/>
          <p:nvPr/>
        </p:nvSpPr>
        <p:spPr>
          <a:xfrm>
            <a:off x="2336650" y="1600665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D507A8F9-4A28-4F66-8ADC-5A43E34B1846}"/>
              </a:ext>
            </a:extLst>
          </p:cNvPr>
          <p:cNvCxnSpPr>
            <a:stCxn id="43" idx="0"/>
            <a:endCxn id="48" idx="2"/>
          </p:cNvCxnSpPr>
          <p:nvPr/>
        </p:nvCxnSpPr>
        <p:spPr>
          <a:xfrm flipH="1" flipV="1">
            <a:off x="3540554" y="1874733"/>
            <a:ext cx="22830" cy="34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BF975A3-CF81-44A3-8DCA-C5755DDF35C1}"/>
              </a:ext>
            </a:extLst>
          </p:cNvPr>
          <p:cNvCxnSpPr/>
          <p:nvPr/>
        </p:nvCxnSpPr>
        <p:spPr>
          <a:xfrm>
            <a:off x="1874914" y="2447778"/>
            <a:ext cx="0" cy="981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0D894A31-7AE3-43CA-9084-0B504CD093CB}"/>
              </a:ext>
            </a:extLst>
          </p:cNvPr>
          <p:cNvSpPr/>
          <p:nvPr/>
        </p:nvSpPr>
        <p:spPr>
          <a:xfrm>
            <a:off x="1225083" y="3429001"/>
            <a:ext cx="1307102" cy="45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F63FD1CE-E633-4D13-9E66-DFD0E1C54B5E}"/>
              </a:ext>
            </a:extLst>
          </p:cNvPr>
          <p:cNvCxnSpPr>
            <a:cxnSpLocks/>
          </p:cNvCxnSpPr>
          <p:nvPr/>
        </p:nvCxnSpPr>
        <p:spPr>
          <a:xfrm flipH="1" flipV="1">
            <a:off x="846298" y="3532721"/>
            <a:ext cx="378783" cy="1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210557CA-5120-42F8-A41F-A54DC59BDFB0}"/>
              </a:ext>
            </a:extLst>
          </p:cNvPr>
          <p:cNvSpPr txBox="1"/>
          <p:nvPr/>
        </p:nvSpPr>
        <p:spPr>
          <a:xfrm>
            <a:off x="743219" y="4400601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matrícula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3C736EF-B068-4623-8E72-16D0102E2D2A}"/>
              </a:ext>
            </a:extLst>
          </p:cNvPr>
          <p:cNvSpPr txBox="1"/>
          <p:nvPr/>
        </p:nvSpPr>
        <p:spPr>
          <a:xfrm>
            <a:off x="33255" y="3374849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1381B341-CE0C-4601-BE45-F6396D3C71D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225082" y="3882681"/>
            <a:ext cx="0" cy="51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1600A4EF-E197-467C-A6B0-3D60947EF5FA}"/>
              </a:ext>
            </a:extLst>
          </p:cNvPr>
          <p:cNvCxnSpPr>
            <a:stCxn id="43" idx="2"/>
          </p:cNvCxnSpPr>
          <p:nvPr/>
        </p:nvCxnSpPr>
        <p:spPr>
          <a:xfrm>
            <a:off x="3563384" y="2679421"/>
            <a:ext cx="7773" cy="57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DDD88817-36BD-4629-9340-70157866F138}"/>
              </a:ext>
            </a:extLst>
          </p:cNvPr>
          <p:cNvSpPr txBox="1"/>
          <p:nvPr/>
        </p:nvSpPr>
        <p:spPr>
          <a:xfrm>
            <a:off x="3089295" y="3194167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atribuído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C7DBE440-1AE8-4806-B048-01A9EC9A84E1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3553525" y="3532721"/>
            <a:ext cx="17632" cy="23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AB4800CA-6C43-42B3-82B5-0B3A24422EA3}"/>
              </a:ext>
            </a:extLst>
          </p:cNvPr>
          <p:cNvCxnSpPr/>
          <p:nvPr/>
        </p:nvCxnSpPr>
        <p:spPr>
          <a:xfrm flipH="1">
            <a:off x="2407424" y="3741539"/>
            <a:ext cx="1207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29CE56B4-23EF-4D3C-ADD3-3BE74F6367C1}"/>
              </a:ext>
            </a:extLst>
          </p:cNvPr>
          <p:cNvSpPr txBox="1"/>
          <p:nvPr/>
        </p:nvSpPr>
        <p:spPr>
          <a:xfrm>
            <a:off x="1926671" y="1013804"/>
            <a:ext cx="31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8ADA9F61-5C99-4BCE-AC7F-21C6D1B69BA3}"/>
              </a:ext>
            </a:extLst>
          </p:cNvPr>
          <p:cNvSpPr txBox="1"/>
          <p:nvPr/>
        </p:nvSpPr>
        <p:spPr>
          <a:xfrm>
            <a:off x="2548817" y="2136194"/>
            <a:ext cx="31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6EE68C6-72B0-45FC-B405-E20FBF3250C1}"/>
              </a:ext>
            </a:extLst>
          </p:cNvPr>
          <p:cNvSpPr txBox="1"/>
          <p:nvPr/>
        </p:nvSpPr>
        <p:spPr>
          <a:xfrm>
            <a:off x="1812484" y="3090447"/>
            <a:ext cx="31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18CF177-09C8-4C70-89DE-B94269F33E45}"/>
              </a:ext>
            </a:extLst>
          </p:cNvPr>
          <p:cNvSpPr txBox="1"/>
          <p:nvPr/>
        </p:nvSpPr>
        <p:spPr>
          <a:xfrm>
            <a:off x="3557006" y="2667938"/>
            <a:ext cx="31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E4B66DBF-7F22-45AB-8A49-EE90A24A2522}"/>
              </a:ext>
            </a:extLst>
          </p:cNvPr>
          <p:cNvSpPr txBox="1"/>
          <p:nvPr/>
        </p:nvSpPr>
        <p:spPr>
          <a:xfrm>
            <a:off x="2479933" y="3447719"/>
            <a:ext cx="26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B3747D65-A6BE-4156-B372-33F9BEA3277D}"/>
              </a:ext>
            </a:extLst>
          </p:cNvPr>
          <p:cNvSpPr txBox="1"/>
          <p:nvPr/>
        </p:nvSpPr>
        <p:spPr>
          <a:xfrm>
            <a:off x="1504367" y="1672401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Conector reto 142">
            <a:extLst>
              <a:ext uri="{FF2B5EF4-FFF2-40B4-BE49-F238E27FC236}">
                <a16:creationId xmlns:a16="http://schemas.microsoft.com/office/drawing/2014/main" id="{35BF394F-B4C6-4FBE-960F-971AFFADEAFB}"/>
              </a:ext>
            </a:extLst>
          </p:cNvPr>
          <p:cNvCxnSpPr>
            <a:cxnSpLocks/>
          </p:cNvCxnSpPr>
          <p:nvPr/>
        </p:nvCxnSpPr>
        <p:spPr>
          <a:xfrm flipH="1" flipV="1">
            <a:off x="4235427" y="2602845"/>
            <a:ext cx="1965486" cy="25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CCA9AE2-D5DF-48FD-B430-92155BA256AA}"/>
              </a:ext>
            </a:extLst>
          </p:cNvPr>
          <p:cNvSpPr txBox="1"/>
          <p:nvPr/>
        </p:nvSpPr>
        <p:spPr>
          <a:xfrm>
            <a:off x="6284116" y="2557287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295BF88E-FC26-4D43-B5DC-ABE8E79FB2F9}"/>
              </a:ext>
            </a:extLst>
          </p:cNvPr>
          <p:cNvSpPr txBox="1"/>
          <p:nvPr/>
        </p:nvSpPr>
        <p:spPr>
          <a:xfrm>
            <a:off x="4026759" y="3094792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 consultas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FAA946E0-E8BF-4472-81BB-C57A97773AFA}"/>
              </a:ext>
            </a:extLst>
          </p:cNvPr>
          <p:cNvSpPr txBox="1"/>
          <p:nvPr/>
        </p:nvSpPr>
        <p:spPr>
          <a:xfrm>
            <a:off x="3356060" y="468244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E2B357B6-2D02-4EE2-869A-93F292CEB87C}"/>
              </a:ext>
            </a:extLst>
          </p:cNvPr>
          <p:cNvSpPr txBox="1"/>
          <p:nvPr/>
        </p:nvSpPr>
        <p:spPr>
          <a:xfrm>
            <a:off x="4093347" y="492620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EDE06D39-9400-454A-8F34-06BEF278A933}"/>
              </a:ext>
            </a:extLst>
          </p:cNvPr>
          <p:cNvSpPr txBox="1"/>
          <p:nvPr/>
        </p:nvSpPr>
        <p:spPr>
          <a:xfrm>
            <a:off x="4947537" y="4858568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6" name="Conector reto 165">
            <a:extLst>
              <a:ext uri="{FF2B5EF4-FFF2-40B4-BE49-F238E27FC236}">
                <a16:creationId xmlns:a16="http://schemas.microsoft.com/office/drawing/2014/main" id="{1940111B-FBBF-4858-AE08-10436EEEEC6C}"/>
              </a:ext>
            </a:extLst>
          </p:cNvPr>
          <p:cNvCxnSpPr>
            <a:cxnSpLocks/>
          </p:cNvCxnSpPr>
          <p:nvPr/>
        </p:nvCxnSpPr>
        <p:spPr>
          <a:xfrm flipV="1">
            <a:off x="1870631" y="3861342"/>
            <a:ext cx="0" cy="157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E60CAD88-7C5E-48A3-B035-59DA67D9F249}"/>
              </a:ext>
            </a:extLst>
          </p:cNvPr>
          <p:cNvSpPr txBox="1"/>
          <p:nvPr/>
        </p:nvSpPr>
        <p:spPr>
          <a:xfrm>
            <a:off x="1850370" y="5264754"/>
            <a:ext cx="161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escreve</a:t>
            </a:r>
          </a:p>
        </p:txBody>
      </p: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3CF26E31-D366-48E9-92DF-F29FA08AC56D}"/>
              </a:ext>
            </a:extLst>
          </p:cNvPr>
          <p:cNvCxnSpPr>
            <a:cxnSpLocks/>
          </p:cNvCxnSpPr>
          <p:nvPr/>
        </p:nvCxnSpPr>
        <p:spPr>
          <a:xfrm flipH="1" flipV="1">
            <a:off x="2546872" y="3849755"/>
            <a:ext cx="10544" cy="487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2DB99070-F8E0-4352-B632-C8B5C6488BD1}"/>
              </a:ext>
            </a:extLst>
          </p:cNvPr>
          <p:cNvSpPr txBox="1"/>
          <p:nvPr/>
        </p:nvSpPr>
        <p:spPr>
          <a:xfrm>
            <a:off x="2057756" y="4286787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solicita consulta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Retângulo 169">
            <a:extLst>
              <a:ext uri="{FF2B5EF4-FFF2-40B4-BE49-F238E27FC236}">
                <a16:creationId xmlns:a16="http://schemas.microsoft.com/office/drawing/2014/main" id="{49F1788D-E034-4295-B2AE-1882F71B0B8B}"/>
              </a:ext>
            </a:extLst>
          </p:cNvPr>
          <p:cNvSpPr/>
          <p:nvPr/>
        </p:nvSpPr>
        <p:spPr>
          <a:xfrm>
            <a:off x="9597835" y="1816447"/>
            <a:ext cx="1943599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EXERCÍCIOS</a:t>
            </a:r>
          </a:p>
        </p:txBody>
      </p:sp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BE4ADAA1-6DD9-4BEE-AA22-C808E4223024}"/>
              </a:ext>
            </a:extLst>
          </p:cNvPr>
          <p:cNvCxnSpPr>
            <a:cxnSpLocks/>
          </p:cNvCxnSpPr>
          <p:nvPr/>
        </p:nvCxnSpPr>
        <p:spPr>
          <a:xfrm flipH="1">
            <a:off x="10035707" y="1592753"/>
            <a:ext cx="1" cy="64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tângulo 177">
            <a:extLst>
              <a:ext uri="{FF2B5EF4-FFF2-40B4-BE49-F238E27FC236}">
                <a16:creationId xmlns:a16="http://schemas.microsoft.com/office/drawing/2014/main" id="{97EB0FD9-F6B9-4B92-A63D-AC7CB28A74E6}"/>
              </a:ext>
            </a:extLst>
          </p:cNvPr>
          <p:cNvSpPr/>
          <p:nvPr/>
        </p:nvSpPr>
        <p:spPr>
          <a:xfrm>
            <a:off x="5381827" y="325748"/>
            <a:ext cx="1514870" cy="57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 DO SISTEMA</a:t>
            </a:r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A92302A7-4AB0-487D-AFBE-1105633C9D76}"/>
              </a:ext>
            </a:extLst>
          </p:cNvPr>
          <p:cNvSpPr txBox="1"/>
          <p:nvPr/>
        </p:nvSpPr>
        <p:spPr>
          <a:xfrm>
            <a:off x="10878476" y="986327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ECACD1F6-ABD2-4841-A5F2-DAE9E62688CE}"/>
              </a:ext>
            </a:extLst>
          </p:cNvPr>
          <p:cNvSpPr txBox="1"/>
          <p:nvPr/>
        </p:nvSpPr>
        <p:spPr>
          <a:xfrm>
            <a:off x="9398231" y="2573112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B38C2A7B-A3F5-4599-8968-FDCCE3351293}"/>
              </a:ext>
            </a:extLst>
          </p:cNvPr>
          <p:cNvSpPr txBox="1"/>
          <p:nvPr/>
        </p:nvSpPr>
        <p:spPr>
          <a:xfrm>
            <a:off x="11378922" y="2551158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1B658970-2634-4751-8811-BFB2F431F592}"/>
              </a:ext>
            </a:extLst>
          </p:cNvPr>
          <p:cNvSpPr txBox="1"/>
          <p:nvPr/>
        </p:nvSpPr>
        <p:spPr>
          <a:xfrm>
            <a:off x="10114014" y="2720435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2535825E-3635-423C-AB98-83FB0E09D54C}"/>
              </a:ext>
            </a:extLst>
          </p:cNvPr>
          <p:cNvSpPr txBox="1"/>
          <p:nvPr/>
        </p:nvSpPr>
        <p:spPr>
          <a:xfrm>
            <a:off x="8620844" y="192493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origem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7" name="Conector reto 186">
            <a:extLst>
              <a:ext uri="{FF2B5EF4-FFF2-40B4-BE49-F238E27FC236}">
                <a16:creationId xmlns:a16="http://schemas.microsoft.com/office/drawing/2014/main" id="{059D8232-8F59-42F1-9878-ED5FEC5651D4}"/>
              </a:ext>
            </a:extLst>
          </p:cNvPr>
          <p:cNvCxnSpPr>
            <a:endCxn id="185" idx="3"/>
          </p:cNvCxnSpPr>
          <p:nvPr/>
        </p:nvCxnSpPr>
        <p:spPr>
          <a:xfrm flipH="1">
            <a:off x="9389003" y="2001476"/>
            <a:ext cx="285251" cy="9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A8377D6C-BE71-4195-8597-B08CF3DDE432}"/>
              </a:ext>
            </a:extLst>
          </p:cNvPr>
          <p:cNvCxnSpPr>
            <a:endCxn id="182" idx="0"/>
          </p:cNvCxnSpPr>
          <p:nvPr/>
        </p:nvCxnSpPr>
        <p:spPr>
          <a:xfrm flipH="1">
            <a:off x="9867270" y="2207811"/>
            <a:ext cx="336876" cy="365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4A7F9EB2-0C6C-421D-88E8-F369D7F86FB2}"/>
              </a:ext>
            </a:extLst>
          </p:cNvPr>
          <p:cNvCxnSpPr/>
          <p:nvPr/>
        </p:nvCxnSpPr>
        <p:spPr>
          <a:xfrm>
            <a:off x="11378922" y="2082410"/>
            <a:ext cx="211055" cy="518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F479613A-0BE7-4A56-B4E0-83D19D86595C}"/>
              </a:ext>
            </a:extLst>
          </p:cNvPr>
          <p:cNvCxnSpPr>
            <a:stCxn id="170" idx="2"/>
            <a:endCxn id="184" idx="0"/>
          </p:cNvCxnSpPr>
          <p:nvPr/>
        </p:nvCxnSpPr>
        <p:spPr>
          <a:xfrm>
            <a:off x="10569635" y="2379155"/>
            <a:ext cx="14220" cy="341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198">
            <a:extLst>
              <a:ext uri="{FF2B5EF4-FFF2-40B4-BE49-F238E27FC236}">
                <a16:creationId xmlns:a16="http://schemas.microsoft.com/office/drawing/2014/main" id="{0E858017-4B6E-45B9-92A1-057B6D5B064E}"/>
              </a:ext>
            </a:extLst>
          </p:cNvPr>
          <p:cNvCxnSpPr/>
          <p:nvPr/>
        </p:nvCxnSpPr>
        <p:spPr>
          <a:xfrm flipV="1">
            <a:off x="11255364" y="1352358"/>
            <a:ext cx="0" cy="46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to 200">
            <a:extLst>
              <a:ext uri="{FF2B5EF4-FFF2-40B4-BE49-F238E27FC236}">
                <a16:creationId xmlns:a16="http://schemas.microsoft.com/office/drawing/2014/main" id="{4EE2FEBF-8CAA-44B5-BEE9-526B7127B872}"/>
              </a:ext>
            </a:extLst>
          </p:cNvPr>
          <p:cNvCxnSpPr>
            <a:cxnSpLocks/>
          </p:cNvCxnSpPr>
          <p:nvPr/>
        </p:nvCxnSpPr>
        <p:spPr>
          <a:xfrm>
            <a:off x="6657486" y="1537712"/>
            <a:ext cx="3380040" cy="3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1F2F62D7-4F87-429D-85D3-C23A4607D461}"/>
              </a:ext>
            </a:extLst>
          </p:cNvPr>
          <p:cNvCxnSpPr/>
          <p:nvPr/>
        </p:nvCxnSpPr>
        <p:spPr>
          <a:xfrm>
            <a:off x="2532185" y="218814"/>
            <a:ext cx="16632" cy="333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to 229">
            <a:extLst>
              <a:ext uri="{FF2B5EF4-FFF2-40B4-BE49-F238E27FC236}">
                <a16:creationId xmlns:a16="http://schemas.microsoft.com/office/drawing/2014/main" id="{9AA0D33A-77D8-4912-B2B5-4978C7B1B2C7}"/>
              </a:ext>
            </a:extLst>
          </p:cNvPr>
          <p:cNvCxnSpPr>
            <a:cxnSpLocks/>
          </p:cNvCxnSpPr>
          <p:nvPr/>
        </p:nvCxnSpPr>
        <p:spPr>
          <a:xfrm flipV="1">
            <a:off x="6038191" y="701047"/>
            <a:ext cx="19766" cy="66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>
            <a:extLst>
              <a:ext uri="{FF2B5EF4-FFF2-40B4-BE49-F238E27FC236}">
                <a16:creationId xmlns:a16="http://schemas.microsoft.com/office/drawing/2014/main" id="{BB71064B-597B-4851-B68A-74ACB473E231}"/>
              </a:ext>
            </a:extLst>
          </p:cNvPr>
          <p:cNvSpPr txBox="1"/>
          <p:nvPr/>
        </p:nvSpPr>
        <p:spPr>
          <a:xfrm>
            <a:off x="5710549" y="1366902"/>
            <a:ext cx="123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Conector reto 236">
            <a:extLst>
              <a:ext uri="{FF2B5EF4-FFF2-40B4-BE49-F238E27FC236}">
                <a16:creationId xmlns:a16="http://schemas.microsoft.com/office/drawing/2014/main" id="{BCC3D189-CF99-474C-8180-2A542A833521}"/>
              </a:ext>
            </a:extLst>
          </p:cNvPr>
          <p:cNvCxnSpPr>
            <a:stCxn id="235" idx="1"/>
          </p:cNvCxnSpPr>
          <p:nvPr/>
        </p:nvCxnSpPr>
        <p:spPr>
          <a:xfrm flipH="1">
            <a:off x="4707497" y="1536179"/>
            <a:ext cx="1003052" cy="17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reto 238">
            <a:extLst>
              <a:ext uri="{FF2B5EF4-FFF2-40B4-BE49-F238E27FC236}">
                <a16:creationId xmlns:a16="http://schemas.microsoft.com/office/drawing/2014/main" id="{F824E136-E902-4D87-A86B-487E249708C5}"/>
              </a:ext>
            </a:extLst>
          </p:cNvPr>
          <p:cNvCxnSpPr/>
          <p:nvPr/>
        </p:nvCxnSpPr>
        <p:spPr>
          <a:xfrm flipV="1">
            <a:off x="4707497" y="385458"/>
            <a:ext cx="0" cy="116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to 240">
            <a:extLst>
              <a:ext uri="{FF2B5EF4-FFF2-40B4-BE49-F238E27FC236}">
                <a16:creationId xmlns:a16="http://schemas.microsoft.com/office/drawing/2014/main" id="{B4315BCA-7B9B-4A94-9806-A6BF5AD6DE87}"/>
              </a:ext>
            </a:extLst>
          </p:cNvPr>
          <p:cNvCxnSpPr>
            <a:cxnSpLocks/>
          </p:cNvCxnSpPr>
          <p:nvPr/>
        </p:nvCxnSpPr>
        <p:spPr>
          <a:xfrm flipH="1" flipV="1">
            <a:off x="2548817" y="242614"/>
            <a:ext cx="2158680" cy="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to 244">
            <a:extLst>
              <a:ext uri="{FF2B5EF4-FFF2-40B4-BE49-F238E27FC236}">
                <a16:creationId xmlns:a16="http://schemas.microsoft.com/office/drawing/2014/main" id="{F5D55DC5-2D0C-462C-A955-AFBBEB8E06CB}"/>
              </a:ext>
            </a:extLst>
          </p:cNvPr>
          <p:cNvCxnSpPr>
            <a:cxnSpLocks/>
          </p:cNvCxnSpPr>
          <p:nvPr/>
        </p:nvCxnSpPr>
        <p:spPr>
          <a:xfrm flipV="1">
            <a:off x="4707497" y="280889"/>
            <a:ext cx="0" cy="140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CaixaDeTexto 246">
            <a:extLst>
              <a:ext uri="{FF2B5EF4-FFF2-40B4-BE49-F238E27FC236}">
                <a16:creationId xmlns:a16="http://schemas.microsoft.com/office/drawing/2014/main" id="{B58F062A-5854-4F8F-BF8C-C0ADBE37D372}"/>
              </a:ext>
            </a:extLst>
          </p:cNvPr>
          <p:cNvSpPr txBox="1"/>
          <p:nvPr/>
        </p:nvSpPr>
        <p:spPr>
          <a:xfrm>
            <a:off x="6045601" y="898308"/>
            <a:ext cx="31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830005FB-5C5A-4E0F-85FA-01EBEA14ECCE}"/>
              </a:ext>
            </a:extLst>
          </p:cNvPr>
          <p:cNvSpPr txBox="1"/>
          <p:nvPr/>
        </p:nvSpPr>
        <p:spPr>
          <a:xfrm>
            <a:off x="10035707" y="1460532"/>
            <a:ext cx="31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B5D03880-47EC-48D7-BE5A-69427DACC839}"/>
              </a:ext>
            </a:extLst>
          </p:cNvPr>
          <p:cNvSpPr txBox="1"/>
          <p:nvPr/>
        </p:nvSpPr>
        <p:spPr>
          <a:xfrm>
            <a:off x="5800851" y="912250"/>
            <a:ext cx="31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1" name="CaixaDeTexto 250">
            <a:extLst>
              <a:ext uri="{FF2B5EF4-FFF2-40B4-BE49-F238E27FC236}">
                <a16:creationId xmlns:a16="http://schemas.microsoft.com/office/drawing/2014/main" id="{05F557B7-FBAE-465B-BD30-A95606494FAE}"/>
              </a:ext>
            </a:extLst>
          </p:cNvPr>
          <p:cNvSpPr txBox="1"/>
          <p:nvPr/>
        </p:nvSpPr>
        <p:spPr>
          <a:xfrm>
            <a:off x="2253567" y="111149"/>
            <a:ext cx="31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256" name="Conector reto 255">
            <a:extLst>
              <a:ext uri="{FF2B5EF4-FFF2-40B4-BE49-F238E27FC236}">
                <a16:creationId xmlns:a16="http://schemas.microsoft.com/office/drawing/2014/main" id="{0E54AD70-3146-410B-85ED-F1A136D5A9A3}"/>
              </a:ext>
            </a:extLst>
          </p:cNvPr>
          <p:cNvCxnSpPr>
            <a:cxnSpLocks/>
            <a:stCxn id="293" idx="0"/>
            <a:endCxn id="149" idx="2"/>
          </p:cNvCxnSpPr>
          <p:nvPr/>
        </p:nvCxnSpPr>
        <p:spPr>
          <a:xfrm flipH="1" flipV="1">
            <a:off x="4790750" y="3433346"/>
            <a:ext cx="11652" cy="791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tângulo 263">
            <a:extLst>
              <a:ext uri="{FF2B5EF4-FFF2-40B4-BE49-F238E27FC236}">
                <a16:creationId xmlns:a16="http://schemas.microsoft.com/office/drawing/2014/main" id="{C09501FE-FBC9-4556-B736-3D27664A2D1D}"/>
              </a:ext>
            </a:extLst>
          </p:cNvPr>
          <p:cNvSpPr/>
          <p:nvPr/>
        </p:nvSpPr>
        <p:spPr>
          <a:xfrm>
            <a:off x="6404083" y="4830606"/>
            <a:ext cx="1387059" cy="510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RELATO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1CA4922D-682A-49E0-A70E-F185A7A62723}"/>
              </a:ext>
            </a:extLst>
          </p:cNvPr>
          <p:cNvCxnSpPr>
            <a:cxnSpLocks/>
          </p:cNvCxnSpPr>
          <p:nvPr/>
        </p:nvCxnSpPr>
        <p:spPr>
          <a:xfrm flipV="1">
            <a:off x="2675601" y="5317951"/>
            <a:ext cx="3882052" cy="11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74F0F350-1DDA-40D9-BA60-DC09AE8330A9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6476637" y="2895841"/>
            <a:ext cx="81016" cy="187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de Seta Reta 272">
            <a:extLst>
              <a:ext uri="{FF2B5EF4-FFF2-40B4-BE49-F238E27FC236}">
                <a16:creationId xmlns:a16="http://schemas.microsoft.com/office/drawing/2014/main" id="{C99B596F-ED94-4700-AA96-4269D8C4D71D}"/>
              </a:ext>
            </a:extLst>
          </p:cNvPr>
          <p:cNvCxnSpPr>
            <a:stCxn id="264" idx="0"/>
          </p:cNvCxnSpPr>
          <p:nvPr/>
        </p:nvCxnSpPr>
        <p:spPr>
          <a:xfrm flipH="1" flipV="1">
            <a:off x="7097612" y="4390900"/>
            <a:ext cx="1" cy="43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00AFF0A4-67DB-4DDA-A6B4-504EAD4BA147}"/>
              </a:ext>
            </a:extLst>
          </p:cNvPr>
          <p:cNvSpPr txBox="1"/>
          <p:nvPr/>
        </p:nvSpPr>
        <p:spPr>
          <a:xfrm>
            <a:off x="6742841" y="4024764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CaixaDeTexto 274">
            <a:extLst>
              <a:ext uri="{FF2B5EF4-FFF2-40B4-BE49-F238E27FC236}">
                <a16:creationId xmlns:a16="http://schemas.microsoft.com/office/drawing/2014/main" id="{B9993B22-30D0-4CB8-A3D7-92A5408948D9}"/>
              </a:ext>
            </a:extLst>
          </p:cNvPr>
          <p:cNvSpPr txBox="1"/>
          <p:nvPr/>
        </p:nvSpPr>
        <p:spPr>
          <a:xfrm>
            <a:off x="7489390" y="409323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humor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7" name="Conector reto 276">
            <a:extLst>
              <a:ext uri="{FF2B5EF4-FFF2-40B4-BE49-F238E27FC236}">
                <a16:creationId xmlns:a16="http://schemas.microsoft.com/office/drawing/2014/main" id="{4393D92D-F080-48D8-BD79-C41485479A34}"/>
              </a:ext>
            </a:extLst>
          </p:cNvPr>
          <p:cNvCxnSpPr>
            <a:cxnSpLocks/>
          </p:cNvCxnSpPr>
          <p:nvPr/>
        </p:nvCxnSpPr>
        <p:spPr>
          <a:xfrm flipV="1">
            <a:off x="7335820" y="4436706"/>
            <a:ext cx="395550" cy="45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to 278">
            <a:extLst>
              <a:ext uri="{FF2B5EF4-FFF2-40B4-BE49-F238E27FC236}">
                <a16:creationId xmlns:a16="http://schemas.microsoft.com/office/drawing/2014/main" id="{DA72EF48-7583-40AC-840D-994B6DBA115E}"/>
              </a:ext>
            </a:extLst>
          </p:cNvPr>
          <p:cNvCxnSpPr/>
          <p:nvPr/>
        </p:nvCxnSpPr>
        <p:spPr>
          <a:xfrm>
            <a:off x="7756365" y="4895818"/>
            <a:ext cx="591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0EEA7EE4-560E-4037-A049-599B7065B369}"/>
              </a:ext>
            </a:extLst>
          </p:cNvPr>
          <p:cNvSpPr txBox="1"/>
          <p:nvPr/>
        </p:nvSpPr>
        <p:spPr>
          <a:xfrm>
            <a:off x="8444103" y="4661329"/>
            <a:ext cx="114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privacidade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F691C97A-79D1-4AE2-90BA-3A925A79B7AC}"/>
              </a:ext>
            </a:extLst>
          </p:cNvPr>
          <p:cNvSpPr txBox="1"/>
          <p:nvPr/>
        </p:nvSpPr>
        <p:spPr>
          <a:xfrm>
            <a:off x="8347506" y="5213697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CE1D100-A4C4-4EFB-BB4E-D95218356F34}"/>
              </a:ext>
            </a:extLst>
          </p:cNvPr>
          <p:cNvCxnSpPr/>
          <p:nvPr/>
        </p:nvCxnSpPr>
        <p:spPr>
          <a:xfrm>
            <a:off x="7642257" y="5252928"/>
            <a:ext cx="682862" cy="13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tângulo 292">
            <a:extLst>
              <a:ext uri="{FF2B5EF4-FFF2-40B4-BE49-F238E27FC236}">
                <a16:creationId xmlns:a16="http://schemas.microsoft.com/office/drawing/2014/main" id="{EF790109-DA69-4AAE-A6A7-763EE3D41F4D}"/>
              </a:ext>
            </a:extLst>
          </p:cNvPr>
          <p:cNvSpPr/>
          <p:nvPr/>
        </p:nvSpPr>
        <p:spPr>
          <a:xfrm>
            <a:off x="4038829" y="4224421"/>
            <a:ext cx="1527146" cy="46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</a:t>
            </a:r>
          </a:p>
        </p:txBody>
      </p:sp>
      <p:cxnSp>
        <p:nvCxnSpPr>
          <p:cNvPr id="296" name="Conector reto 295">
            <a:extLst>
              <a:ext uri="{FF2B5EF4-FFF2-40B4-BE49-F238E27FC236}">
                <a16:creationId xmlns:a16="http://schemas.microsoft.com/office/drawing/2014/main" id="{C7B2B63E-4EB8-4716-9993-65DF25198C2A}"/>
              </a:ext>
            </a:extLst>
          </p:cNvPr>
          <p:cNvCxnSpPr>
            <a:stCxn id="169" idx="3"/>
            <a:endCxn id="293" idx="1"/>
          </p:cNvCxnSpPr>
          <p:nvPr/>
        </p:nvCxnSpPr>
        <p:spPr>
          <a:xfrm>
            <a:off x="3576120" y="4456064"/>
            <a:ext cx="46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to 298">
            <a:extLst>
              <a:ext uri="{FF2B5EF4-FFF2-40B4-BE49-F238E27FC236}">
                <a16:creationId xmlns:a16="http://schemas.microsoft.com/office/drawing/2014/main" id="{13CE97BF-B0E7-42BD-BEF0-0FEE7C7736A7}"/>
              </a:ext>
            </a:extLst>
          </p:cNvPr>
          <p:cNvCxnSpPr/>
          <p:nvPr/>
        </p:nvCxnSpPr>
        <p:spPr>
          <a:xfrm>
            <a:off x="4256913" y="2600927"/>
            <a:ext cx="0" cy="458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CaixaDeTexto 305">
            <a:extLst>
              <a:ext uri="{FF2B5EF4-FFF2-40B4-BE49-F238E27FC236}">
                <a16:creationId xmlns:a16="http://schemas.microsoft.com/office/drawing/2014/main" id="{C3D63654-1D2B-4F4E-84E2-C970E2C79AEE}"/>
              </a:ext>
            </a:extLst>
          </p:cNvPr>
          <p:cNvSpPr txBox="1"/>
          <p:nvPr/>
        </p:nvSpPr>
        <p:spPr>
          <a:xfrm>
            <a:off x="3784761" y="4122773"/>
            <a:ext cx="26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07" name="CaixaDeTexto 306">
            <a:extLst>
              <a:ext uri="{FF2B5EF4-FFF2-40B4-BE49-F238E27FC236}">
                <a16:creationId xmlns:a16="http://schemas.microsoft.com/office/drawing/2014/main" id="{C7EB8B57-9E31-4989-8F33-37C4D2F209D6}"/>
              </a:ext>
            </a:extLst>
          </p:cNvPr>
          <p:cNvSpPr txBox="1"/>
          <p:nvPr/>
        </p:nvSpPr>
        <p:spPr>
          <a:xfrm>
            <a:off x="2330798" y="3837079"/>
            <a:ext cx="31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8" name="CaixaDeTexto 307">
            <a:extLst>
              <a:ext uri="{FF2B5EF4-FFF2-40B4-BE49-F238E27FC236}">
                <a16:creationId xmlns:a16="http://schemas.microsoft.com/office/drawing/2014/main" id="{F1D99FDD-FC83-48BA-82CF-BBF7E314BA35}"/>
              </a:ext>
            </a:extLst>
          </p:cNvPr>
          <p:cNvSpPr txBox="1"/>
          <p:nvPr/>
        </p:nvSpPr>
        <p:spPr>
          <a:xfrm>
            <a:off x="4214405" y="2567127"/>
            <a:ext cx="31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9" name="CaixaDeTexto 308">
            <a:extLst>
              <a:ext uri="{FF2B5EF4-FFF2-40B4-BE49-F238E27FC236}">
                <a16:creationId xmlns:a16="http://schemas.microsoft.com/office/drawing/2014/main" id="{FBFB252B-8762-49FE-8FD6-E5AFCCF4EB0D}"/>
              </a:ext>
            </a:extLst>
          </p:cNvPr>
          <p:cNvSpPr txBox="1"/>
          <p:nvPr/>
        </p:nvSpPr>
        <p:spPr>
          <a:xfrm>
            <a:off x="4800424" y="3889770"/>
            <a:ext cx="31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10" name="CaixaDeTexto 309">
            <a:extLst>
              <a:ext uri="{FF2B5EF4-FFF2-40B4-BE49-F238E27FC236}">
                <a16:creationId xmlns:a16="http://schemas.microsoft.com/office/drawing/2014/main" id="{5590D06F-BEED-4734-AE3D-1A7D112D6D6D}"/>
              </a:ext>
            </a:extLst>
          </p:cNvPr>
          <p:cNvSpPr txBox="1"/>
          <p:nvPr/>
        </p:nvSpPr>
        <p:spPr>
          <a:xfrm>
            <a:off x="4226209" y="2254255"/>
            <a:ext cx="31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325AD884-EC51-4880-B035-41E4399BB07B}"/>
              </a:ext>
            </a:extLst>
          </p:cNvPr>
          <p:cNvSpPr txBox="1"/>
          <p:nvPr/>
        </p:nvSpPr>
        <p:spPr>
          <a:xfrm>
            <a:off x="6544618" y="4492052"/>
            <a:ext cx="2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12" name="CaixaDeTexto 311">
            <a:extLst>
              <a:ext uri="{FF2B5EF4-FFF2-40B4-BE49-F238E27FC236}">
                <a16:creationId xmlns:a16="http://schemas.microsoft.com/office/drawing/2014/main" id="{8AB252A9-E42D-4E55-97DD-0128E4A72B15}"/>
              </a:ext>
            </a:extLst>
          </p:cNvPr>
          <p:cNvSpPr txBox="1"/>
          <p:nvPr/>
        </p:nvSpPr>
        <p:spPr>
          <a:xfrm>
            <a:off x="1649498" y="3882681"/>
            <a:ext cx="31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3" name="CaixaDeTexto 312">
            <a:extLst>
              <a:ext uri="{FF2B5EF4-FFF2-40B4-BE49-F238E27FC236}">
                <a16:creationId xmlns:a16="http://schemas.microsoft.com/office/drawing/2014/main" id="{01FBAADD-0BF3-455B-AF3C-3951272A83BF}"/>
              </a:ext>
            </a:extLst>
          </p:cNvPr>
          <p:cNvSpPr txBox="1"/>
          <p:nvPr/>
        </p:nvSpPr>
        <p:spPr>
          <a:xfrm>
            <a:off x="6139262" y="5012790"/>
            <a:ext cx="31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15" name="Conector reto 314">
            <a:extLst>
              <a:ext uri="{FF2B5EF4-FFF2-40B4-BE49-F238E27FC236}">
                <a16:creationId xmlns:a16="http://schemas.microsoft.com/office/drawing/2014/main" id="{D4CB0679-ACC8-4538-8760-8700B8D766C8}"/>
              </a:ext>
            </a:extLst>
          </p:cNvPr>
          <p:cNvCxnSpPr/>
          <p:nvPr/>
        </p:nvCxnSpPr>
        <p:spPr>
          <a:xfrm flipH="1">
            <a:off x="3867631" y="4687707"/>
            <a:ext cx="194663" cy="10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reto 318">
            <a:extLst>
              <a:ext uri="{FF2B5EF4-FFF2-40B4-BE49-F238E27FC236}">
                <a16:creationId xmlns:a16="http://schemas.microsoft.com/office/drawing/2014/main" id="{81CABD26-491E-4437-A866-9C1D51507F6A}"/>
              </a:ext>
            </a:extLst>
          </p:cNvPr>
          <p:cNvCxnSpPr/>
          <p:nvPr/>
        </p:nvCxnSpPr>
        <p:spPr>
          <a:xfrm>
            <a:off x="5111049" y="4646250"/>
            <a:ext cx="88218" cy="300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de Seta Reta 320">
            <a:extLst>
              <a:ext uri="{FF2B5EF4-FFF2-40B4-BE49-F238E27FC236}">
                <a16:creationId xmlns:a16="http://schemas.microsoft.com/office/drawing/2014/main" id="{4C36AC3C-E410-4A30-BC6C-FEF57DA6AF9A}"/>
              </a:ext>
            </a:extLst>
          </p:cNvPr>
          <p:cNvCxnSpPr>
            <a:endCxn id="159" idx="0"/>
          </p:cNvCxnSpPr>
          <p:nvPr/>
        </p:nvCxnSpPr>
        <p:spPr>
          <a:xfrm>
            <a:off x="4256913" y="4661329"/>
            <a:ext cx="100289" cy="26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987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58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L. Souza</dc:creator>
  <cp:lastModifiedBy>L. Souza</cp:lastModifiedBy>
  <cp:revision>10</cp:revision>
  <dcterms:created xsi:type="dcterms:W3CDTF">2017-11-24T01:14:20Z</dcterms:created>
  <dcterms:modified xsi:type="dcterms:W3CDTF">2017-11-24T02:58:57Z</dcterms:modified>
</cp:coreProperties>
</file>