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94"/>
  </p:normalViewPr>
  <p:slideViewPr>
    <p:cSldViewPr snapToGrid="0">
      <p:cViewPr>
        <p:scale>
          <a:sx n="120" d="100"/>
          <a:sy n="120" d="100"/>
        </p:scale>
        <p:origin x="-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4F9C1-EF70-2E45-96B4-D50D67F352FD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F558A-33F4-DB44-9BC9-F141C014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5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558A-33F4-DB44-9BC9-F141C01470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2EE1-48CF-DE4C-BE8B-EE77298AF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FAD7B-BC5F-87A3-77FB-CE80A2165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176BE-EC56-1EA5-0753-00384075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C795-6B72-D8FA-CDA0-1E535B68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10E00-44DF-B22D-892E-DB9D1685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72D5-7234-7E8E-D265-EBBD9811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56E53-DDBC-C091-8C02-C3E2146C7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D7DC-84D5-D032-49E9-EE9A192A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3625-4D77-2B68-7D94-A216C05E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B229-7705-F788-062A-1802F397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C149A-2201-93C3-89C5-B1601CBA5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4338A-8203-CC5D-6ECA-A5384D9B8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B17B4-A2C9-2687-6305-DB28A6C9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29FE1-7FFC-222E-1A6E-932010C5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70E5-DE21-A7DA-FC05-4CBA4D2F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6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16B6-9D17-1EC9-6551-06032D7F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F7B44-6C5D-20ED-2E46-7AF2E75C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B9A9-630C-124E-9C6D-4210F52C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7814-1490-BEEC-D7DF-A7F200DE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F3D6A-AA32-3A0C-7118-9F8AF0F0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2DDC-0D78-5461-383F-6CC2DA68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96EA7-D2E6-4A71-07FE-311D30936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5B99-2370-135D-7943-C86EC719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36FD-8374-E493-0CFD-6DA57151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390A9-53B3-0621-F61B-7B239DF4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D081-F6A7-9BCF-C758-9E0F3BF1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446-7FFA-0521-A356-4DA713119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F1396-4D88-8FFE-7666-D01AE55E0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37734-7842-5B02-7C58-912513F0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AA76B-10C6-FF99-D107-D41B9213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411C3-7F94-ACA5-5242-30D56F25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6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70C4-BA6E-157E-37F8-7030AB74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17BFF-A936-3CBC-897D-D3E8DD19B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2BE35-DA4B-8192-C151-DA809781B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0862B-C871-059F-F515-15DC50752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493CD-9AEB-6ABA-EFFD-4B900D5DD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61394-2BBB-71F4-C9B9-16D79EB0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A3517-CD06-DAB6-60D8-8F403E99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45B97-3EEE-E97B-C2E0-2BDD885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D081-CBB8-5EBB-08DD-1AE1C74E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26827-8C1D-5474-C5CA-5BFBF343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8A9E4-F1CB-7962-CFF3-066DC6F1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556C8-B0AD-B505-D9FE-BFADEAB1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94A52-88C2-E8FB-109C-181D78DD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5B7E9-0FAA-552B-C014-2994A43E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DC1DC-687F-A2D3-12E4-761E7CC1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2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D858-5267-10C2-9D29-A04D3CF4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6ED2-2D15-BBDF-C10D-7BC64FA6E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9C664-D696-EEB9-9D93-DA10C018C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A93D4-4CEA-A78C-F7B1-A8DF106E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E0357-D03D-206D-BA93-A89F99D1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47FCC-21B4-CA50-6322-EBF048D4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9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E30-B713-AB15-CA0F-8687BEE4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B7A4D-A9A4-A685-A973-AB6C76F98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723DE-C66B-B647-780E-5BA4A6F53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FF56B-463E-919F-C8E6-774F4FC5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C9702-BD0E-5D0D-06A8-8D84C707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CBB5-7C89-3E8F-4766-6050D356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CAF6E-ECCE-BAC0-93A7-841D0A1E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11CD-30B9-D524-7B1A-ADF347DF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F4173-CEAB-111D-1AF5-FCA8565A2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026A1-9520-BC23-6C9F-E6D53CA50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B8ED-FE00-F299-52D3-6E5AC7BFE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D6DD-0767-E44C-3F9F-BC53F4207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FRAC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4AC40-B05F-C140-09BD-4A14639F8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Facial Recognition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54952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F9C6E-D481-1D65-3354-B8EE4F75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RPi 5 Pinouts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68A03-FC20-3CED-8A40-7D700989B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98783"/>
            <a:ext cx="7951306" cy="64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3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163290-7BAE-8087-35D7-43930962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097" y="2552552"/>
            <a:ext cx="3316941" cy="2059791"/>
          </a:xfrm>
          <a:prstGeom prst="rect">
            <a:avLst/>
          </a:prstGeom>
        </p:spPr>
      </p:pic>
      <p:pic>
        <p:nvPicPr>
          <p:cNvPr id="6" name="Picture 5" descr="A green circuit board with many different colored chips&#10;&#10;AI-generated content may be incorrect.">
            <a:extLst>
              <a:ext uri="{FF2B5EF4-FFF2-40B4-BE49-F238E27FC236}">
                <a16:creationId xmlns:a16="http://schemas.microsoft.com/office/drawing/2014/main" id="{1A0B0DCF-E7BC-FCC7-807B-F0644FBCFC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38" t="7863" r="3915" b="6536"/>
          <a:stretch/>
        </p:blipFill>
        <p:spPr>
          <a:xfrm rot="5400000">
            <a:off x="-1110410" y="1110410"/>
            <a:ext cx="6858000" cy="463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136EC-0B0C-CB8E-25DC-D17B5F1E26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136" t="9424" r="8046" b="3902"/>
          <a:stretch/>
        </p:blipFill>
        <p:spPr>
          <a:xfrm>
            <a:off x="9509212" y="213823"/>
            <a:ext cx="2259106" cy="2157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07639-C641-BD94-EE73-3762D6F88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2033" y="4685709"/>
            <a:ext cx="2641600" cy="1943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66DCDB-CC31-0318-4E40-BF8050F2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480" y="65822"/>
            <a:ext cx="5257800" cy="1325563"/>
          </a:xfrm>
        </p:spPr>
        <p:txBody>
          <a:bodyPr/>
          <a:lstStyle/>
          <a:p>
            <a:pPr algn="ctr"/>
            <a:r>
              <a:rPr lang="en-US" dirty="0"/>
              <a:t>RPi 5 Model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3D32CF-A283-874B-6CFB-72570C2B5B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3113" y="1265275"/>
            <a:ext cx="4277280" cy="510398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83D04FA-C362-39CB-AF2F-9B8482DBC733}"/>
              </a:ext>
            </a:extLst>
          </p:cNvPr>
          <p:cNvSpPr/>
          <p:nvPr/>
        </p:nvSpPr>
        <p:spPr>
          <a:xfrm>
            <a:off x="4087550" y="2283523"/>
            <a:ext cx="193780" cy="175613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AC317EB-6D38-2C59-E8A3-86506449541C}"/>
              </a:ext>
            </a:extLst>
          </p:cNvPr>
          <p:cNvSpPr/>
          <p:nvPr/>
        </p:nvSpPr>
        <p:spPr>
          <a:xfrm>
            <a:off x="4087550" y="2469564"/>
            <a:ext cx="193780" cy="175613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9456D-D3B5-C229-541C-BDC7BD9BF2FB}"/>
              </a:ext>
            </a:extLst>
          </p:cNvPr>
          <p:cNvSpPr/>
          <p:nvPr/>
        </p:nvSpPr>
        <p:spPr>
          <a:xfrm>
            <a:off x="8477881" y="3362276"/>
            <a:ext cx="411783" cy="1717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83B8DA-FAF6-F958-F8CF-B6187BDE63F1}"/>
              </a:ext>
            </a:extLst>
          </p:cNvPr>
          <p:cNvSpPr/>
          <p:nvPr/>
        </p:nvSpPr>
        <p:spPr>
          <a:xfrm>
            <a:off x="8464813" y="4219581"/>
            <a:ext cx="411783" cy="1717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0CD623-70AB-7B9E-41CF-B9612F784FE1}"/>
              </a:ext>
            </a:extLst>
          </p:cNvPr>
          <p:cNvCxnSpPr>
            <a:cxnSpLocks/>
            <a:stCxn id="12" idx="5"/>
            <a:endCxn id="17" idx="1"/>
          </p:cNvCxnSpPr>
          <p:nvPr/>
        </p:nvCxnSpPr>
        <p:spPr>
          <a:xfrm>
            <a:off x="4252952" y="2808315"/>
            <a:ext cx="651269" cy="152285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6D3395-971D-A740-FA22-B26EA233937A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876596" y="4305448"/>
            <a:ext cx="958681" cy="695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2D6EA-B498-F318-0BFE-986167E59AA4}"/>
              </a:ext>
            </a:extLst>
          </p:cNvPr>
          <p:cNvCxnSpPr>
            <a:cxnSpLocks/>
          </p:cNvCxnSpPr>
          <p:nvPr/>
        </p:nvCxnSpPr>
        <p:spPr>
          <a:xfrm flipV="1">
            <a:off x="8889664" y="3362276"/>
            <a:ext cx="466272" cy="61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27AA6D5-405A-6AB9-31DD-9961F81B57D9}"/>
              </a:ext>
            </a:extLst>
          </p:cNvPr>
          <p:cNvSpPr/>
          <p:nvPr/>
        </p:nvSpPr>
        <p:spPr>
          <a:xfrm>
            <a:off x="5024465" y="2190307"/>
            <a:ext cx="982930" cy="733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829FF38-CBD1-84E8-DB24-05319F041E3C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6426306" y="-1125449"/>
            <a:ext cx="1167106" cy="5650838"/>
          </a:xfrm>
          <a:prstGeom prst="bentConnector2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A671D1-20D1-D8E9-4963-AA497B26BDF2}"/>
              </a:ext>
            </a:extLst>
          </p:cNvPr>
          <p:cNvCxnSpPr>
            <a:cxnSpLocks/>
            <a:stCxn id="11" idx="7"/>
            <a:endCxn id="15" idx="2"/>
          </p:cNvCxnSpPr>
          <p:nvPr/>
        </p:nvCxnSpPr>
        <p:spPr>
          <a:xfrm flipV="1">
            <a:off x="4059172" y="3550583"/>
            <a:ext cx="816671" cy="58690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C5FD8D-CAA7-051F-2C49-08A770FA97D5}"/>
              </a:ext>
            </a:extLst>
          </p:cNvPr>
          <p:cNvSpPr/>
          <p:nvPr/>
        </p:nvSpPr>
        <p:spPr>
          <a:xfrm>
            <a:off x="4087550" y="2658420"/>
            <a:ext cx="193780" cy="1756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EC0397-C4E8-13C4-96C9-0933695CD4CB}"/>
              </a:ext>
            </a:extLst>
          </p:cNvPr>
          <p:cNvSpPr/>
          <p:nvPr/>
        </p:nvSpPr>
        <p:spPr>
          <a:xfrm>
            <a:off x="4875843" y="4305448"/>
            <a:ext cx="193780" cy="1756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46B1FA-5692-DC59-34A5-FFB151A10E6E}"/>
              </a:ext>
            </a:extLst>
          </p:cNvPr>
          <p:cNvSpPr/>
          <p:nvPr/>
        </p:nvSpPr>
        <p:spPr>
          <a:xfrm>
            <a:off x="4875843" y="3462776"/>
            <a:ext cx="193780" cy="1756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ED21F5-983C-8A99-D137-A475AA2F4E11}"/>
              </a:ext>
            </a:extLst>
          </p:cNvPr>
          <p:cNvSpPr/>
          <p:nvPr/>
        </p:nvSpPr>
        <p:spPr>
          <a:xfrm>
            <a:off x="3893770" y="4111773"/>
            <a:ext cx="193780" cy="1756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7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</Words>
  <Application>Microsoft Macintosh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FRAC Circuits</vt:lpstr>
      <vt:lpstr>RPi 5 Pinouts</vt:lpstr>
      <vt:lpstr>RPi 5 Model 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Flood</dc:creator>
  <cp:lastModifiedBy>Andy Flood</cp:lastModifiedBy>
  <cp:revision>7</cp:revision>
  <dcterms:created xsi:type="dcterms:W3CDTF">2025-02-23T14:24:08Z</dcterms:created>
  <dcterms:modified xsi:type="dcterms:W3CDTF">2025-02-23T15:30:34Z</dcterms:modified>
</cp:coreProperties>
</file>