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ab1595a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ab1595a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b1595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ab1595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ab1595a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ab1595a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ITM 305 JSL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Jason Jackson, Lionel Lopez, and Sam Ghazzawi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A: Boise Business Community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separate departments/subnets : Banks, Call Centers, and Local Shops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Business Wifi AP with 1 node per department, and 2 servers going through Server Firewall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Trunk line of 10Gbps all throughout Business Community to accommodate high volume of </a:t>
            </a:r>
            <a:r>
              <a:rPr lang="en"/>
              <a:t>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Access Switches and 1 DMZ AP Switch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C: Student Building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Hall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100x</a:t>
            </a:r>
            <a:r>
              <a:rPr lang="en"/>
              <a:t> printers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200x 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100x tablets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Recreation Hall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gaming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smart tv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</a:t>
            </a:r>
            <a:r>
              <a:rPr lang="en"/>
              <a:t>x</a:t>
            </a:r>
            <a:r>
              <a:rPr lang="en"/>
              <a:t> 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</a:t>
            </a:r>
            <a:r>
              <a:rPr lang="en"/>
              <a:t>x</a:t>
            </a:r>
            <a:r>
              <a:rPr lang="en"/>
              <a:t> tablets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40x Wifi Access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Acts as a secured space for students to study or relax.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D: IT Building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0602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campus email, web, and dns server in its DMZ zone.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20x Wifi Access Points.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protected server room for the DCS, CFS, SNMP and DHCP servers.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acts as the central hub for the main servers on campus.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 workspace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10x printers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5x scanners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40x computers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