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43" d="100"/>
          <a:sy n="43" d="100"/>
        </p:scale>
        <p:origin x="48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8857-0A60-4991-8B8E-9F75DFC43450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720C-12C0-4084-A0AC-DEB45C43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1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8857-0A60-4991-8B8E-9F75DFC43450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720C-12C0-4084-A0AC-DEB45C43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2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8857-0A60-4991-8B8E-9F75DFC43450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720C-12C0-4084-A0AC-DEB45C43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8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8857-0A60-4991-8B8E-9F75DFC43450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720C-12C0-4084-A0AC-DEB45C43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8857-0A60-4991-8B8E-9F75DFC43450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720C-12C0-4084-A0AC-DEB45C43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3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8857-0A60-4991-8B8E-9F75DFC43450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720C-12C0-4084-A0AC-DEB45C43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0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8857-0A60-4991-8B8E-9F75DFC43450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720C-12C0-4084-A0AC-DEB45C43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5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8857-0A60-4991-8B8E-9F75DFC43450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720C-12C0-4084-A0AC-DEB45C43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8857-0A60-4991-8B8E-9F75DFC43450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720C-12C0-4084-A0AC-DEB45C43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8857-0A60-4991-8B8E-9F75DFC43450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720C-12C0-4084-A0AC-DEB45C43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1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8857-0A60-4991-8B8E-9F75DFC43450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720C-12C0-4084-A0AC-DEB45C43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7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18857-0A60-4991-8B8E-9F75DFC43450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720C-12C0-4084-A0AC-DEB45C43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3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46" y="804561"/>
            <a:ext cx="7917275" cy="4453467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8" idx="2"/>
          </p:cNvCxnSpPr>
          <p:nvPr/>
        </p:nvCxnSpPr>
        <p:spPr>
          <a:xfrm>
            <a:off x="1433384" y="599991"/>
            <a:ext cx="2084173" cy="1187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3038" y="230659"/>
            <a:ext cx="224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Chest </a:t>
            </a:r>
            <a:r>
              <a:rPr lang="en-US" dirty="0" err="1" smtClean="0"/>
              <a:t>prusik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1" idx="2"/>
          </p:cNvCxnSpPr>
          <p:nvPr/>
        </p:nvCxnSpPr>
        <p:spPr>
          <a:xfrm>
            <a:off x="815546" y="1888640"/>
            <a:ext cx="2702011" cy="9106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3038" y="1242309"/>
            <a:ext cx="100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“hero” loops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4" idx="2"/>
          </p:cNvCxnSpPr>
          <p:nvPr/>
        </p:nvCxnSpPr>
        <p:spPr>
          <a:xfrm>
            <a:off x="3344563" y="720471"/>
            <a:ext cx="1293340" cy="11681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42055" y="74140"/>
            <a:ext cx="100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Chest harness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0"/>
          </p:cNvCxnSpPr>
          <p:nvPr/>
        </p:nvCxnSpPr>
        <p:spPr>
          <a:xfrm flipV="1">
            <a:off x="4246605" y="4118920"/>
            <a:ext cx="111211" cy="15199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32886" y="5638858"/>
            <a:ext cx="1227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Runners + carabiners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7" idx="0"/>
          </p:cNvCxnSpPr>
          <p:nvPr/>
        </p:nvCxnSpPr>
        <p:spPr>
          <a:xfrm flipV="1">
            <a:off x="4246605" y="3262156"/>
            <a:ext cx="687860" cy="23767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0"/>
          </p:cNvCxnSpPr>
          <p:nvPr/>
        </p:nvCxnSpPr>
        <p:spPr>
          <a:xfrm flipV="1">
            <a:off x="4246605" y="3262156"/>
            <a:ext cx="391298" cy="23767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9859" y="5750069"/>
            <a:ext cx="100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Rescue Pulley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H="1" flipV="1">
            <a:off x="5399903" y="3805881"/>
            <a:ext cx="362464" cy="19441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13157" y="5750069"/>
            <a:ext cx="100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Foot </a:t>
            </a:r>
            <a:r>
              <a:rPr lang="en-US" dirty="0" err="1" smtClean="0"/>
              <a:t>prusik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0"/>
          </p:cNvCxnSpPr>
          <p:nvPr/>
        </p:nvCxnSpPr>
        <p:spPr>
          <a:xfrm flipH="1" flipV="1">
            <a:off x="6135487" y="3715265"/>
            <a:ext cx="780178" cy="20348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2"/>
          </p:cNvCxnSpPr>
          <p:nvPr/>
        </p:nvCxnSpPr>
        <p:spPr>
          <a:xfrm flipH="1">
            <a:off x="5914769" y="450339"/>
            <a:ext cx="498388" cy="6782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910649" y="81007"/>
            <a:ext cx="100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Harness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40" idx="2"/>
          </p:cNvCxnSpPr>
          <p:nvPr/>
        </p:nvCxnSpPr>
        <p:spPr>
          <a:xfrm flipH="1">
            <a:off x="6672650" y="746896"/>
            <a:ext cx="1572080" cy="628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94638" y="100565"/>
            <a:ext cx="250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Belay Device+ pear-shaped locking carabiner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7" idx="2"/>
          </p:cNvCxnSpPr>
          <p:nvPr/>
        </p:nvCxnSpPr>
        <p:spPr>
          <a:xfrm flipH="1">
            <a:off x="6771503" y="796325"/>
            <a:ext cx="4040660" cy="12485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32325" y="149994"/>
            <a:ext cx="275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Personal Anchor + small locking carabiner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51" idx="2"/>
          </p:cNvCxnSpPr>
          <p:nvPr/>
        </p:nvCxnSpPr>
        <p:spPr>
          <a:xfrm flipH="1">
            <a:off x="7172588" y="1590761"/>
            <a:ext cx="3254812" cy="1404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882000" y="1221429"/>
            <a:ext cx="10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Axe leash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6" idx="1"/>
          </p:cNvCxnSpPr>
          <p:nvPr/>
        </p:nvCxnSpPr>
        <p:spPr>
          <a:xfrm flipH="1" flipV="1">
            <a:off x="7928920" y="3052535"/>
            <a:ext cx="2582330" cy="3955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511250" y="2847899"/>
            <a:ext cx="10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Picket + runner + wire-gate carabiner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61" idx="1"/>
          </p:cNvCxnSpPr>
          <p:nvPr/>
        </p:nvCxnSpPr>
        <p:spPr>
          <a:xfrm flipH="1" flipV="1">
            <a:off x="6778796" y="3486911"/>
            <a:ext cx="3057742" cy="1381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836538" y="4406294"/>
            <a:ext cx="2355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large locking carabiners, extra non-locking carabiner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TerraPower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Miller</dc:creator>
  <cp:lastModifiedBy>Samuel Miller</cp:lastModifiedBy>
  <cp:revision>3</cp:revision>
  <dcterms:created xsi:type="dcterms:W3CDTF">2018-03-02T17:50:30Z</dcterms:created>
  <dcterms:modified xsi:type="dcterms:W3CDTF">2018-03-06T18:59:27Z</dcterms:modified>
</cp:coreProperties>
</file>