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23"/>
  </p:notesMasterIdLst>
  <p:sldIdLst>
    <p:sldId id="256" r:id="rId3"/>
    <p:sldId id="257" r:id="rId4"/>
    <p:sldId id="258" r:id="rId5"/>
    <p:sldId id="264" r:id="rId6"/>
    <p:sldId id="265" r:id="rId7"/>
    <p:sldId id="292" r:id="rId8"/>
    <p:sldId id="293" r:id="rId9"/>
    <p:sldId id="289" r:id="rId10"/>
    <p:sldId id="294" r:id="rId11"/>
    <p:sldId id="283" r:id="rId12"/>
    <p:sldId id="302" r:id="rId13"/>
    <p:sldId id="299" r:id="rId14"/>
    <p:sldId id="304" r:id="rId15"/>
    <p:sldId id="305" r:id="rId16"/>
    <p:sldId id="306" r:id="rId17"/>
    <p:sldId id="307" r:id="rId18"/>
    <p:sldId id="308" r:id="rId19"/>
    <p:sldId id="309" r:id="rId20"/>
    <p:sldId id="277" r:id="rId21"/>
    <p:sldId id="27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3F9CF3-F461-4DAB-833A-3BE237571BE2}">
  <a:tblStyle styleId="{473F9CF3-F461-4DAB-833A-3BE237571BE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61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Kumar" userId="593773808c6ee5f1" providerId="LiveId" clId="{4A3CCB9A-6C54-4F91-9C32-FDF26224291C}"/>
    <pc:docChg chg="undo custSel addSld delSld modSld sldOrd">
      <pc:chgData name="Satyam Kumar" userId="593773808c6ee5f1" providerId="LiveId" clId="{4A3CCB9A-6C54-4F91-9C32-FDF26224291C}" dt="2023-06-25T17:32:45.236" v="483" actId="122"/>
      <pc:docMkLst>
        <pc:docMk/>
      </pc:docMkLst>
      <pc:sldChg chg="modSp mod">
        <pc:chgData name="Satyam Kumar" userId="593773808c6ee5f1" providerId="LiveId" clId="{4A3CCB9A-6C54-4F91-9C32-FDF26224291C}" dt="2023-06-23T10:37:00.082" v="0" actId="14100"/>
        <pc:sldMkLst>
          <pc:docMk/>
          <pc:sldMk cId="0" sldId="256"/>
        </pc:sldMkLst>
        <pc:spChg chg="mod">
          <ac:chgData name="Satyam Kumar" userId="593773808c6ee5f1" providerId="LiveId" clId="{4A3CCB9A-6C54-4F91-9C32-FDF26224291C}" dt="2023-06-23T10:37:00.082" v="0" actId="14100"/>
          <ac:spMkLst>
            <pc:docMk/>
            <pc:sldMk cId="0" sldId="256"/>
            <ac:spMk id="132" creationId="{00000000-0000-0000-0000-000000000000}"/>
          </ac:spMkLst>
        </pc:spChg>
      </pc:sldChg>
      <pc:sldChg chg="modSp mod">
        <pc:chgData name="Satyam Kumar" userId="593773808c6ee5f1" providerId="LiveId" clId="{4A3CCB9A-6C54-4F91-9C32-FDF26224291C}" dt="2023-06-23T10:37:25.312" v="3" actId="5793"/>
        <pc:sldMkLst>
          <pc:docMk/>
          <pc:sldMk cId="0" sldId="264"/>
        </pc:sldMkLst>
        <pc:spChg chg="mod">
          <ac:chgData name="Satyam Kumar" userId="593773808c6ee5f1" providerId="LiveId" clId="{4A3CCB9A-6C54-4F91-9C32-FDF26224291C}" dt="2023-06-23T10:37:25.312" v="3" actId="5793"/>
          <ac:spMkLst>
            <pc:docMk/>
            <pc:sldMk cId="0" sldId="264"/>
            <ac:spMk id="3" creationId="{4A9EC8AB-85B1-0D06-FCFE-D67AFD146249}"/>
          </ac:spMkLst>
        </pc:spChg>
      </pc:sldChg>
      <pc:sldChg chg="del ord">
        <pc:chgData name="Satyam Kumar" userId="593773808c6ee5f1" providerId="LiveId" clId="{4A3CCB9A-6C54-4F91-9C32-FDF26224291C}" dt="2023-06-25T17:29:33.617" v="443" actId="47"/>
        <pc:sldMkLst>
          <pc:docMk/>
          <pc:sldMk cId="0" sldId="275"/>
        </pc:sldMkLst>
      </pc:sldChg>
      <pc:sldChg chg="addSp delSp modSp add del mod">
        <pc:chgData name="Satyam Kumar" userId="593773808c6ee5f1" providerId="LiveId" clId="{4A3CCB9A-6C54-4F91-9C32-FDF26224291C}" dt="2023-06-23T11:07:19.571" v="395" actId="20577"/>
        <pc:sldMkLst>
          <pc:docMk/>
          <pc:sldMk cId="0" sldId="278"/>
        </pc:sldMkLst>
        <pc:spChg chg="add del">
          <ac:chgData name="Satyam Kumar" userId="593773808c6ee5f1" providerId="LiveId" clId="{4A3CCB9A-6C54-4F91-9C32-FDF26224291C}" dt="2023-06-23T11:07:02.371" v="390" actId="478"/>
          <ac:spMkLst>
            <pc:docMk/>
            <pc:sldMk cId="0" sldId="278"/>
            <ac:spMk id="264" creationId="{00000000-0000-0000-0000-000000000000}"/>
          </ac:spMkLst>
        </pc:spChg>
        <pc:spChg chg="add del mod">
          <ac:chgData name="Satyam Kumar" userId="593773808c6ee5f1" providerId="LiveId" clId="{4A3CCB9A-6C54-4F91-9C32-FDF26224291C}" dt="2023-06-23T11:07:19.571" v="395" actId="20577"/>
          <ac:spMkLst>
            <pc:docMk/>
            <pc:sldMk cId="0" sldId="278"/>
            <ac:spMk id="265" creationId="{00000000-0000-0000-0000-000000000000}"/>
          </ac:spMkLst>
        </pc:spChg>
      </pc:sldChg>
      <pc:sldChg chg="addSp delSp modSp mod">
        <pc:chgData name="Satyam Kumar" userId="593773808c6ee5f1" providerId="LiveId" clId="{4A3CCB9A-6C54-4F91-9C32-FDF26224291C}" dt="2023-06-23T10:54:41.909" v="136" actId="1076"/>
        <pc:sldMkLst>
          <pc:docMk/>
          <pc:sldMk cId="963307837" sldId="283"/>
        </pc:sldMkLst>
        <pc:spChg chg="del mod">
          <ac:chgData name="Satyam Kumar" userId="593773808c6ee5f1" providerId="LiveId" clId="{4A3CCB9A-6C54-4F91-9C32-FDF26224291C}" dt="2023-06-23T10:49:40.752" v="81"/>
          <ac:spMkLst>
            <pc:docMk/>
            <pc:sldMk cId="963307837" sldId="283"/>
            <ac:spMk id="5" creationId="{E75A1D8E-60AD-4448-78AD-A9EE6AADBF38}"/>
          </ac:spMkLst>
        </pc:spChg>
        <pc:spChg chg="add mod">
          <ac:chgData name="Satyam Kumar" userId="593773808c6ee5f1" providerId="LiveId" clId="{4A3CCB9A-6C54-4F91-9C32-FDF26224291C}" dt="2023-06-23T10:54:20.664" v="118" actId="20577"/>
          <ac:spMkLst>
            <pc:docMk/>
            <pc:sldMk cId="963307837" sldId="283"/>
            <ac:spMk id="8" creationId="{6D9E9D33-F11C-D3EB-3AB9-24D6314CB007}"/>
          </ac:spMkLst>
        </pc:spChg>
        <pc:spChg chg="add mod">
          <ac:chgData name="Satyam Kumar" userId="593773808c6ee5f1" providerId="LiveId" clId="{4A3CCB9A-6C54-4F91-9C32-FDF26224291C}" dt="2023-06-23T10:54:41.909" v="136" actId="1076"/>
          <ac:spMkLst>
            <pc:docMk/>
            <pc:sldMk cId="963307837" sldId="283"/>
            <ac:spMk id="9" creationId="{A09BD474-1EA5-14ED-AF6E-41D06D910289}"/>
          </ac:spMkLst>
        </pc:spChg>
        <pc:picChg chg="add mod">
          <ac:chgData name="Satyam Kumar" userId="593773808c6ee5f1" providerId="LiveId" clId="{4A3CCB9A-6C54-4F91-9C32-FDF26224291C}" dt="2023-06-23T10:49:40.004" v="79" actId="1076"/>
          <ac:picMkLst>
            <pc:docMk/>
            <pc:sldMk cId="963307837" sldId="283"/>
            <ac:picMk id="3" creationId="{5D2F3C83-D8C1-B2F7-613B-77A0120C104D}"/>
          </ac:picMkLst>
        </pc:picChg>
        <pc:picChg chg="add mod">
          <ac:chgData name="Satyam Kumar" userId="593773808c6ee5f1" providerId="LiveId" clId="{4A3CCB9A-6C54-4F91-9C32-FDF26224291C}" dt="2023-06-23T10:50:38.680" v="85" actId="1076"/>
          <ac:picMkLst>
            <pc:docMk/>
            <pc:sldMk cId="963307837" sldId="283"/>
            <ac:picMk id="7" creationId="{8ECB6DD8-384E-7EBF-E248-43D3A630CE71}"/>
          </ac:picMkLst>
        </pc:picChg>
      </pc:sldChg>
      <pc:sldChg chg="modSp mod">
        <pc:chgData name="Satyam Kumar" userId="593773808c6ee5f1" providerId="LiveId" clId="{4A3CCB9A-6C54-4F91-9C32-FDF26224291C}" dt="2023-06-23T10:43:56.881" v="67" actId="1076"/>
        <pc:sldMkLst>
          <pc:docMk/>
          <pc:sldMk cId="3331792499" sldId="289"/>
        </pc:sldMkLst>
        <pc:picChg chg="mod">
          <ac:chgData name="Satyam Kumar" userId="593773808c6ee5f1" providerId="LiveId" clId="{4A3CCB9A-6C54-4F91-9C32-FDF26224291C}" dt="2023-06-23T10:43:56.881" v="67" actId="1076"/>
          <ac:picMkLst>
            <pc:docMk/>
            <pc:sldMk cId="3331792499" sldId="289"/>
            <ac:picMk id="5" creationId="{D5302665-5700-2682-928A-A5C02200F21F}"/>
          </ac:picMkLst>
        </pc:picChg>
        <pc:picChg chg="mod">
          <ac:chgData name="Satyam Kumar" userId="593773808c6ee5f1" providerId="LiveId" clId="{4A3CCB9A-6C54-4F91-9C32-FDF26224291C}" dt="2023-06-23T10:40:42.973" v="51" actId="14100"/>
          <ac:picMkLst>
            <pc:docMk/>
            <pc:sldMk cId="3331792499" sldId="289"/>
            <ac:picMk id="6" creationId="{B0235717-D794-6F67-0A3E-CE827A1A101C}"/>
          </ac:picMkLst>
        </pc:picChg>
      </pc:sldChg>
      <pc:sldChg chg="modSp mod">
        <pc:chgData name="Satyam Kumar" userId="593773808c6ee5f1" providerId="LiveId" clId="{4A3CCB9A-6C54-4F91-9C32-FDF26224291C}" dt="2023-06-23T10:38:51.692" v="5" actId="2710"/>
        <pc:sldMkLst>
          <pc:docMk/>
          <pc:sldMk cId="2715991136" sldId="292"/>
        </pc:sldMkLst>
        <pc:spChg chg="mod">
          <ac:chgData name="Satyam Kumar" userId="593773808c6ee5f1" providerId="LiveId" clId="{4A3CCB9A-6C54-4F91-9C32-FDF26224291C}" dt="2023-06-23T10:38:51.692" v="5" actId="2710"/>
          <ac:spMkLst>
            <pc:docMk/>
            <pc:sldMk cId="2715991136" sldId="292"/>
            <ac:spMk id="3" creationId="{91828E34-52D9-BCF2-1023-CC096F69C354}"/>
          </ac:spMkLst>
        </pc:spChg>
      </pc:sldChg>
      <pc:sldChg chg="addSp delSp modSp mod">
        <pc:chgData name="Satyam Kumar" userId="593773808c6ee5f1" providerId="LiveId" clId="{4A3CCB9A-6C54-4F91-9C32-FDF26224291C}" dt="2023-06-23T10:40:25.832" v="49" actId="14100"/>
        <pc:sldMkLst>
          <pc:docMk/>
          <pc:sldMk cId="1393421477" sldId="293"/>
        </pc:sldMkLst>
        <pc:spChg chg="mod">
          <ac:chgData name="Satyam Kumar" userId="593773808c6ee5f1" providerId="LiveId" clId="{4A3CCB9A-6C54-4F91-9C32-FDF26224291C}" dt="2023-06-23T10:40:15.347" v="46" actId="14100"/>
          <ac:spMkLst>
            <pc:docMk/>
            <pc:sldMk cId="1393421477" sldId="293"/>
            <ac:spMk id="2" creationId="{261E5AC6-CFE2-AC00-DA62-083376C59555}"/>
          </ac:spMkLst>
        </pc:spChg>
        <pc:spChg chg="del mod">
          <ac:chgData name="Satyam Kumar" userId="593773808c6ee5f1" providerId="LiveId" clId="{4A3CCB9A-6C54-4F91-9C32-FDF26224291C}" dt="2023-06-23T10:40:20.337" v="47" actId="478"/>
          <ac:spMkLst>
            <pc:docMk/>
            <pc:sldMk cId="1393421477" sldId="293"/>
            <ac:spMk id="3" creationId="{EC5FDAB4-5805-B2F1-DD4B-0144A560FFA9}"/>
          </ac:spMkLst>
        </pc:spChg>
        <pc:picChg chg="add mod">
          <ac:chgData name="Satyam Kumar" userId="593773808c6ee5f1" providerId="LiveId" clId="{4A3CCB9A-6C54-4F91-9C32-FDF26224291C}" dt="2023-06-23T10:40:25.832" v="49" actId="14100"/>
          <ac:picMkLst>
            <pc:docMk/>
            <pc:sldMk cId="1393421477" sldId="293"/>
            <ac:picMk id="5" creationId="{5703BB9F-0E53-B325-991F-F1EA9AEC1D20}"/>
          </ac:picMkLst>
        </pc:picChg>
      </pc:sldChg>
      <pc:sldChg chg="addSp delSp modSp mod">
        <pc:chgData name="Satyam Kumar" userId="593773808c6ee5f1" providerId="LiveId" clId="{4A3CCB9A-6C54-4F91-9C32-FDF26224291C}" dt="2023-06-23T10:47:28.868" v="74" actId="14100"/>
        <pc:sldMkLst>
          <pc:docMk/>
          <pc:sldMk cId="2282667277" sldId="294"/>
        </pc:sldMkLst>
        <pc:spChg chg="del">
          <ac:chgData name="Satyam Kumar" userId="593773808c6ee5f1" providerId="LiveId" clId="{4A3CCB9A-6C54-4F91-9C32-FDF26224291C}" dt="2023-06-23T10:47:20.682" v="70" actId="478"/>
          <ac:spMkLst>
            <pc:docMk/>
            <pc:sldMk cId="2282667277" sldId="294"/>
            <ac:spMk id="3" creationId="{ABADB9A0-FB8B-6C85-9AD3-7E80C8912596}"/>
          </ac:spMkLst>
        </pc:spChg>
        <pc:picChg chg="del mod">
          <ac:chgData name="Satyam Kumar" userId="593773808c6ee5f1" providerId="LiveId" clId="{4A3CCB9A-6C54-4F91-9C32-FDF26224291C}" dt="2023-06-23T10:47:16.111" v="69" actId="478"/>
          <ac:picMkLst>
            <pc:docMk/>
            <pc:sldMk cId="2282667277" sldId="294"/>
            <ac:picMk id="4" creationId="{735149F0-AA31-CCCB-8648-C769283C1C0A}"/>
          </ac:picMkLst>
        </pc:picChg>
        <pc:picChg chg="add mod">
          <ac:chgData name="Satyam Kumar" userId="593773808c6ee5f1" providerId="LiveId" clId="{4A3CCB9A-6C54-4F91-9C32-FDF26224291C}" dt="2023-06-23T10:47:28.868" v="74" actId="14100"/>
          <ac:picMkLst>
            <pc:docMk/>
            <pc:sldMk cId="2282667277" sldId="294"/>
            <ac:picMk id="5" creationId="{A73AC94D-5C2B-153D-9638-7D38EB2DF44A}"/>
          </ac:picMkLst>
        </pc:picChg>
      </pc:sldChg>
      <pc:sldChg chg="del">
        <pc:chgData name="Satyam Kumar" userId="593773808c6ee5f1" providerId="LiveId" clId="{4A3CCB9A-6C54-4F91-9C32-FDF26224291C}" dt="2023-06-23T10:39:59.953" v="43" actId="47"/>
        <pc:sldMkLst>
          <pc:docMk/>
          <pc:sldMk cId="1488902067" sldId="295"/>
        </pc:sldMkLst>
      </pc:sldChg>
      <pc:sldChg chg="del">
        <pc:chgData name="Satyam Kumar" userId="593773808c6ee5f1" providerId="LiveId" clId="{4A3CCB9A-6C54-4F91-9C32-FDF26224291C}" dt="2023-06-23T10:40:01.634" v="44" actId="47"/>
        <pc:sldMkLst>
          <pc:docMk/>
          <pc:sldMk cId="2037878823" sldId="296"/>
        </pc:sldMkLst>
      </pc:sldChg>
      <pc:sldChg chg="modSp del mod ord">
        <pc:chgData name="Satyam Kumar" userId="593773808c6ee5f1" providerId="LiveId" clId="{4A3CCB9A-6C54-4F91-9C32-FDF26224291C}" dt="2023-06-25T17:29:41.137" v="447" actId="47"/>
        <pc:sldMkLst>
          <pc:docMk/>
          <pc:sldMk cId="861329585" sldId="297"/>
        </pc:sldMkLst>
        <pc:spChg chg="mod">
          <ac:chgData name="Satyam Kumar" userId="593773808c6ee5f1" providerId="LiveId" clId="{4A3CCB9A-6C54-4F91-9C32-FDF26224291C}" dt="2023-06-23T11:06:03.948" v="354" actId="113"/>
          <ac:spMkLst>
            <pc:docMk/>
            <pc:sldMk cId="861329585" sldId="297"/>
            <ac:spMk id="3" creationId="{CFADBCB0-521F-A946-865F-64058877F9CC}"/>
          </ac:spMkLst>
        </pc:spChg>
      </pc:sldChg>
      <pc:sldChg chg="modSp del mod ord">
        <pc:chgData name="Satyam Kumar" userId="593773808c6ee5f1" providerId="LiveId" clId="{4A3CCB9A-6C54-4F91-9C32-FDF26224291C}" dt="2023-06-25T17:29:38.371" v="445" actId="47"/>
        <pc:sldMkLst>
          <pc:docMk/>
          <pc:sldMk cId="3364953755" sldId="298"/>
        </pc:sldMkLst>
        <pc:spChg chg="mod">
          <ac:chgData name="Satyam Kumar" userId="593773808c6ee5f1" providerId="LiveId" clId="{4A3CCB9A-6C54-4F91-9C32-FDF26224291C}" dt="2023-06-23T11:06:18.656" v="361" actId="27636"/>
          <ac:spMkLst>
            <pc:docMk/>
            <pc:sldMk cId="3364953755" sldId="298"/>
            <ac:spMk id="3" creationId="{D18C5540-38FE-F224-D6D6-D868829F19D8}"/>
          </ac:spMkLst>
        </pc:spChg>
      </pc:sldChg>
      <pc:sldChg chg="addSp delSp modSp mod">
        <pc:chgData name="Satyam Kumar" userId="593773808c6ee5f1" providerId="LiveId" clId="{4A3CCB9A-6C54-4F91-9C32-FDF26224291C}" dt="2023-06-23T10:59:38.010" v="281" actId="20577"/>
        <pc:sldMkLst>
          <pc:docMk/>
          <pc:sldMk cId="1224502194" sldId="299"/>
        </pc:sldMkLst>
        <pc:spChg chg="del">
          <ac:chgData name="Satyam Kumar" userId="593773808c6ee5f1" providerId="LiveId" clId="{4A3CCB9A-6C54-4F91-9C32-FDF26224291C}" dt="2023-06-23T10:55:41.407" v="206" actId="478"/>
          <ac:spMkLst>
            <pc:docMk/>
            <pc:sldMk cId="1224502194" sldId="299"/>
            <ac:spMk id="3" creationId="{9A274CA0-3840-27F3-9362-7596E076B470}"/>
          </ac:spMkLst>
        </pc:spChg>
        <pc:spChg chg="add del mod">
          <ac:chgData name="Satyam Kumar" userId="593773808c6ee5f1" providerId="LiveId" clId="{4A3CCB9A-6C54-4F91-9C32-FDF26224291C}" dt="2023-06-23T10:55:45.341" v="207" actId="478"/>
          <ac:spMkLst>
            <pc:docMk/>
            <pc:sldMk cId="1224502194" sldId="299"/>
            <ac:spMk id="4" creationId="{116786BF-9DF5-7CF3-8EAF-EAD8AFEECE0B}"/>
          </ac:spMkLst>
        </pc:spChg>
        <pc:spChg chg="add mod">
          <ac:chgData name="Satyam Kumar" userId="593773808c6ee5f1" providerId="LiveId" clId="{4A3CCB9A-6C54-4F91-9C32-FDF26224291C}" dt="2023-06-23T10:56:56.749" v="238" actId="20577"/>
          <ac:spMkLst>
            <pc:docMk/>
            <pc:sldMk cId="1224502194" sldId="299"/>
            <ac:spMk id="7" creationId="{243CD88F-FF5D-208E-946F-CE9B655271A9}"/>
          </ac:spMkLst>
        </pc:spChg>
        <pc:spChg chg="add mod">
          <ac:chgData name="Satyam Kumar" userId="593773808c6ee5f1" providerId="LiveId" clId="{4A3CCB9A-6C54-4F91-9C32-FDF26224291C}" dt="2023-06-23T10:59:38.010" v="281" actId="20577"/>
          <ac:spMkLst>
            <pc:docMk/>
            <pc:sldMk cId="1224502194" sldId="299"/>
            <ac:spMk id="10" creationId="{A37CB05F-20F1-6EFD-7353-5AA2B83239BF}"/>
          </ac:spMkLst>
        </pc:spChg>
        <pc:picChg chg="add mod">
          <ac:chgData name="Satyam Kumar" userId="593773808c6ee5f1" providerId="LiveId" clId="{4A3CCB9A-6C54-4F91-9C32-FDF26224291C}" dt="2023-06-23T10:56:44.700" v="212" actId="14100"/>
          <ac:picMkLst>
            <pc:docMk/>
            <pc:sldMk cId="1224502194" sldId="299"/>
            <ac:picMk id="6" creationId="{61CEB439-C116-CE46-2CEA-4AC21BE07AA3}"/>
          </ac:picMkLst>
        </pc:picChg>
        <pc:picChg chg="add mod">
          <ac:chgData name="Satyam Kumar" userId="593773808c6ee5f1" providerId="LiveId" clId="{4A3CCB9A-6C54-4F91-9C32-FDF26224291C}" dt="2023-06-23T10:59:20.346" v="243" actId="14100"/>
          <ac:picMkLst>
            <pc:docMk/>
            <pc:sldMk cId="1224502194" sldId="299"/>
            <ac:picMk id="9" creationId="{C1FCA32C-CD6D-36A1-359A-07C99AC1934C}"/>
          </ac:picMkLst>
        </pc:picChg>
      </pc:sldChg>
      <pc:sldChg chg="modSp del mod ord">
        <pc:chgData name="Satyam Kumar" userId="593773808c6ee5f1" providerId="LiveId" clId="{4A3CCB9A-6C54-4F91-9C32-FDF26224291C}" dt="2023-06-25T17:29:39.966" v="446" actId="47"/>
        <pc:sldMkLst>
          <pc:docMk/>
          <pc:sldMk cId="3734402093" sldId="300"/>
        </pc:sldMkLst>
        <pc:spChg chg="mod">
          <ac:chgData name="Satyam Kumar" userId="593773808c6ee5f1" providerId="LiveId" clId="{4A3CCB9A-6C54-4F91-9C32-FDF26224291C}" dt="2023-06-23T11:06:07.255" v="355" actId="113"/>
          <ac:spMkLst>
            <pc:docMk/>
            <pc:sldMk cId="3734402093" sldId="300"/>
            <ac:spMk id="3" creationId="{BEC17E90-2878-31DC-4C09-41BC0766628F}"/>
          </ac:spMkLst>
        </pc:spChg>
      </pc:sldChg>
      <pc:sldChg chg="addSp delSp modSp mod">
        <pc:chgData name="Satyam Kumar" userId="593773808c6ee5f1" providerId="LiveId" clId="{4A3CCB9A-6C54-4F91-9C32-FDF26224291C}" dt="2023-06-23T10:55:35.235" v="205" actId="1076"/>
        <pc:sldMkLst>
          <pc:docMk/>
          <pc:sldMk cId="171095694" sldId="302"/>
        </pc:sldMkLst>
        <pc:spChg chg="del">
          <ac:chgData name="Satyam Kumar" userId="593773808c6ee5f1" providerId="LiveId" clId="{4A3CCB9A-6C54-4F91-9C32-FDF26224291C}" dt="2023-06-23T10:50:52.638" v="86" actId="478"/>
          <ac:spMkLst>
            <pc:docMk/>
            <pc:sldMk cId="171095694" sldId="302"/>
            <ac:spMk id="3" creationId="{2C848AEB-7CE6-BCC0-A459-9D2BE6F171CF}"/>
          </ac:spMkLst>
        </pc:spChg>
        <pc:spChg chg="add del mod">
          <ac:chgData name="Satyam Kumar" userId="593773808c6ee5f1" providerId="LiveId" clId="{4A3CCB9A-6C54-4F91-9C32-FDF26224291C}" dt="2023-06-23T10:50:55.091" v="87" actId="478"/>
          <ac:spMkLst>
            <pc:docMk/>
            <pc:sldMk cId="171095694" sldId="302"/>
            <ac:spMk id="4" creationId="{1D162289-2AD5-99E9-D326-92F4522CA9AF}"/>
          </ac:spMkLst>
        </pc:spChg>
        <pc:spChg chg="add mod">
          <ac:chgData name="Satyam Kumar" userId="593773808c6ee5f1" providerId="LiveId" clId="{4A3CCB9A-6C54-4F91-9C32-FDF26224291C}" dt="2023-06-23T10:55:07.537" v="172" actId="313"/>
          <ac:spMkLst>
            <pc:docMk/>
            <pc:sldMk cId="171095694" sldId="302"/>
            <ac:spMk id="9" creationId="{48D85A51-BD87-DFDB-5C84-EE0D76A17DFF}"/>
          </ac:spMkLst>
        </pc:spChg>
        <pc:spChg chg="add mod">
          <ac:chgData name="Satyam Kumar" userId="593773808c6ee5f1" providerId="LiveId" clId="{4A3CCB9A-6C54-4F91-9C32-FDF26224291C}" dt="2023-06-23T10:55:35.235" v="205" actId="1076"/>
          <ac:spMkLst>
            <pc:docMk/>
            <pc:sldMk cId="171095694" sldId="302"/>
            <ac:spMk id="10" creationId="{00476B2F-E038-DABE-4ACC-73584EE883DF}"/>
          </ac:spMkLst>
        </pc:spChg>
        <pc:picChg chg="add mod">
          <ac:chgData name="Satyam Kumar" userId="593773808c6ee5f1" providerId="LiveId" clId="{4A3CCB9A-6C54-4F91-9C32-FDF26224291C}" dt="2023-06-23T10:53:00.883" v="93" actId="14100"/>
          <ac:picMkLst>
            <pc:docMk/>
            <pc:sldMk cId="171095694" sldId="302"/>
            <ac:picMk id="6" creationId="{4480CD7E-D05F-7BBD-64FB-7DA100FBEE59}"/>
          </ac:picMkLst>
        </pc:picChg>
        <pc:picChg chg="add mod">
          <ac:chgData name="Satyam Kumar" userId="593773808c6ee5f1" providerId="LiveId" clId="{4A3CCB9A-6C54-4F91-9C32-FDF26224291C}" dt="2023-06-23T10:53:57.042" v="98" actId="14100"/>
          <ac:picMkLst>
            <pc:docMk/>
            <pc:sldMk cId="171095694" sldId="302"/>
            <ac:picMk id="8" creationId="{0E1AAE22-F0E8-E424-1D4D-02373275ACB7}"/>
          </ac:picMkLst>
        </pc:picChg>
      </pc:sldChg>
      <pc:sldChg chg="modSp del mod ord">
        <pc:chgData name="Satyam Kumar" userId="593773808c6ee5f1" providerId="LiveId" clId="{4A3CCB9A-6C54-4F91-9C32-FDF26224291C}" dt="2023-06-25T17:29:35.227" v="444" actId="47"/>
        <pc:sldMkLst>
          <pc:docMk/>
          <pc:sldMk cId="655285189" sldId="303"/>
        </pc:sldMkLst>
        <pc:spChg chg="mod">
          <ac:chgData name="Satyam Kumar" userId="593773808c6ee5f1" providerId="LiveId" clId="{4A3CCB9A-6C54-4F91-9C32-FDF26224291C}" dt="2023-06-23T10:41:52.886" v="55" actId="2710"/>
          <ac:spMkLst>
            <pc:docMk/>
            <pc:sldMk cId="655285189" sldId="303"/>
            <ac:spMk id="3" creationId="{4B2BCB27-1FC2-BA9B-54AC-3843CFBBC48A}"/>
          </ac:spMkLst>
        </pc:spChg>
      </pc:sldChg>
      <pc:sldChg chg="addSp delSp modSp add mod">
        <pc:chgData name="Satyam Kumar" userId="593773808c6ee5f1" providerId="LiveId" clId="{4A3CCB9A-6C54-4F91-9C32-FDF26224291C}" dt="2023-06-23T11:03:56.715" v="339" actId="20577"/>
        <pc:sldMkLst>
          <pc:docMk/>
          <pc:sldMk cId="2184500328" sldId="304"/>
        </pc:sldMkLst>
        <pc:spChg chg="mod">
          <ac:chgData name="Satyam Kumar" userId="593773808c6ee5f1" providerId="LiveId" clId="{4A3CCB9A-6C54-4F91-9C32-FDF26224291C}" dt="2023-06-23T11:02:18.572" v="318" actId="20577"/>
          <ac:spMkLst>
            <pc:docMk/>
            <pc:sldMk cId="2184500328" sldId="304"/>
            <ac:spMk id="7" creationId="{243CD88F-FF5D-208E-946F-CE9B655271A9}"/>
          </ac:spMkLst>
        </pc:spChg>
        <pc:spChg chg="mod">
          <ac:chgData name="Satyam Kumar" userId="593773808c6ee5f1" providerId="LiveId" clId="{4A3CCB9A-6C54-4F91-9C32-FDF26224291C}" dt="2023-06-23T11:03:56.715" v="339" actId="20577"/>
          <ac:spMkLst>
            <pc:docMk/>
            <pc:sldMk cId="2184500328" sldId="304"/>
            <ac:spMk id="10" creationId="{A37CB05F-20F1-6EFD-7353-5AA2B83239BF}"/>
          </ac:spMkLst>
        </pc:spChg>
        <pc:picChg chg="add mod">
          <ac:chgData name="Satyam Kumar" userId="593773808c6ee5f1" providerId="LiveId" clId="{4A3CCB9A-6C54-4F91-9C32-FDF26224291C}" dt="2023-06-23T11:02:05.526" v="286" actId="14100"/>
          <ac:picMkLst>
            <pc:docMk/>
            <pc:sldMk cId="2184500328" sldId="304"/>
            <ac:picMk id="3" creationId="{D3C9F74A-95B0-B4C8-8595-EEFC8DEC0685}"/>
          </ac:picMkLst>
        </pc:picChg>
        <pc:picChg chg="add mod">
          <ac:chgData name="Satyam Kumar" userId="593773808c6ee5f1" providerId="LiveId" clId="{4A3CCB9A-6C54-4F91-9C32-FDF26224291C}" dt="2023-06-23T11:03:50.448" v="322" actId="14100"/>
          <ac:picMkLst>
            <pc:docMk/>
            <pc:sldMk cId="2184500328" sldId="304"/>
            <ac:picMk id="5" creationId="{A154785F-1563-7513-D496-378D896B8118}"/>
          </ac:picMkLst>
        </pc:picChg>
        <pc:picChg chg="del">
          <ac:chgData name="Satyam Kumar" userId="593773808c6ee5f1" providerId="LiveId" clId="{4A3CCB9A-6C54-4F91-9C32-FDF26224291C}" dt="2023-06-23T11:01:58.540" v="283" actId="478"/>
          <ac:picMkLst>
            <pc:docMk/>
            <pc:sldMk cId="2184500328" sldId="304"/>
            <ac:picMk id="6" creationId="{61CEB439-C116-CE46-2CEA-4AC21BE07AA3}"/>
          </ac:picMkLst>
        </pc:picChg>
        <pc:picChg chg="del">
          <ac:chgData name="Satyam Kumar" userId="593773808c6ee5f1" providerId="LiveId" clId="{4A3CCB9A-6C54-4F91-9C32-FDF26224291C}" dt="2023-06-23T11:03:45.325" v="319" actId="478"/>
          <ac:picMkLst>
            <pc:docMk/>
            <pc:sldMk cId="2184500328" sldId="304"/>
            <ac:picMk id="9" creationId="{C1FCA32C-CD6D-36A1-359A-07C99AC1934C}"/>
          </ac:picMkLst>
        </pc:picChg>
      </pc:sldChg>
      <pc:sldChg chg="addSp delSp modSp new mod">
        <pc:chgData name="Satyam Kumar" userId="593773808c6ee5f1" providerId="LiveId" clId="{4A3CCB9A-6C54-4F91-9C32-FDF26224291C}" dt="2023-06-25T17:32:45.236" v="483" actId="122"/>
        <pc:sldMkLst>
          <pc:docMk/>
          <pc:sldMk cId="2064442042" sldId="305"/>
        </pc:sldMkLst>
        <pc:spChg chg="add mod">
          <ac:chgData name="Satyam Kumar" userId="593773808c6ee5f1" providerId="LiveId" clId="{4A3CCB9A-6C54-4F91-9C32-FDF26224291C}" dt="2023-06-25T17:32:45.236" v="483" actId="122"/>
          <ac:spMkLst>
            <pc:docMk/>
            <pc:sldMk cId="2064442042" sldId="305"/>
            <ac:spMk id="2" creationId="{8ED84C39-CFC5-3823-73F5-E9287B6B6702}"/>
          </ac:spMkLst>
        </pc:spChg>
        <pc:spChg chg="del">
          <ac:chgData name="Satyam Kumar" userId="593773808c6ee5f1" providerId="LiveId" clId="{4A3CCB9A-6C54-4F91-9C32-FDF26224291C}" dt="2023-06-25T17:21:18.514" v="397" actId="478"/>
          <ac:spMkLst>
            <pc:docMk/>
            <pc:sldMk cId="2064442042" sldId="305"/>
            <ac:spMk id="2" creationId="{D5D8638E-AFD7-9198-6A94-11F7A5B812CE}"/>
          </ac:spMkLst>
        </pc:spChg>
        <pc:spChg chg="del">
          <ac:chgData name="Satyam Kumar" userId="593773808c6ee5f1" providerId="LiveId" clId="{4A3CCB9A-6C54-4F91-9C32-FDF26224291C}" dt="2023-06-25T17:21:22.441" v="398" actId="478"/>
          <ac:spMkLst>
            <pc:docMk/>
            <pc:sldMk cId="2064442042" sldId="305"/>
            <ac:spMk id="3" creationId="{A83D4E12-89CA-4D0A-5774-5B9C5A8EC388}"/>
          </ac:spMkLst>
        </pc:spChg>
        <pc:picChg chg="add mod modCrop">
          <ac:chgData name="Satyam Kumar" userId="593773808c6ee5f1" providerId="LiveId" clId="{4A3CCB9A-6C54-4F91-9C32-FDF26224291C}" dt="2023-06-25T17:32:30.255" v="466" actId="1076"/>
          <ac:picMkLst>
            <pc:docMk/>
            <pc:sldMk cId="2064442042" sldId="305"/>
            <ac:picMk id="5" creationId="{2BDD0384-D402-C98A-06E7-E968B99DC324}"/>
          </ac:picMkLst>
        </pc:picChg>
        <pc:picChg chg="add del mod">
          <ac:chgData name="Satyam Kumar" userId="593773808c6ee5f1" providerId="LiveId" clId="{4A3CCB9A-6C54-4F91-9C32-FDF26224291C}" dt="2023-06-25T17:23:19.129" v="413" actId="21"/>
          <ac:picMkLst>
            <pc:docMk/>
            <pc:sldMk cId="2064442042" sldId="305"/>
            <ac:picMk id="7" creationId="{EBFAA124-1838-3250-BD26-F19AEBA2C73A}"/>
          </ac:picMkLst>
        </pc:picChg>
      </pc:sldChg>
      <pc:sldChg chg="addSp delSp modSp add mod">
        <pc:chgData name="Satyam Kumar" userId="593773808c6ee5f1" providerId="LiveId" clId="{4A3CCB9A-6C54-4F91-9C32-FDF26224291C}" dt="2023-06-25T17:23:36.742" v="421" actId="14100"/>
        <pc:sldMkLst>
          <pc:docMk/>
          <pc:sldMk cId="3666078480" sldId="306"/>
        </pc:sldMkLst>
        <pc:picChg chg="add mod">
          <ac:chgData name="Satyam Kumar" userId="593773808c6ee5f1" providerId="LiveId" clId="{4A3CCB9A-6C54-4F91-9C32-FDF26224291C}" dt="2023-06-25T17:23:36.742" v="421" actId="14100"/>
          <ac:picMkLst>
            <pc:docMk/>
            <pc:sldMk cId="3666078480" sldId="306"/>
            <ac:picMk id="2" creationId="{A1755200-9405-620F-DAB9-36183546D913}"/>
          </ac:picMkLst>
        </pc:picChg>
        <pc:picChg chg="del">
          <ac:chgData name="Satyam Kumar" userId="593773808c6ee5f1" providerId="LiveId" clId="{4A3CCB9A-6C54-4F91-9C32-FDF26224291C}" dt="2023-06-25T17:23:31.392" v="418" actId="478"/>
          <ac:picMkLst>
            <pc:docMk/>
            <pc:sldMk cId="3666078480" sldId="306"/>
            <ac:picMk id="5" creationId="{2BDD0384-D402-C98A-06E7-E968B99DC324}"/>
          </ac:picMkLst>
        </pc:picChg>
      </pc:sldChg>
      <pc:sldChg chg="addSp delSp modSp add mod">
        <pc:chgData name="Satyam Kumar" userId="593773808c6ee5f1" providerId="LiveId" clId="{4A3CCB9A-6C54-4F91-9C32-FDF26224291C}" dt="2023-06-25T17:25:43.658" v="431" actId="14100"/>
        <pc:sldMkLst>
          <pc:docMk/>
          <pc:sldMk cId="1907925596" sldId="307"/>
        </pc:sldMkLst>
        <pc:picChg chg="del mod">
          <ac:chgData name="Satyam Kumar" userId="593773808c6ee5f1" providerId="LiveId" clId="{4A3CCB9A-6C54-4F91-9C32-FDF26224291C}" dt="2023-06-25T17:24:55.396" v="424" actId="478"/>
          <ac:picMkLst>
            <pc:docMk/>
            <pc:sldMk cId="1907925596" sldId="307"/>
            <ac:picMk id="2" creationId="{A1755200-9405-620F-DAB9-36183546D913}"/>
          </ac:picMkLst>
        </pc:picChg>
        <pc:picChg chg="add mod modCrop">
          <ac:chgData name="Satyam Kumar" userId="593773808c6ee5f1" providerId="LiveId" clId="{4A3CCB9A-6C54-4F91-9C32-FDF26224291C}" dt="2023-06-25T17:25:43.658" v="431" actId="14100"/>
          <ac:picMkLst>
            <pc:docMk/>
            <pc:sldMk cId="1907925596" sldId="307"/>
            <ac:picMk id="4" creationId="{560F32A3-FF52-62A8-26E6-6D8380794210}"/>
          </ac:picMkLst>
        </pc:picChg>
      </pc:sldChg>
      <pc:sldChg chg="addSp delSp modSp add mod">
        <pc:chgData name="Satyam Kumar" userId="593773808c6ee5f1" providerId="LiveId" clId="{4A3CCB9A-6C54-4F91-9C32-FDF26224291C}" dt="2023-06-25T17:26:40.082" v="439" actId="14100"/>
        <pc:sldMkLst>
          <pc:docMk/>
          <pc:sldMk cId="927197942" sldId="308"/>
        </pc:sldMkLst>
        <pc:picChg chg="add mod modCrop">
          <ac:chgData name="Satyam Kumar" userId="593773808c6ee5f1" providerId="LiveId" clId="{4A3CCB9A-6C54-4F91-9C32-FDF26224291C}" dt="2023-06-25T17:26:40.082" v="439" actId="14100"/>
          <ac:picMkLst>
            <pc:docMk/>
            <pc:sldMk cId="927197942" sldId="308"/>
            <ac:picMk id="3" creationId="{2722C63B-5855-D521-F587-3F92D6C6B32A}"/>
          </ac:picMkLst>
        </pc:picChg>
        <pc:picChg chg="del">
          <ac:chgData name="Satyam Kumar" userId="593773808c6ee5f1" providerId="LiveId" clId="{4A3CCB9A-6C54-4F91-9C32-FDF26224291C}" dt="2023-06-25T17:26:23.908" v="433" actId="478"/>
          <ac:picMkLst>
            <pc:docMk/>
            <pc:sldMk cId="927197942" sldId="308"/>
            <ac:picMk id="4" creationId="{560F32A3-FF52-62A8-26E6-6D8380794210}"/>
          </ac:picMkLst>
        </pc:picChg>
      </pc:sldChg>
      <pc:sldChg chg="addSp modSp add mod">
        <pc:chgData name="Satyam Kumar" userId="593773808c6ee5f1" providerId="LiveId" clId="{4A3CCB9A-6C54-4F91-9C32-FDF26224291C}" dt="2023-06-25T17:30:16.527" v="465" actId="27636"/>
        <pc:sldMkLst>
          <pc:docMk/>
          <pc:sldMk cId="2483652035" sldId="309"/>
        </pc:sldMkLst>
        <pc:spChg chg="add mod">
          <ac:chgData name="Satyam Kumar" userId="593773808c6ee5f1" providerId="LiveId" clId="{4A3CCB9A-6C54-4F91-9C32-FDF26224291C}" dt="2023-06-25T17:30:14.737" v="463" actId="122"/>
          <ac:spMkLst>
            <pc:docMk/>
            <pc:sldMk cId="2483652035" sldId="309"/>
            <ac:spMk id="2" creationId="{DDCE5E1D-3A34-6979-B876-F8741DBABD67}"/>
          </ac:spMkLst>
        </pc:spChg>
        <pc:spChg chg="mod">
          <ac:chgData name="Satyam Kumar" userId="593773808c6ee5f1" providerId="LiveId" clId="{4A3CCB9A-6C54-4F91-9C32-FDF26224291C}" dt="2023-06-25T17:30:16.527" v="465" actId="27636"/>
          <ac:spMkLst>
            <pc:docMk/>
            <pc:sldMk cId="2483652035" sldId="309"/>
            <ac:spMk id="3" creationId="{D18C5540-38FE-F224-D6D6-D868829F19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19a8561a7_0_1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119a8561a7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0ebe78cd8_0_3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210ebe78cd8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ebe78cd8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g210ebe78cd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19a8561a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119a8561a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0ebe78cd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0ebe78cd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0f480190b2_0_3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20f480190b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19a8561a7_0_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g2119a8561a7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076561"/>
            <a:ext cx="7772400" cy="1555800"/>
          </a:xfrm>
          <a:prstGeom prst="rect">
            <a:avLst/>
          </a:prstGeom>
          <a:noFill/>
          <a:ln>
            <a:noFill/>
          </a:ln>
        </p:spPr>
        <p:txBody>
          <a:bodyPr spcFirstLastPara="1" wrap="square" lIns="68575" tIns="34275" rIns="68575" bIns="34275" anchor="b" anchorCtr="0">
            <a:normAutofit/>
          </a:bodyPr>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8" name="Google Shape;58;p1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1200"/>
              </a:spcBef>
              <a:spcAft>
                <a:spcPts val="0"/>
              </a:spcAft>
              <a:buClr>
                <a:schemeClr val="dk1"/>
              </a:buClr>
              <a:buSzPts val="1500"/>
              <a:buNone/>
              <a:defRPr sz="1500"/>
            </a:lvl2pPr>
            <a:lvl3pPr lvl="2" algn="ctr" rtl="0">
              <a:lnSpc>
                <a:spcPct val="90000"/>
              </a:lnSpc>
              <a:spcBef>
                <a:spcPts val="1200"/>
              </a:spcBef>
              <a:spcAft>
                <a:spcPts val="0"/>
              </a:spcAft>
              <a:buClr>
                <a:schemeClr val="dk1"/>
              </a:buClr>
              <a:buSzPts val="1400"/>
              <a:buNone/>
              <a:defRPr sz="1400"/>
            </a:lvl3pPr>
            <a:lvl4pPr lvl="3" algn="ctr" rtl="0">
              <a:lnSpc>
                <a:spcPct val="90000"/>
              </a:lnSpc>
              <a:spcBef>
                <a:spcPts val="1200"/>
              </a:spcBef>
              <a:spcAft>
                <a:spcPts val="0"/>
              </a:spcAft>
              <a:buClr>
                <a:schemeClr val="dk1"/>
              </a:buClr>
              <a:buSzPts val="1200"/>
              <a:buNone/>
              <a:defRPr sz="1200"/>
            </a:lvl4pPr>
            <a:lvl5pPr lvl="4" algn="ctr" rtl="0">
              <a:lnSpc>
                <a:spcPct val="90000"/>
              </a:lnSpc>
              <a:spcBef>
                <a:spcPts val="1200"/>
              </a:spcBef>
              <a:spcAft>
                <a:spcPts val="0"/>
              </a:spcAft>
              <a:buClr>
                <a:schemeClr val="dk1"/>
              </a:buClr>
              <a:buSzPts val="1200"/>
              <a:buNone/>
              <a:defRPr sz="1200"/>
            </a:lvl5pPr>
            <a:lvl6pPr lvl="5" algn="ctr" rtl="0">
              <a:lnSpc>
                <a:spcPct val="90000"/>
              </a:lnSpc>
              <a:spcBef>
                <a:spcPts val="1200"/>
              </a:spcBef>
              <a:spcAft>
                <a:spcPts val="0"/>
              </a:spcAft>
              <a:buClr>
                <a:schemeClr val="dk1"/>
              </a:buClr>
              <a:buSzPts val="1200"/>
              <a:buNone/>
              <a:defRPr sz="1200"/>
            </a:lvl6pPr>
            <a:lvl7pPr lvl="6" algn="ctr" rtl="0">
              <a:lnSpc>
                <a:spcPct val="90000"/>
              </a:lnSpc>
              <a:spcBef>
                <a:spcPts val="1200"/>
              </a:spcBef>
              <a:spcAft>
                <a:spcPts val="0"/>
              </a:spcAft>
              <a:buClr>
                <a:schemeClr val="dk1"/>
              </a:buClr>
              <a:buSzPts val="1200"/>
              <a:buNone/>
              <a:defRPr sz="1200"/>
            </a:lvl7pPr>
            <a:lvl8pPr lvl="7" algn="ctr" rtl="0">
              <a:lnSpc>
                <a:spcPct val="90000"/>
              </a:lnSpc>
              <a:spcBef>
                <a:spcPts val="1200"/>
              </a:spcBef>
              <a:spcAft>
                <a:spcPts val="0"/>
              </a:spcAft>
              <a:buClr>
                <a:schemeClr val="dk1"/>
              </a:buClr>
              <a:buSzPts val="1200"/>
              <a:buNone/>
              <a:defRPr sz="1200"/>
            </a:lvl8pPr>
            <a:lvl9pPr lvl="8" algn="ctr" rtl="0">
              <a:lnSpc>
                <a:spcPct val="90000"/>
              </a:lnSpc>
              <a:spcBef>
                <a:spcPts val="1200"/>
              </a:spcBef>
              <a:spcAft>
                <a:spcPts val="1200"/>
              </a:spcAft>
              <a:buClr>
                <a:schemeClr val="dk1"/>
              </a:buClr>
              <a:buSzPts val="1200"/>
              <a:buNone/>
              <a:defRPr sz="1200"/>
            </a:lvl9pPr>
          </a:lstStyle>
          <a:p>
            <a:endParaRPr/>
          </a:p>
        </p:txBody>
      </p:sp>
      <p:sp>
        <p:nvSpPr>
          <p:cNvPr id="59" name="Google Shape;59;p14"/>
          <p:cNvSpPr txBox="1">
            <a:spLocks noGrp="1"/>
          </p:cNvSpPr>
          <p:nvPr>
            <p:ph type="sldNum" idx="12"/>
          </p:nvPr>
        </p:nvSpPr>
        <p:spPr>
          <a:xfrm>
            <a:off x="7761587" y="4712603"/>
            <a:ext cx="1257300" cy="2967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685800" y="1076561"/>
            <a:ext cx="7772400" cy="1555800"/>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6"/>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7" name="Google Shape;77;p16"/>
          <p:cNvSpPr txBox="1">
            <a:spLocks noGrp="1"/>
          </p:cNvSpPr>
          <p:nvPr>
            <p:ph type="sldNum" idx="12"/>
          </p:nvPr>
        </p:nvSpPr>
        <p:spPr>
          <a:xfrm>
            <a:off x="7761587" y="4712603"/>
            <a:ext cx="1257300" cy="2967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2" name="Google Shape;82;p18"/>
          <p:cNvSpPr txBox="1">
            <a:spLocks noGrp="1"/>
          </p:cNvSpPr>
          <p:nvPr>
            <p:ph type="body" idx="1"/>
          </p:nvPr>
        </p:nvSpPr>
        <p:spPr>
          <a:xfrm>
            <a:off x="623888" y="3442098"/>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3" name="Google Shape;83;p18"/>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4"/>
        <p:cNvGrpSpPr/>
        <p:nvPr/>
      </p:nvGrpSpPr>
      <p:grpSpPr>
        <a:xfrm>
          <a:off x="0" y="0"/>
          <a:ext cx="0" cy="0"/>
          <a:chOff x="0" y="0"/>
          <a:chExt cx="0" cy="0"/>
        </a:xfrm>
      </p:grpSpPr>
      <p:sp>
        <p:nvSpPr>
          <p:cNvPr id="85" name="Google Shape;85;p19"/>
          <p:cNvSpPr txBox="1">
            <a:spLocks noGrp="1"/>
          </p:cNvSpPr>
          <p:nvPr>
            <p:ph type="body" idx="1"/>
          </p:nvPr>
        </p:nvSpPr>
        <p:spPr>
          <a:xfrm>
            <a:off x="509381" y="124994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6" name="Google Shape;86;p19"/>
          <p:cNvSpPr txBox="1">
            <a:spLocks noGrp="1"/>
          </p:cNvSpPr>
          <p:nvPr>
            <p:ph type="body" idx="2"/>
          </p:nvPr>
        </p:nvSpPr>
        <p:spPr>
          <a:xfrm>
            <a:off x="4629150" y="124994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9"/>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8"/>
        <p:cNvGrpSpPr/>
        <p:nvPr/>
      </p:nvGrpSpPr>
      <p:grpSpPr>
        <a:xfrm>
          <a:off x="0" y="0"/>
          <a:ext cx="0" cy="0"/>
          <a:chOff x="0" y="0"/>
          <a:chExt cx="0" cy="0"/>
        </a:xfrm>
      </p:grpSpPr>
      <p:sp>
        <p:nvSpPr>
          <p:cNvPr id="89" name="Google Shape;89;p20"/>
          <p:cNvSpPr txBox="1">
            <a:spLocks noGrp="1"/>
          </p:cNvSpPr>
          <p:nvPr>
            <p:ph type="body" idx="1"/>
          </p:nvPr>
        </p:nvSpPr>
        <p:spPr>
          <a:xfrm>
            <a:off x="629842" y="1081970"/>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20"/>
          <p:cNvSpPr txBox="1">
            <a:spLocks noGrp="1"/>
          </p:cNvSpPr>
          <p:nvPr>
            <p:ph type="body" idx="2"/>
          </p:nvPr>
        </p:nvSpPr>
        <p:spPr>
          <a:xfrm>
            <a:off x="629842" y="1699904"/>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20"/>
          <p:cNvSpPr txBox="1">
            <a:spLocks noGrp="1"/>
          </p:cNvSpPr>
          <p:nvPr>
            <p:ph type="body" idx="3"/>
          </p:nvPr>
        </p:nvSpPr>
        <p:spPr>
          <a:xfrm>
            <a:off x="4629150" y="1081970"/>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2" name="Google Shape;92;p20"/>
          <p:cNvSpPr txBox="1">
            <a:spLocks noGrp="1"/>
          </p:cNvSpPr>
          <p:nvPr>
            <p:ph type="body" idx="4"/>
          </p:nvPr>
        </p:nvSpPr>
        <p:spPr>
          <a:xfrm>
            <a:off x="4629150" y="1699904"/>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3" name="Google Shape;93;p20"/>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4"/>
        <p:cNvGrpSpPr/>
        <p:nvPr/>
      </p:nvGrpSpPr>
      <p:grpSpPr>
        <a:xfrm>
          <a:off x="0" y="0"/>
          <a:ext cx="0" cy="0"/>
          <a:chOff x="0" y="0"/>
          <a:chExt cx="0" cy="0"/>
        </a:xfrm>
      </p:grpSpPr>
      <p:sp>
        <p:nvSpPr>
          <p:cNvPr id="95" name="Google Shape;95;p21"/>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2"/>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629841" y="983973"/>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0" name="Google Shape;100;p23"/>
          <p:cNvSpPr txBox="1">
            <a:spLocks noGrp="1"/>
          </p:cNvSpPr>
          <p:nvPr>
            <p:ph type="body" idx="1"/>
          </p:nvPr>
        </p:nvSpPr>
        <p:spPr>
          <a:xfrm>
            <a:off x="3935895" y="1118153"/>
            <a:ext cx="4580700" cy="32775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1" name="Google Shape;101;p23"/>
          <p:cNvSpPr txBox="1">
            <a:spLocks noGrp="1"/>
          </p:cNvSpPr>
          <p:nvPr>
            <p:ph type="body" idx="2"/>
          </p:nvPr>
        </p:nvSpPr>
        <p:spPr>
          <a:xfrm>
            <a:off x="629841" y="2221395"/>
            <a:ext cx="2949000" cy="21804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2" name="Google Shape;102;p23"/>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24"/>
          <p:cNvSpPr txBox="1">
            <a:spLocks noGrp="1"/>
          </p:cNvSpPr>
          <p:nvPr>
            <p:ph type="title"/>
          </p:nvPr>
        </p:nvSpPr>
        <p:spPr>
          <a:xfrm>
            <a:off x="628650" y="984594"/>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5" name="Google Shape;105;p24"/>
          <p:cNvSpPr>
            <a:spLocks noGrp="1"/>
          </p:cNvSpPr>
          <p:nvPr>
            <p:ph type="pic" idx="2"/>
          </p:nvPr>
        </p:nvSpPr>
        <p:spPr>
          <a:xfrm>
            <a:off x="3887391" y="984594"/>
            <a:ext cx="3471900" cy="3411300"/>
          </a:xfrm>
          <a:prstGeom prst="rect">
            <a:avLst/>
          </a:prstGeom>
          <a:noFill/>
          <a:ln>
            <a:noFill/>
          </a:ln>
        </p:spPr>
      </p:sp>
      <p:sp>
        <p:nvSpPr>
          <p:cNvPr id="106" name="Google Shape;106;p24"/>
          <p:cNvSpPr txBox="1">
            <a:spLocks noGrp="1"/>
          </p:cNvSpPr>
          <p:nvPr>
            <p:ph type="body" idx="1"/>
          </p:nvPr>
        </p:nvSpPr>
        <p:spPr>
          <a:xfrm>
            <a:off x="629841" y="2370482"/>
            <a:ext cx="2949000" cy="2031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7" name="Google Shape;107;p24"/>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08"/>
        <p:cNvGrpSpPr/>
        <p:nvPr/>
      </p:nvGrpSpPr>
      <p:grpSpPr>
        <a:xfrm>
          <a:off x="0" y="0"/>
          <a:ext cx="0" cy="0"/>
          <a:chOff x="0" y="0"/>
          <a:chExt cx="0" cy="0"/>
        </a:xfrm>
      </p:grpSpPr>
      <p:sp>
        <p:nvSpPr>
          <p:cNvPr id="109" name="Google Shape;109;p25"/>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10"/>
        <p:cNvGrpSpPr/>
        <p:nvPr/>
      </p:nvGrpSpPr>
      <p:grpSpPr>
        <a:xfrm>
          <a:off x="0" y="0"/>
          <a:ext cx="0" cy="0"/>
          <a:chOff x="0" y="0"/>
          <a:chExt cx="0" cy="0"/>
        </a:xfrm>
      </p:grpSpPr>
      <p:sp>
        <p:nvSpPr>
          <p:cNvPr id="111" name="Google Shape;111;p26"/>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2"/>
        <p:cNvGrpSpPr/>
        <p:nvPr/>
      </p:nvGrpSpPr>
      <p:grpSpPr>
        <a:xfrm>
          <a:off x="0" y="0"/>
          <a:ext cx="0" cy="0"/>
          <a:chOff x="0" y="0"/>
          <a:chExt cx="0" cy="0"/>
        </a:xfrm>
      </p:grpSpPr>
      <p:sp>
        <p:nvSpPr>
          <p:cNvPr id="113" name="Google Shape;113;p27"/>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4" name="Google Shape;114;p27"/>
          <p:cNvSpPr txBox="1"/>
          <p:nvPr/>
        </p:nvSpPr>
        <p:spPr>
          <a:xfrm>
            <a:off x="0" y="2480"/>
            <a:ext cx="9144000" cy="908400"/>
          </a:xfrm>
          <a:prstGeom prst="rect">
            <a:avLst/>
          </a:prstGeom>
          <a:solidFill>
            <a:srgbClr val="0070C0"/>
          </a:solid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 sz="1800" b="1" i="0" u="none" strike="noStrike" cap="none">
                <a:solidFill>
                  <a:schemeClr val="lt1"/>
                </a:solidFill>
                <a:latin typeface="Times New Roman"/>
                <a:ea typeface="Times New Roman"/>
                <a:cs typeface="Times New Roman"/>
                <a:sym typeface="Times New Roman"/>
              </a:rPr>
              <a:t>Bangalore Institute of Technology</a:t>
            </a:r>
            <a:br>
              <a:rPr lang="en" sz="2100" b="1" i="0" u="none" strike="noStrike" cap="none">
                <a:solidFill>
                  <a:schemeClr val="lt1"/>
                </a:solidFill>
                <a:latin typeface="Times New Roman"/>
                <a:ea typeface="Times New Roman"/>
                <a:cs typeface="Times New Roman"/>
                <a:sym typeface="Times New Roman"/>
              </a:rPr>
            </a:br>
            <a:r>
              <a:rPr lang="en" sz="1200" b="0" i="0" u="none" strike="noStrike" cap="none">
                <a:solidFill>
                  <a:schemeClr val="lt1"/>
                </a:solidFill>
                <a:latin typeface="Times New Roman"/>
                <a:ea typeface="Times New Roman"/>
                <a:cs typeface="Times New Roman"/>
                <a:sym typeface="Times New Roman"/>
              </a:rPr>
              <a:t>K.R. Road, V.V. Pura, Bengaluru.-560004.</a:t>
            </a:r>
            <a:br>
              <a:rPr lang="en" sz="1200" b="0" i="0" u="none" strike="noStrike" cap="none">
                <a:solidFill>
                  <a:schemeClr val="lt1"/>
                </a:solidFill>
                <a:latin typeface="Times New Roman"/>
                <a:ea typeface="Times New Roman"/>
                <a:cs typeface="Times New Roman"/>
                <a:sym typeface="Times New Roman"/>
              </a:rPr>
            </a:br>
            <a:r>
              <a:rPr lang="en" sz="1800" b="1" i="0" u="none" strike="noStrike" cap="none">
                <a:solidFill>
                  <a:schemeClr val="lt1"/>
                </a:solidFill>
                <a:latin typeface="Times New Roman"/>
                <a:ea typeface="Times New Roman"/>
                <a:cs typeface="Times New Roman"/>
                <a:sym typeface="Times New Roman"/>
              </a:rPr>
              <a:t>D</a:t>
            </a:r>
            <a:r>
              <a:rPr lang="en" sz="1500" b="1" i="0" u="none" strike="noStrike" cap="none">
                <a:solidFill>
                  <a:schemeClr val="lt1"/>
                </a:solidFill>
                <a:latin typeface="Times New Roman"/>
                <a:ea typeface="Times New Roman"/>
                <a:cs typeface="Times New Roman"/>
                <a:sym typeface="Times New Roman"/>
              </a:rPr>
              <a:t>epartment of Computer Science &amp; Engineering</a:t>
            </a:r>
            <a:br>
              <a:rPr lang="en" sz="1500" b="1" i="0" u="none" strike="noStrike" cap="none">
                <a:solidFill>
                  <a:schemeClr val="lt1"/>
                </a:solidFill>
                <a:latin typeface="Times New Roman"/>
                <a:ea typeface="Times New Roman"/>
                <a:cs typeface="Times New Roman"/>
                <a:sym typeface="Times New Roman"/>
              </a:rPr>
            </a:br>
            <a:r>
              <a:rPr lang="en" sz="1500" b="1" i="0" u="none" strike="noStrike" cap="none">
                <a:solidFill>
                  <a:schemeClr val="lt1"/>
                </a:solidFill>
                <a:latin typeface="Times New Roman"/>
                <a:ea typeface="Times New Roman"/>
                <a:cs typeface="Times New Roman"/>
                <a:sym typeface="Times New Roman"/>
              </a:rPr>
              <a:t>M. Tech. Programme</a:t>
            </a:r>
            <a:br>
              <a:rPr lang="en" sz="1800" b="1" i="0" u="none" strike="noStrike" cap="none">
                <a:solidFill>
                  <a:schemeClr val="dk1"/>
                </a:solidFill>
                <a:latin typeface="Times New Roman"/>
                <a:ea typeface="Times New Roman"/>
                <a:cs typeface="Times New Roman"/>
                <a:sym typeface="Times New Roman"/>
              </a:rPr>
            </a:br>
            <a:endParaRPr sz="1800" b="1"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15"/>
        <p:cNvGrpSpPr/>
        <p:nvPr/>
      </p:nvGrpSpPr>
      <p:grpSpPr>
        <a:xfrm>
          <a:off x="0" y="0"/>
          <a:ext cx="0" cy="0"/>
          <a:chOff x="0" y="0"/>
          <a:chExt cx="0" cy="0"/>
        </a:xfrm>
      </p:grpSpPr>
      <p:sp>
        <p:nvSpPr>
          <p:cNvPr id="116" name="Google Shape;116;p2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117" name="Google Shape;117;p28"/>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18" name="Google Shape;118;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119" name="Google Shape;119;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120" name="Google Shape;120;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123" name="Google Shape;123;p2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125" name="Google Shape;125;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126" name="Google Shape;126;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3.png"/><Relationship Id="rId3" Type="http://schemas.openxmlformats.org/officeDocument/2006/relationships/slideLayout" Target="../slideLayouts/slideLayout16.xml"/><Relationship Id="rId21" Type="http://schemas.openxmlformats.org/officeDocument/2006/relationships/image" Target="../media/image6.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image" Target="../media/image4.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body" idx="1"/>
          </p:nvPr>
        </p:nvSpPr>
        <p:spPr>
          <a:xfrm>
            <a:off x="628650" y="1192168"/>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mes New Roman"/>
                <a:ea typeface="Times New Roman"/>
                <a:cs typeface="Times New Roman"/>
                <a:sym typeface="Times New Roma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grpSp>
        <p:nvGrpSpPr>
          <p:cNvPr id="62" name="Google Shape;62;p15"/>
          <p:cNvGrpSpPr/>
          <p:nvPr/>
        </p:nvGrpSpPr>
        <p:grpSpPr>
          <a:xfrm>
            <a:off x="2" y="4561746"/>
            <a:ext cx="9143977" cy="628100"/>
            <a:chOff x="-4761" y="5993739"/>
            <a:chExt cx="9143977" cy="837467"/>
          </a:xfrm>
        </p:grpSpPr>
        <p:grpSp>
          <p:nvGrpSpPr>
            <p:cNvPr id="63" name="Google Shape;63;p15"/>
            <p:cNvGrpSpPr/>
            <p:nvPr/>
          </p:nvGrpSpPr>
          <p:grpSpPr>
            <a:xfrm>
              <a:off x="-4761" y="5993739"/>
              <a:ext cx="9143977" cy="837467"/>
              <a:chOff x="180680" y="6107904"/>
              <a:chExt cx="8934900" cy="748942"/>
            </a:xfrm>
          </p:grpSpPr>
          <p:sp>
            <p:nvSpPr>
              <p:cNvPr id="64" name="Google Shape;64;p15"/>
              <p:cNvSpPr txBox="1"/>
              <p:nvPr/>
            </p:nvSpPr>
            <p:spPr>
              <a:xfrm>
                <a:off x="180680" y="6108569"/>
                <a:ext cx="8934900" cy="747900"/>
              </a:xfrm>
              <a:prstGeom prst="rect">
                <a:avLst/>
              </a:prstGeom>
              <a:solidFill>
                <a:srgbClr val="0070C0"/>
              </a:solid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800"/>
                  <a:buFont typeface="Times New Roman"/>
                  <a:buNone/>
                </a:pPr>
                <a:br>
                  <a:rPr lang="en" sz="1800" b="1" i="0" u="none" strike="noStrike" cap="none">
                    <a:solidFill>
                      <a:schemeClr val="dk1"/>
                    </a:solidFill>
                    <a:latin typeface="Times New Roman"/>
                    <a:ea typeface="Times New Roman"/>
                    <a:cs typeface="Times New Roman"/>
                    <a:sym typeface="Times New Roman"/>
                  </a:rPr>
                </a:br>
                <a:endParaRPr sz="1800" b="1" i="0" u="none" strike="noStrike" cap="none">
                  <a:solidFill>
                    <a:schemeClr val="dk1"/>
                  </a:solidFill>
                  <a:latin typeface="Times New Roman"/>
                  <a:ea typeface="Times New Roman"/>
                  <a:cs typeface="Times New Roman"/>
                  <a:sym typeface="Times New Roman"/>
                </a:endParaRPr>
              </a:p>
            </p:txBody>
          </p:sp>
          <p:pic>
            <p:nvPicPr>
              <p:cNvPr id="65" name="Google Shape;65;p15"/>
              <p:cNvPicPr preferRelativeResize="0"/>
              <p:nvPr/>
            </p:nvPicPr>
            <p:blipFill rotWithShape="1">
              <a:blip r:embed="rId16">
                <a:alphaModFix/>
              </a:blip>
              <a:srcRect/>
              <a:stretch/>
            </p:blipFill>
            <p:spPr>
              <a:xfrm>
                <a:off x="3910246" y="6133310"/>
                <a:ext cx="958032" cy="715329"/>
              </a:xfrm>
              <a:prstGeom prst="rect">
                <a:avLst/>
              </a:prstGeom>
              <a:noFill/>
              <a:ln>
                <a:noFill/>
              </a:ln>
            </p:spPr>
          </p:pic>
          <p:pic>
            <p:nvPicPr>
              <p:cNvPr id="66" name="Google Shape;66;p15"/>
              <p:cNvPicPr preferRelativeResize="0"/>
              <p:nvPr/>
            </p:nvPicPr>
            <p:blipFill rotWithShape="1">
              <a:blip r:embed="rId17">
                <a:alphaModFix/>
              </a:blip>
              <a:srcRect/>
              <a:stretch/>
            </p:blipFill>
            <p:spPr>
              <a:xfrm>
                <a:off x="687875" y="6133311"/>
                <a:ext cx="873158" cy="698524"/>
              </a:xfrm>
              <a:prstGeom prst="rect">
                <a:avLst/>
              </a:prstGeom>
              <a:noFill/>
              <a:ln>
                <a:noFill/>
              </a:ln>
            </p:spPr>
          </p:pic>
          <p:pic>
            <p:nvPicPr>
              <p:cNvPr id="67" name="Google Shape;67;p15"/>
              <p:cNvPicPr preferRelativeResize="0"/>
              <p:nvPr/>
            </p:nvPicPr>
            <p:blipFill rotWithShape="1">
              <a:blip r:embed="rId18">
                <a:alphaModFix/>
              </a:blip>
              <a:srcRect/>
              <a:stretch/>
            </p:blipFill>
            <p:spPr>
              <a:xfrm>
                <a:off x="1933281" y="6107904"/>
                <a:ext cx="1624896" cy="748942"/>
              </a:xfrm>
              <a:prstGeom prst="rect">
                <a:avLst/>
              </a:prstGeom>
              <a:noFill/>
              <a:ln>
                <a:noFill/>
              </a:ln>
            </p:spPr>
          </p:pic>
        </p:grpSp>
        <p:pic>
          <p:nvPicPr>
            <p:cNvPr id="68" name="Google Shape;68;p15"/>
            <p:cNvPicPr preferRelativeResize="0"/>
            <p:nvPr/>
          </p:nvPicPr>
          <p:blipFill rotWithShape="1">
            <a:blip r:embed="rId19">
              <a:alphaModFix/>
            </a:blip>
            <a:srcRect/>
            <a:stretch/>
          </p:blipFill>
          <p:spPr>
            <a:xfrm>
              <a:off x="5245309" y="6022238"/>
              <a:ext cx="1484385" cy="742193"/>
            </a:xfrm>
            <a:prstGeom prst="rect">
              <a:avLst/>
            </a:prstGeom>
            <a:noFill/>
            <a:ln>
              <a:noFill/>
            </a:ln>
          </p:spPr>
        </p:pic>
      </p:grpSp>
      <p:grpSp>
        <p:nvGrpSpPr>
          <p:cNvPr id="69" name="Google Shape;69;p15"/>
          <p:cNvGrpSpPr/>
          <p:nvPr/>
        </p:nvGrpSpPr>
        <p:grpSpPr>
          <a:xfrm>
            <a:off x="0" y="1"/>
            <a:ext cx="9144000" cy="894443"/>
            <a:chOff x="0" y="0"/>
            <a:chExt cx="9144000" cy="1284197"/>
          </a:xfrm>
        </p:grpSpPr>
        <p:sp>
          <p:nvSpPr>
            <p:cNvPr id="70" name="Google Shape;70;p15"/>
            <p:cNvSpPr txBox="1"/>
            <p:nvPr/>
          </p:nvSpPr>
          <p:spPr>
            <a:xfrm>
              <a:off x="0" y="3307"/>
              <a:ext cx="9144000" cy="1211100"/>
            </a:xfrm>
            <a:prstGeom prst="rect">
              <a:avLst/>
            </a:prstGeom>
            <a:solidFill>
              <a:srgbClr val="0070C0"/>
            </a:solid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 sz="1800" b="1" i="0" u="none" strike="noStrike" cap="none">
                  <a:solidFill>
                    <a:schemeClr val="lt1"/>
                  </a:solidFill>
                  <a:latin typeface="Times New Roman"/>
                  <a:ea typeface="Times New Roman"/>
                  <a:cs typeface="Times New Roman"/>
                  <a:sym typeface="Times New Roman"/>
                </a:rPr>
                <a:t>Bangalore Institute of Technology</a:t>
              </a:r>
              <a:br>
                <a:rPr lang="en" sz="2100" b="1" i="0" u="none" strike="noStrike" cap="none">
                  <a:solidFill>
                    <a:schemeClr val="lt1"/>
                  </a:solidFill>
                  <a:latin typeface="Times New Roman"/>
                  <a:ea typeface="Times New Roman"/>
                  <a:cs typeface="Times New Roman"/>
                  <a:sym typeface="Times New Roman"/>
                </a:rPr>
              </a:br>
              <a:r>
                <a:rPr lang="en" sz="1200" b="0" i="0" u="none" strike="noStrike" cap="none">
                  <a:solidFill>
                    <a:schemeClr val="lt1"/>
                  </a:solidFill>
                  <a:latin typeface="Times New Roman"/>
                  <a:ea typeface="Times New Roman"/>
                  <a:cs typeface="Times New Roman"/>
                  <a:sym typeface="Times New Roman"/>
                </a:rPr>
                <a:t>K.R. Road, V.V. Pura, Bengaluru.-560004.</a:t>
              </a:r>
              <a:br>
                <a:rPr lang="en" sz="1200" b="0" i="0" u="none" strike="noStrike" cap="none">
                  <a:solidFill>
                    <a:schemeClr val="lt1"/>
                  </a:solidFill>
                  <a:latin typeface="Times New Roman"/>
                  <a:ea typeface="Times New Roman"/>
                  <a:cs typeface="Times New Roman"/>
                  <a:sym typeface="Times New Roman"/>
                </a:rPr>
              </a:br>
              <a:r>
                <a:rPr lang="en" sz="1800" b="1" i="0" u="none" strike="noStrike" cap="none">
                  <a:solidFill>
                    <a:schemeClr val="lt1"/>
                  </a:solidFill>
                  <a:latin typeface="Times New Roman"/>
                  <a:ea typeface="Times New Roman"/>
                  <a:cs typeface="Times New Roman"/>
                  <a:sym typeface="Times New Roman"/>
                </a:rPr>
                <a:t>D</a:t>
              </a:r>
              <a:r>
                <a:rPr lang="en" sz="1500" b="1" i="0" u="none" strike="noStrike" cap="none">
                  <a:solidFill>
                    <a:schemeClr val="lt1"/>
                  </a:solidFill>
                  <a:latin typeface="Times New Roman"/>
                  <a:ea typeface="Times New Roman"/>
                  <a:cs typeface="Times New Roman"/>
                  <a:sym typeface="Times New Roman"/>
                </a:rPr>
                <a:t>epartment of Computer Science &amp; Engineering</a:t>
              </a:r>
              <a:endParaRPr sz="1800" b="1" i="0" u="none" strike="noStrike" cap="none">
                <a:solidFill>
                  <a:schemeClr val="dk1"/>
                </a:solidFill>
                <a:latin typeface="Times New Roman"/>
                <a:ea typeface="Times New Roman"/>
                <a:cs typeface="Times New Roman"/>
                <a:sym typeface="Times New Roman"/>
              </a:endParaRPr>
            </a:p>
          </p:txBody>
        </p:sp>
        <p:pic>
          <p:nvPicPr>
            <p:cNvPr id="71" name="Google Shape;71;p15"/>
            <p:cNvPicPr preferRelativeResize="0"/>
            <p:nvPr/>
          </p:nvPicPr>
          <p:blipFill rotWithShape="1">
            <a:blip r:embed="rId20">
              <a:alphaModFix/>
            </a:blip>
            <a:srcRect/>
            <a:stretch/>
          </p:blipFill>
          <p:spPr>
            <a:xfrm>
              <a:off x="152400" y="0"/>
              <a:ext cx="1081429" cy="1284197"/>
            </a:xfrm>
            <a:prstGeom prst="rect">
              <a:avLst/>
            </a:prstGeom>
            <a:noFill/>
            <a:ln>
              <a:noFill/>
            </a:ln>
          </p:spPr>
        </p:pic>
        <p:pic>
          <p:nvPicPr>
            <p:cNvPr id="72" name="Google Shape;72;p15"/>
            <p:cNvPicPr preferRelativeResize="0"/>
            <p:nvPr/>
          </p:nvPicPr>
          <p:blipFill rotWithShape="1">
            <a:blip r:embed="rId21">
              <a:alphaModFix/>
            </a:blip>
            <a:srcRect/>
            <a:stretch/>
          </p:blipFill>
          <p:spPr>
            <a:xfrm>
              <a:off x="7990107" y="76200"/>
              <a:ext cx="1081430" cy="1070317"/>
            </a:xfrm>
            <a:prstGeom prst="rect">
              <a:avLst/>
            </a:prstGeom>
            <a:noFill/>
            <a:ln>
              <a:noFill/>
            </a:ln>
          </p:spPr>
        </p:pic>
      </p:grpSp>
      <p:sp>
        <p:nvSpPr>
          <p:cNvPr id="73" name="Google Shape;73;p15"/>
          <p:cNvSpPr txBox="1">
            <a:spLocks noGrp="1"/>
          </p:cNvSpPr>
          <p:nvPr>
            <p:ph type="sldNum" idx="12"/>
          </p:nvPr>
        </p:nvSpPr>
        <p:spPr>
          <a:xfrm>
            <a:off x="6789254" y="4817268"/>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ctrTitle"/>
          </p:nvPr>
        </p:nvSpPr>
        <p:spPr>
          <a:xfrm>
            <a:off x="1142999" y="2196670"/>
            <a:ext cx="6858000" cy="521608"/>
          </a:xfrm>
          <a:prstGeom prst="rect">
            <a:avLst/>
          </a:prstGeom>
          <a:noFill/>
          <a:ln>
            <a:noFill/>
          </a:ln>
        </p:spPr>
        <p:txBody>
          <a:bodyPr spcFirstLastPara="1" wrap="square" lIns="68575" tIns="34275" rIns="68575" bIns="34275" anchor="b" anchorCtr="0">
            <a:normAutofit/>
          </a:bodyPr>
          <a:lstStyle/>
          <a:p>
            <a:pPr lvl="0">
              <a:buSzPts val="1100"/>
            </a:pPr>
            <a:r>
              <a:rPr lang="en-US" sz="2400" b="1" dirty="0">
                <a:solidFill>
                  <a:schemeClr val="tx1"/>
                </a:solidFill>
                <a:latin typeface="Times New Roman" panose="02020603050405020304" pitchFamily="18" charset="0"/>
                <a:ea typeface="Times New Roman"/>
                <a:cs typeface="Times New Roman"/>
                <a:sym typeface="Times New Roman"/>
              </a:rPr>
              <a:t>Facial Expression Detection </a:t>
            </a:r>
            <a:endParaRPr lang="en-US" sz="2400" b="1" dirty="0">
              <a:solidFill>
                <a:schemeClr val="tx1"/>
              </a:solidFill>
              <a:latin typeface="Times New Roman"/>
              <a:ea typeface="Times New Roman"/>
              <a:cs typeface="Times New Roman"/>
              <a:sym typeface="Times New Roman"/>
            </a:endParaRPr>
          </a:p>
        </p:txBody>
      </p:sp>
      <p:sp>
        <p:nvSpPr>
          <p:cNvPr id="132" name="Google Shape;132;p30"/>
          <p:cNvSpPr txBox="1">
            <a:spLocks noGrp="1"/>
          </p:cNvSpPr>
          <p:nvPr>
            <p:ph type="subTitle" idx="1"/>
          </p:nvPr>
        </p:nvSpPr>
        <p:spPr>
          <a:xfrm>
            <a:off x="1142999" y="2658980"/>
            <a:ext cx="6858000" cy="1540487"/>
          </a:xfrm>
          <a:prstGeom prst="rect">
            <a:avLst/>
          </a:prstGeom>
          <a:noFill/>
          <a:ln>
            <a:noFill/>
          </a:ln>
        </p:spPr>
        <p:txBody>
          <a:bodyPr spcFirstLastPara="1" wrap="square" lIns="68575" tIns="34275" rIns="68575" bIns="34275" anchor="t" anchorCtr="0">
            <a:noAutofit/>
          </a:bodyPr>
          <a:lstStyle/>
          <a:p>
            <a:pPr marL="0" lvl="0" indent="0" algn="ctr" rtl="0">
              <a:lnSpc>
                <a:spcPct val="70000"/>
              </a:lnSpc>
              <a:spcBef>
                <a:spcPts val="0"/>
              </a:spcBef>
              <a:spcAft>
                <a:spcPts val="0"/>
              </a:spcAft>
              <a:buClr>
                <a:schemeClr val="dk1"/>
              </a:buClr>
              <a:buSzPts val="980"/>
              <a:buNone/>
            </a:pPr>
            <a:r>
              <a:rPr lang="en" sz="1200" b="1" dirty="0">
                <a:latin typeface="Times New Roman"/>
                <a:ea typeface="Times New Roman"/>
                <a:cs typeface="Times New Roman"/>
                <a:sym typeface="Times New Roman"/>
              </a:rPr>
              <a:t>By: </a:t>
            </a:r>
            <a:endParaRPr sz="1200" b="1" dirty="0">
              <a:latin typeface="Times New Roman"/>
              <a:ea typeface="Times New Roman"/>
              <a:cs typeface="Times New Roman"/>
              <a:sym typeface="Times New Roman"/>
            </a:endParaRPr>
          </a:p>
          <a:p>
            <a:pPr marL="0" lvl="0" indent="0">
              <a:lnSpc>
                <a:spcPct val="70000"/>
              </a:lnSpc>
              <a:buSzPts val="980"/>
            </a:pPr>
            <a:r>
              <a:rPr lang="en-US" sz="1200" dirty="0">
                <a:latin typeface="Times New Roman" panose="02020603050405020304" pitchFamily="18" charset="0"/>
                <a:cs typeface="Times New Roman" panose="02020603050405020304" pitchFamily="18" charset="0"/>
              </a:rPr>
              <a:t>Pranav M 1BI20CS124 </a:t>
            </a:r>
          </a:p>
          <a:p>
            <a:pPr marL="0" lvl="0" indent="0">
              <a:lnSpc>
                <a:spcPct val="70000"/>
              </a:lnSpc>
              <a:buSzPts val="980"/>
            </a:pPr>
            <a:r>
              <a:rPr lang="en-US" sz="1200" dirty="0">
                <a:latin typeface="Times New Roman" panose="02020603050405020304" pitchFamily="18" charset="0"/>
                <a:cs typeface="Times New Roman" panose="02020603050405020304" pitchFamily="18" charset="0"/>
              </a:rPr>
              <a:t>Harshita Sinha 1BI20CS075</a:t>
            </a:r>
          </a:p>
          <a:p>
            <a:pPr marL="0" lvl="0" indent="0">
              <a:lnSpc>
                <a:spcPct val="70000"/>
              </a:lnSpc>
              <a:buSzPts val="980"/>
            </a:pPr>
            <a:r>
              <a:rPr lang="en-US" sz="1200" dirty="0">
                <a:latin typeface="Times New Roman" panose="02020603050405020304" pitchFamily="18" charset="0"/>
                <a:cs typeface="Times New Roman" panose="02020603050405020304" pitchFamily="18" charset="0"/>
              </a:rPr>
              <a:t>Satyam Kumar 1BI20CS153</a:t>
            </a:r>
          </a:p>
          <a:p>
            <a:pPr marL="0" lvl="0" indent="0">
              <a:lnSpc>
                <a:spcPct val="70000"/>
              </a:lnSpc>
              <a:buSzPts val="980"/>
            </a:pPr>
            <a:r>
              <a:rPr lang="en" sz="1200" b="1" dirty="0">
                <a:latin typeface="Times New Roman"/>
                <a:ea typeface="Times New Roman"/>
                <a:cs typeface="Times New Roman"/>
                <a:sym typeface="Times New Roman"/>
              </a:rPr>
              <a:t>Under the Guidance </a:t>
            </a:r>
            <a:endParaRPr sz="1200" b="1" dirty="0">
              <a:latin typeface="Times New Roman"/>
              <a:ea typeface="Times New Roman"/>
              <a:cs typeface="Times New Roman"/>
              <a:sym typeface="Times New Roman"/>
            </a:endParaRPr>
          </a:p>
          <a:p>
            <a:pPr marL="0" lvl="0" indent="0" algn="ctr" rtl="0">
              <a:lnSpc>
                <a:spcPct val="70000"/>
              </a:lnSpc>
              <a:spcBef>
                <a:spcPts val="800"/>
              </a:spcBef>
              <a:spcAft>
                <a:spcPts val="0"/>
              </a:spcAft>
              <a:buClr>
                <a:schemeClr val="dk1"/>
              </a:buClr>
              <a:buSzPts val="980"/>
              <a:buNone/>
            </a:pPr>
            <a:r>
              <a:rPr lang="en" sz="1200" b="1" dirty="0">
                <a:latin typeface="Times New Roman"/>
                <a:ea typeface="Times New Roman"/>
                <a:cs typeface="Times New Roman"/>
                <a:sym typeface="Times New Roman"/>
              </a:rPr>
              <a:t>of </a:t>
            </a:r>
            <a:endParaRPr sz="1200" b="1" dirty="0">
              <a:latin typeface="Times New Roman"/>
              <a:ea typeface="Times New Roman"/>
              <a:cs typeface="Times New Roman"/>
              <a:sym typeface="Times New Roman"/>
            </a:endParaRPr>
          </a:p>
          <a:p>
            <a:r>
              <a:rPr lang="en-IN" sz="1200" b="1" dirty="0" err="1">
                <a:latin typeface="Times New Roman" panose="02020603050405020304" pitchFamily="18" charset="0"/>
                <a:cs typeface="Times New Roman" panose="02020603050405020304" pitchFamily="18" charset="0"/>
              </a:rPr>
              <a:t>Dr.</a:t>
            </a:r>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Bhanushree</a:t>
            </a:r>
            <a:r>
              <a:rPr lang="en-IN" sz="1200" b="1" dirty="0">
                <a:latin typeface="Times New Roman" panose="02020603050405020304" pitchFamily="18" charset="0"/>
                <a:cs typeface="Times New Roman" panose="02020603050405020304" pitchFamily="18" charset="0"/>
              </a:rPr>
              <a:t> K J</a:t>
            </a:r>
          </a:p>
          <a:p>
            <a:r>
              <a:rPr lang="en-IN" sz="1200" dirty="0">
                <a:latin typeface="Times New Roman" panose="02020603050405020304" pitchFamily="18" charset="0"/>
                <a:cs typeface="Times New Roman" panose="02020603050405020304" pitchFamily="18" charset="0"/>
              </a:rPr>
              <a:t>Associate Professor</a:t>
            </a:r>
          </a:p>
          <a:p>
            <a:r>
              <a:rPr lang="en-IN" sz="1200" dirty="0">
                <a:latin typeface="Times New Roman" panose="02020603050405020304" pitchFamily="18" charset="0"/>
                <a:cs typeface="Times New Roman" panose="02020603050405020304" pitchFamily="18" charset="0"/>
              </a:rPr>
              <a:t>Dept. of CSE</a:t>
            </a:r>
          </a:p>
          <a:p>
            <a:pPr marL="0" lvl="0" indent="0" algn="ctr" rtl="0">
              <a:lnSpc>
                <a:spcPct val="70000"/>
              </a:lnSpc>
              <a:spcBef>
                <a:spcPts val="800"/>
              </a:spcBef>
              <a:spcAft>
                <a:spcPts val="0"/>
              </a:spcAft>
              <a:buClr>
                <a:schemeClr val="dk1"/>
              </a:buClr>
              <a:buSzPts val="840"/>
              <a:buNone/>
            </a:pPr>
            <a:endParaRPr sz="1200" dirty="0">
              <a:latin typeface="Times New Roman"/>
              <a:ea typeface="Times New Roman"/>
              <a:cs typeface="Times New Roman"/>
              <a:sym typeface="Times New Roman"/>
            </a:endParaRPr>
          </a:p>
        </p:txBody>
      </p:sp>
      <p:sp>
        <p:nvSpPr>
          <p:cNvPr id="133" name="Google Shape;133;p30"/>
          <p:cNvSpPr txBox="1"/>
          <p:nvPr/>
        </p:nvSpPr>
        <p:spPr>
          <a:xfrm>
            <a:off x="628650" y="425154"/>
            <a:ext cx="7886700" cy="1923900"/>
          </a:xfrm>
          <a:prstGeom prst="rect">
            <a:avLst/>
          </a:prstGeom>
          <a:noFill/>
          <a:ln>
            <a:noFill/>
          </a:ln>
        </p:spPr>
        <p:txBody>
          <a:bodyPr spcFirstLastPara="1" wrap="square" lIns="68575" tIns="34275" rIns="68575" bIns="34275" anchor="b" anchorCtr="0">
            <a:normAutofit/>
          </a:bodyPr>
          <a:lstStyle/>
          <a:p>
            <a:pPr marL="0" marR="0" lvl="0" indent="0" algn="ctr" rtl="0">
              <a:lnSpc>
                <a:spcPct val="90000"/>
              </a:lnSpc>
              <a:spcBef>
                <a:spcPts val="0"/>
              </a:spcBef>
              <a:spcAft>
                <a:spcPts val="0"/>
              </a:spcAft>
              <a:buClr>
                <a:schemeClr val="dk1"/>
              </a:buClr>
              <a:buSzPts val="1800"/>
              <a:buFont typeface="Times New Roman"/>
              <a:buNone/>
            </a:pPr>
            <a:r>
              <a:rPr lang="en" sz="1800" b="1" i="0" u="none" strike="noStrike" cap="none" dirty="0">
                <a:solidFill>
                  <a:schemeClr val="dk1"/>
                </a:solidFill>
                <a:latin typeface="Times New Roman"/>
                <a:ea typeface="Times New Roman"/>
                <a:cs typeface="Times New Roman"/>
                <a:sym typeface="Times New Roman"/>
              </a:rPr>
              <a:t>BANGALORE INSTITUTE OF TECHNOLOGY</a:t>
            </a:r>
            <a:br>
              <a:rPr lang="en" sz="1500" b="0" i="0" u="none" strike="noStrike" cap="none" dirty="0">
                <a:solidFill>
                  <a:schemeClr val="dk1"/>
                </a:solidFill>
                <a:latin typeface="Times New Roman"/>
                <a:ea typeface="Times New Roman"/>
                <a:cs typeface="Times New Roman"/>
                <a:sym typeface="Times New Roman"/>
              </a:rPr>
            </a:br>
            <a:r>
              <a:rPr lang="en" sz="1200" b="0" i="0" u="none" strike="noStrike" cap="none" dirty="0">
                <a:solidFill>
                  <a:schemeClr val="dk1"/>
                </a:solidFill>
                <a:latin typeface="Times New Roman"/>
                <a:ea typeface="Times New Roman"/>
                <a:cs typeface="Times New Roman"/>
                <a:sym typeface="Times New Roman"/>
              </a:rPr>
              <a:t>K. R. Road, V. V. Pura, Bengaluru – 560004</a:t>
            </a:r>
            <a:br>
              <a:rPr lang="en" sz="1200" b="0" i="0" u="none" strike="noStrike" cap="none" dirty="0">
                <a:solidFill>
                  <a:schemeClr val="dk1"/>
                </a:solidFill>
                <a:latin typeface="Times New Roman"/>
                <a:ea typeface="Times New Roman"/>
                <a:cs typeface="Times New Roman"/>
                <a:sym typeface="Times New Roman"/>
              </a:rPr>
            </a:br>
            <a:br>
              <a:rPr lang="en" sz="1200" b="0" i="0" u="none" strike="noStrike" cap="none" dirty="0">
                <a:solidFill>
                  <a:schemeClr val="dk1"/>
                </a:solidFill>
                <a:latin typeface="Times New Roman"/>
                <a:ea typeface="Times New Roman"/>
                <a:cs typeface="Times New Roman"/>
                <a:sym typeface="Times New Roman"/>
              </a:rPr>
            </a:br>
            <a:br>
              <a:rPr lang="en" sz="1200" b="0" i="0" u="none" strike="noStrike" cap="none" dirty="0">
                <a:solidFill>
                  <a:schemeClr val="dk1"/>
                </a:solidFill>
                <a:latin typeface="Times New Roman"/>
                <a:ea typeface="Times New Roman"/>
                <a:cs typeface="Times New Roman"/>
                <a:sym typeface="Times New Roman"/>
              </a:rPr>
            </a:br>
            <a:br>
              <a:rPr lang="en" sz="1200" b="0" i="0" u="none" strike="noStrike" cap="none" dirty="0">
                <a:solidFill>
                  <a:schemeClr val="dk1"/>
                </a:solidFill>
                <a:latin typeface="Times New Roman"/>
                <a:ea typeface="Times New Roman"/>
                <a:cs typeface="Times New Roman"/>
                <a:sym typeface="Times New Roman"/>
              </a:rPr>
            </a:br>
            <a:br>
              <a:rPr lang="en" sz="1500" b="0" i="0" u="none" strike="noStrike" cap="none" dirty="0">
                <a:solidFill>
                  <a:schemeClr val="dk1"/>
                </a:solidFill>
                <a:latin typeface="Times New Roman"/>
                <a:ea typeface="Times New Roman"/>
                <a:cs typeface="Times New Roman"/>
                <a:sym typeface="Times New Roman"/>
              </a:rPr>
            </a:br>
            <a:r>
              <a:rPr lang="en" sz="1500" b="1" i="0" u="none" strike="noStrike" cap="none" dirty="0">
                <a:solidFill>
                  <a:schemeClr val="dk1"/>
                </a:solidFill>
                <a:latin typeface="Times New Roman"/>
                <a:ea typeface="Times New Roman"/>
                <a:cs typeface="Times New Roman"/>
                <a:sym typeface="Times New Roman"/>
              </a:rPr>
              <a:t>Department of Computer Science and Engineering</a:t>
            </a:r>
            <a:endParaRPr sz="1100" dirty="0"/>
          </a:p>
        </p:txBody>
      </p:sp>
      <p:pic>
        <p:nvPicPr>
          <p:cNvPr id="134" name="Google Shape;134;p30" descr="Description: C:\Users\Abhilash\Desktop\thumbnail.aspx.jpg"/>
          <p:cNvPicPr preferRelativeResize="0"/>
          <p:nvPr/>
        </p:nvPicPr>
        <p:blipFill rotWithShape="1">
          <a:blip r:embed="rId3">
            <a:alphaModFix/>
          </a:blip>
          <a:srcRect/>
          <a:stretch/>
        </p:blipFill>
        <p:spPr>
          <a:xfrm>
            <a:off x="4307681" y="1454715"/>
            <a:ext cx="528637" cy="618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8;p49">
            <a:extLst>
              <a:ext uri="{FF2B5EF4-FFF2-40B4-BE49-F238E27FC236}">
                <a16:creationId xmlns:a16="http://schemas.microsoft.com/office/drawing/2014/main" id="{508B306E-7A1F-4AB4-EFB3-50B5B4CA5606}"/>
              </a:ext>
            </a:extLst>
          </p:cNvPr>
          <p:cNvSpPr txBox="1"/>
          <p:nvPr/>
        </p:nvSpPr>
        <p:spPr>
          <a:xfrm>
            <a:off x="2075250" y="165492"/>
            <a:ext cx="4993500" cy="457200"/>
          </a:xfrm>
          <a:prstGeom prst="rect">
            <a:avLst/>
          </a:prstGeom>
          <a:noFill/>
          <a:ln>
            <a:noFill/>
          </a:ln>
        </p:spPr>
        <p:txBody>
          <a:bodyPr spcFirstLastPara="1" wrap="square" lIns="68575" tIns="34275" rIns="68575" bIns="34275" anchor="ctr" anchorCtr="0">
            <a:spAutoFit/>
          </a:bodyPr>
          <a:lstStyle/>
          <a:p>
            <a:pPr marL="0" lvl="0" indent="0" algn="ctr" rtl="0">
              <a:lnSpc>
                <a:spcPct val="90000"/>
              </a:lnSpc>
              <a:spcBef>
                <a:spcPts val="0"/>
              </a:spcBef>
              <a:spcAft>
                <a:spcPts val="0"/>
              </a:spcAft>
              <a:buNone/>
            </a:pPr>
            <a:r>
              <a:rPr lang="en" sz="2800" b="1" dirty="0">
                <a:latin typeface="Times New Roman"/>
                <a:ea typeface="Times New Roman"/>
                <a:cs typeface="Times New Roman"/>
                <a:sym typeface="Times New Roman"/>
              </a:rPr>
              <a:t>Applications</a:t>
            </a:r>
            <a:endParaRPr sz="28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D2F3C83-D8C1-B2F7-613B-77A0120C104D}"/>
              </a:ext>
            </a:extLst>
          </p:cNvPr>
          <p:cNvPicPr>
            <a:picLocks noChangeAspect="1"/>
          </p:cNvPicPr>
          <p:nvPr/>
        </p:nvPicPr>
        <p:blipFill>
          <a:blip r:embed="rId2"/>
          <a:stretch>
            <a:fillRect/>
          </a:stretch>
        </p:blipFill>
        <p:spPr>
          <a:xfrm>
            <a:off x="463444" y="871832"/>
            <a:ext cx="3427878" cy="3664828"/>
          </a:xfrm>
          <a:prstGeom prst="rect">
            <a:avLst/>
          </a:prstGeom>
        </p:spPr>
      </p:pic>
      <p:pic>
        <p:nvPicPr>
          <p:cNvPr id="7" name="Picture 6">
            <a:extLst>
              <a:ext uri="{FF2B5EF4-FFF2-40B4-BE49-F238E27FC236}">
                <a16:creationId xmlns:a16="http://schemas.microsoft.com/office/drawing/2014/main" id="{8ECB6DD8-384E-7EBF-E248-43D3A630CE71}"/>
              </a:ext>
            </a:extLst>
          </p:cNvPr>
          <p:cNvPicPr>
            <a:picLocks noChangeAspect="1"/>
          </p:cNvPicPr>
          <p:nvPr/>
        </p:nvPicPr>
        <p:blipFill>
          <a:blip r:embed="rId3"/>
          <a:stretch>
            <a:fillRect/>
          </a:stretch>
        </p:blipFill>
        <p:spPr>
          <a:xfrm>
            <a:off x="4384464" y="696180"/>
            <a:ext cx="3840480" cy="3840480"/>
          </a:xfrm>
          <a:prstGeom prst="rect">
            <a:avLst/>
          </a:prstGeom>
        </p:spPr>
      </p:pic>
      <p:sp>
        <p:nvSpPr>
          <p:cNvPr id="8" name="TextBox 7">
            <a:extLst>
              <a:ext uri="{FF2B5EF4-FFF2-40B4-BE49-F238E27FC236}">
                <a16:creationId xmlns:a16="http://schemas.microsoft.com/office/drawing/2014/main" id="{6D9E9D33-F11C-D3EB-3AB9-24D6314CB007}"/>
              </a:ext>
            </a:extLst>
          </p:cNvPr>
          <p:cNvSpPr txBox="1"/>
          <p:nvPr/>
        </p:nvSpPr>
        <p:spPr>
          <a:xfrm flipH="1">
            <a:off x="1231052" y="4536660"/>
            <a:ext cx="1932095" cy="307777"/>
          </a:xfrm>
          <a:prstGeom prst="rect">
            <a:avLst/>
          </a:prstGeom>
          <a:noFill/>
        </p:spPr>
        <p:txBody>
          <a:bodyPr wrap="square" rtlCol="0">
            <a:spAutoFit/>
          </a:bodyPr>
          <a:lstStyle/>
          <a:p>
            <a:r>
              <a:rPr lang="en-IN" dirty="0"/>
              <a:t>Facial Recognition</a:t>
            </a:r>
          </a:p>
        </p:txBody>
      </p:sp>
      <p:sp>
        <p:nvSpPr>
          <p:cNvPr id="9" name="TextBox 8">
            <a:extLst>
              <a:ext uri="{FF2B5EF4-FFF2-40B4-BE49-F238E27FC236}">
                <a16:creationId xmlns:a16="http://schemas.microsoft.com/office/drawing/2014/main" id="{A09BD474-1EA5-14ED-AF6E-41D06D910289}"/>
              </a:ext>
            </a:extLst>
          </p:cNvPr>
          <p:cNvSpPr txBox="1"/>
          <p:nvPr/>
        </p:nvSpPr>
        <p:spPr>
          <a:xfrm>
            <a:off x="5399828" y="4536660"/>
            <a:ext cx="2059093" cy="307777"/>
          </a:xfrm>
          <a:prstGeom prst="rect">
            <a:avLst/>
          </a:prstGeom>
          <a:noFill/>
        </p:spPr>
        <p:txBody>
          <a:bodyPr wrap="square" rtlCol="0">
            <a:spAutoFit/>
          </a:bodyPr>
          <a:lstStyle/>
          <a:p>
            <a:r>
              <a:rPr lang="en-IN" dirty="0"/>
              <a:t>Emotion Analysis</a:t>
            </a:r>
          </a:p>
        </p:txBody>
      </p:sp>
    </p:spTree>
    <p:extLst>
      <p:ext uri="{BB962C8B-B14F-4D97-AF65-F5344CB8AC3E}">
        <p14:creationId xmlns:p14="http://schemas.microsoft.com/office/powerpoint/2010/main" val="96330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80CD7E-D05F-7BBD-64FB-7DA100FBEE59}"/>
              </a:ext>
            </a:extLst>
          </p:cNvPr>
          <p:cNvPicPr>
            <a:picLocks noChangeAspect="1"/>
          </p:cNvPicPr>
          <p:nvPr/>
        </p:nvPicPr>
        <p:blipFill>
          <a:blip r:embed="rId2"/>
          <a:stretch>
            <a:fillRect/>
          </a:stretch>
        </p:blipFill>
        <p:spPr>
          <a:xfrm>
            <a:off x="489374" y="372957"/>
            <a:ext cx="3750734" cy="4090670"/>
          </a:xfrm>
          <a:prstGeom prst="rect">
            <a:avLst/>
          </a:prstGeom>
        </p:spPr>
      </p:pic>
      <p:pic>
        <p:nvPicPr>
          <p:cNvPr id="8" name="Picture 7">
            <a:extLst>
              <a:ext uri="{FF2B5EF4-FFF2-40B4-BE49-F238E27FC236}">
                <a16:creationId xmlns:a16="http://schemas.microsoft.com/office/drawing/2014/main" id="{0E1AAE22-F0E8-E424-1D4D-02373275ACB7}"/>
              </a:ext>
            </a:extLst>
          </p:cNvPr>
          <p:cNvPicPr>
            <a:picLocks noChangeAspect="1"/>
          </p:cNvPicPr>
          <p:nvPr/>
        </p:nvPicPr>
        <p:blipFill>
          <a:blip r:embed="rId3"/>
          <a:stretch>
            <a:fillRect/>
          </a:stretch>
        </p:blipFill>
        <p:spPr>
          <a:xfrm>
            <a:off x="4387426" y="372957"/>
            <a:ext cx="4524022" cy="4022936"/>
          </a:xfrm>
          <a:prstGeom prst="rect">
            <a:avLst/>
          </a:prstGeom>
        </p:spPr>
      </p:pic>
      <p:sp>
        <p:nvSpPr>
          <p:cNvPr id="9" name="TextBox 8">
            <a:extLst>
              <a:ext uri="{FF2B5EF4-FFF2-40B4-BE49-F238E27FC236}">
                <a16:creationId xmlns:a16="http://schemas.microsoft.com/office/drawing/2014/main" id="{48D85A51-BD87-DFDB-5C84-EE0D76A17DFF}"/>
              </a:ext>
            </a:extLst>
          </p:cNvPr>
          <p:cNvSpPr txBox="1"/>
          <p:nvPr/>
        </p:nvSpPr>
        <p:spPr>
          <a:xfrm>
            <a:off x="541867" y="4619413"/>
            <a:ext cx="3014133" cy="307777"/>
          </a:xfrm>
          <a:prstGeom prst="rect">
            <a:avLst/>
          </a:prstGeom>
          <a:noFill/>
        </p:spPr>
        <p:txBody>
          <a:bodyPr wrap="square" rtlCol="0">
            <a:spAutoFit/>
          </a:bodyPr>
          <a:lstStyle/>
          <a:p>
            <a:r>
              <a:rPr lang="en-IN" dirty="0"/>
              <a:t>Video Surveillance </a:t>
            </a:r>
          </a:p>
        </p:txBody>
      </p:sp>
      <p:sp>
        <p:nvSpPr>
          <p:cNvPr id="10" name="TextBox 9">
            <a:extLst>
              <a:ext uri="{FF2B5EF4-FFF2-40B4-BE49-F238E27FC236}">
                <a16:creationId xmlns:a16="http://schemas.microsoft.com/office/drawing/2014/main" id="{00476B2F-E038-DABE-4ACC-73584EE883DF}"/>
              </a:ext>
            </a:extLst>
          </p:cNvPr>
          <p:cNvSpPr txBox="1"/>
          <p:nvPr/>
        </p:nvSpPr>
        <p:spPr>
          <a:xfrm>
            <a:off x="5730240" y="4616654"/>
            <a:ext cx="3854026" cy="307777"/>
          </a:xfrm>
          <a:prstGeom prst="rect">
            <a:avLst/>
          </a:prstGeom>
          <a:noFill/>
        </p:spPr>
        <p:txBody>
          <a:bodyPr wrap="square" rtlCol="0">
            <a:spAutoFit/>
          </a:bodyPr>
          <a:lstStyle/>
          <a:p>
            <a:r>
              <a:rPr lang="en-IN" dirty="0"/>
              <a:t>Biometric Authentication</a:t>
            </a:r>
          </a:p>
        </p:txBody>
      </p:sp>
    </p:spTree>
    <p:extLst>
      <p:ext uri="{BB962C8B-B14F-4D97-AF65-F5344CB8AC3E}">
        <p14:creationId xmlns:p14="http://schemas.microsoft.com/office/powerpoint/2010/main" val="171095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CEB439-C116-CE46-2CEA-4AC21BE07AA3}"/>
              </a:ext>
            </a:extLst>
          </p:cNvPr>
          <p:cNvPicPr>
            <a:picLocks noChangeAspect="1"/>
          </p:cNvPicPr>
          <p:nvPr/>
        </p:nvPicPr>
        <p:blipFill>
          <a:blip r:embed="rId2"/>
          <a:stretch>
            <a:fillRect/>
          </a:stretch>
        </p:blipFill>
        <p:spPr>
          <a:xfrm>
            <a:off x="384810" y="380577"/>
            <a:ext cx="4403938" cy="3534410"/>
          </a:xfrm>
          <a:prstGeom prst="rect">
            <a:avLst/>
          </a:prstGeom>
        </p:spPr>
      </p:pic>
      <p:sp>
        <p:nvSpPr>
          <p:cNvPr id="7" name="TextBox 6">
            <a:extLst>
              <a:ext uri="{FF2B5EF4-FFF2-40B4-BE49-F238E27FC236}">
                <a16:creationId xmlns:a16="http://schemas.microsoft.com/office/drawing/2014/main" id="{243CD88F-FF5D-208E-946F-CE9B655271A9}"/>
              </a:ext>
            </a:extLst>
          </p:cNvPr>
          <p:cNvSpPr txBox="1"/>
          <p:nvPr/>
        </p:nvSpPr>
        <p:spPr>
          <a:xfrm>
            <a:off x="839893" y="4267200"/>
            <a:ext cx="3149600" cy="307777"/>
          </a:xfrm>
          <a:prstGeom prst="rect">
            <a:avLst/>
          </a:prstGeom>
          <a:noFill/>
        </p:spPr>
        <p:txBody>
          <a:bodyPr wrap="square" rtlCol="0">
            <a:spAutoFit/>
          </a:bodyPr>
          <a:lstStyle/>
          <a:p>
            <a:r>
              <a:rPr lang="en-IN" dirty="0"/>
              <a:t>Age and gender Estimation</a:t>
            </a:r>
          </a:p>
        </p:txBody>
      </p:sp>
      <p:pic>
        <p:nvPicPr>
          <p:cNvPr id="9" name="Picture 8">
            <a:extLst>
              <a:ext uri="{FF2B5EF4-FFF2-40B4-BE49-F238E27FC236}">
                <a16:creationId xmlns:a16="http://schemas.microsoft.com/office/drawing/2014/main" id="{C1FCA32C-CD6D-36A1-359A-07C99AC1934C}"/>
              </a:ext>
            </a:extLst>
          </p:cNvPr>
          <p:cNvPicPr>
            <a:picLocks noChangeAspect="1"/>
          </p:cNvPicPr>
          <p:nvPr/>
        </p:nvPicPr>
        <p:blipFill>
          <a:blip r:embed="rId3"/>
          <a:stretch>
            <a:fillRect/>
          </a:stretch>
        </p:blipFill>
        <p:spPr>
          <a:xfrm>
            <a:off x="4929294" y="380577"/>
            <a:ext cx="4134554" cy="3534410"/>
          </a:xfrm>
          <a:prstGeom prst="rect">
            <a:avLst/>
          </a:prstGeom>
        </p:spPr>
      </p:pic>
      <p:sp>
        <p:nvSpPr>
          <p:cNvPr id="10" name="TextBox 9">
            <a:extLst>
              <a:ext uri="{FF2B5EF4-FFF2-40B4-BE49-F238E27FC236}">
                <a16:creationId xmlns:a16="http://schemas.microsoft.com/office/drawing/2014/main" id="{A37CB05F-20F1-6EFD-7353-5AA2B83239BF}"/>
              </a:ext>
            </a:extLst>
          </p:cNvPr>
          <p:cNvSpPr txBox="1"/>
          <p:nvPr/>
        </p:nvSpPr>
        <p:spPr>
          <a:xfrm>
            <a:off x="5337387" y="4213013"/>
            <a:ext cx="2865120" cy="307777"/>
          </a:xfrm>
          <a:prstGeom prst="rect">
            <a:avLst/>
          </a:prstGeom>
          <a:noFill/>
        </p:spPr>
        <p:txBody>
          <a:bodyPr wrap="square" rtlCol="0">
            <a:spAutoFit/>
          </a:bodyPr>
          <a:lstStyle/>
          <a:p>
            <a:r>
              <a:rPr lang="en-IN" dirty="0"/>
              <a:t>Social Media Filters and Effects</a:t>
            </a:r>
          </a:p>
        </p:txBody>
      </p:sp>
    </p:spTree>
    <p:extLst>
      <p:ext uri="{BB962C8B-B14F-4D97-AF65-F5344CB8AC3E}">
        <p14:creationId xmlns:p14="http://schemas.microsoft.com/office/powerpoint/2010/main" val="122450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3CD88F-FF5D-208E-946F-CE9B655271A9}"/>
              </a:ext>
            </a:extLst>
          </p:cNvPr>
          <p:cNvSpPr txBox="1"/>
          <p:nvPr/>
        </p:nvSpPr>
        <p:spPr>
          <a:xfrm>
            <a:off x="839893" y="4267200"/>
            <a:ext cx="3149600" cy="307777"/>
          </a:xfrm>
          <a:prstGeom prst="rect">
            <a:avLst/>
          </a:prstGeom>
          <a:noFill/>
        </p:spPr>
        <p:txBody>
          <a:bodyPr wrap="square" rtlCol="0">
            <a:spAutoFit/>
          </a:bodyPr>
          <a:lstStyle/>
          <a:p>
            <a:r>
              <a:rPr lang="en-IN" dirty="0"/>
              <a:t>Entertainment and Gaming </a:t>
            </a:r>
          </a:p>
        </p:txBody>
      </p:sp>
      <p:sp>
        <p:nvSpPr>
          <p:cNvPr id="10" name="TextBox 9">
            <a:extLst>
              <a:ext uri="{FF2B5EF4-FFF2-40B4-BE49-F238E27FC236}">
                <a16:creationId xmlns:a16="http://schemas.microsoft.com/office/drawing/2014/main" id="{A37CB05F-20F1-6EFD-7353-5AA2B83239BF}"/>
              </a:ext>
            </a:extLst>
          </p:cNvPr>
          <p:cNvSpPr txBox="1"/>
          <p:nvPr/>
        </p:nvSpPr>
        <p:spPr>
          <a:xfrm>
            <a:off x="5337387" y="4213013"/>
            <a:ext cx="2865120" cy="307777"/>
          </a:xfrm>
          <a:prstGeom prst="rect">
            <a:avLst/>
          </a:prstGeom>
          <a:noFill/>
        </p:spPr>
        <p:txBody>
          <a:bodyPr wrap="square" rtlCol="0">
            <a:spAutoFit/>
          </a:bodyPr>
          <a:lstStyle/>
          <a:p>
            <a:r>
              <a:rPr lang="en-IN" dirty="0"/>
              <a:t>Law Enforcement </a:t>
            </a:r>
          </a:p>
        </p:txBody>
      </p:sp>
      <p:pic>
        <p:nvPicPr>
          <p:cNvPr id="3" name="Picture 2">
            <a:extLst>
              <a:ext uri="{FF2B5EF4-FFF2-40B4-BE49-F238E27FC236}">
                <a16:creationId xmlns:a16="http://schemas.microsoft.com/office/drawing/2014/main" id="{D3C9F74A-95B0-B4C8-8595-EEFC8DEC0685}"/>
              </a:ext>
            </a:extLst>
          </p:cNvPr>
          <p:cNvPicPr>
            <a:picLocks noChangeAspect="1"/>
          </p:cNvPicPr>
          <p:nvPr/>
        </p:nvPicPr>
        <p:blipFill>
          <a:blip r:embed="rId2"/>
          <a:stretch>
            <a:fillRect/>
          </a:stretch>
        </p:blipFill>
        <p:spPr>
          <a:xfrm>
            <a:off x="737993" y="149013"/>
            <a:ext cx="3353400" cy="4233334"/>
          </a:xfrm>
          <a:prstGeom prst="rect">
            <a:avLst/>
          </a:prstGeom>
        </p:spPr>
      </p:pic>
      <p:pic>
        <p:nvPicPr>
          <p:cNvPr id="5" name="Picture 4">
            <a:extLst>
              <a:ext uri="{FF2B5EF4-FFF2-40B4-BE49-F238E27FC236}">
                <a16:creationId xmlns:a16="http://schemas.microsoft.com/office/drawing/2014/main" id="{A154785F-1563-7513-D496-378D896B8118}"/>
              </a:ext>
            </a:extLst>
          </p:cNvPr>
          <p:cNvPicPr>
            <a:picLocks noChangeAspect="1"/>
          </p:cNvPicPr>
          <p:nvPr/>
        </p:nvPicPr>
        <p:blipFill>
          <a:blip r:embed="rId3"/>
          <a:stretch>
            <a:fillRect/>
          </a:stretch>
        </p:blipFill>
        <p:spPr>
          <a:xfrm>
            <a:off x="4111712" y="397932"/>
            <a:ext cx="4562969" cy="3422227"/>
          </a:xfrm>
          <a:prstGeom prst="rect">
            <a:avLst/>
          </a:prstGeom>
        </p:spPr>
      </p:pic>
    </p:spTree>
    <p:extLst>
      <p:ext uri="{BB962C8B-B14F-4D97-AF65-F5344CB8AC3E}">
        <p14:creationId xmlns:p14="http://schemas.microsoft.com/office/powerpoint/2010/main" val="21845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DD0384-D402-C98A-06E7-E968B99DC324}"/>
              </a:ext>
            </a:extLst>
          </p:cNvPr>
          <p:cNvPicPr>
            <a:picLocks noChangeAspect="1"/>
          </p:cNvPicPr>
          <p:nvPr/>
        </p:nvPicPr>
        <p:blipFill rotWithShape="1">
          <a:blip r:embed="rId2"/>
          <a:srcRect t="18516" b="6490"/>
          <a:stretch/>
        </p:blipFill>
        <p:spPr>
          <a:xfrm>
            <a:off x="930236" y="1552784"/>
            <a:ext cx="6547524" cy="2805059"/>
          </a:xfrm>
          <a:prstGeom prst="rect">
            <a:avLst/>
          </a:prstGeom>
        </p:spPr>
      </p:pic>
      <p:sp>
        <p:nvSpPr>
          <p:cNvPr id="2" name="TextBox 1">
            <a:extLst>
              <a:ext uri="{FF2B5EF4-FFF2-40B4-BE49-F238E27FC236}">
                <a16:creationId xmlns:a16="http://schemas.microsoft.com/office/drawing/2014/main" id="{8ED84C39-CFC5-3823-73F5-E9287B6B6702}"/>
              </a:ext>
            </a:extLst>
          </p:cNvPr>
          <p:cNvSpPr txBox="1"/>
          <p:nvPr/>
        </p:nvSpPr>
        <p:spPr>
          <a:xfrm>
            <a:off x="927947" y="372533"/>
            <a:ext cx="6394026" cy="707886"/>
          </a:xfrm>
          <a:prstGeom prst="rect">
            <a:avLst/>
          </a:prstGeom>
          <a:noFill/>
        </p:spPr>
        <p:txBody>
          <a:bodyPr wrap="square" rtlCol="0">
            <a:spAutoFit/>
          </a:bodyPr>
          <a:lstStyle/>
          <a:p>
            <a:pPr algn="ctr"/>
            <a:r>
              <a:rPr lang="en-IN" sz="4000" dirty="0"/>
              <a:t>Code Snippets </a:t>
            </a:r>
          </a:p>
        </p:txBody>
      </p:sp>
    </p:spTree>
    <p:extLst>
      <p:ext uri="{BB962C8B-B14F-4D97-AF65-F5344CB8AC3E}">
        <p14:creationId xmlns:p14="http://schemas.microsoft.com/office/powerpoint/2010/main" val="206444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755200-9405-620F-DAB9-36183546D913}"/>
              </a:ext>
            </a:extLst>
          </p:cNvPr>
          <p:cNvPicPr>
            <a:picLocks noChangeAspect="1"/>
          </p:cNvPicPr>
          <p:nvPr/>
        </p:nvPicPr>
        <p:blipFill>
          <a:blip r:embed="rId2"/>
          <a:stretch>
            <a:fillRect/>
          </a:stretch>
        </p:blipFill>
        <p:spPr>
          <a:xfrm>
            <a:off x="376789" y="155787"/>
            <a:ext cx="7297397" cy="4677353"/>
          </a:xfrm>
          <a:prstGeom prst="rect">
            <a:avLst/>
          </a:prstGeom>
        </p:spPr>
      </p:pic>
    </p:spTree>
    <p:extLst>
      <p:ext uri="{BB962C8B-B14F-4D97-AF65-F5344CB8AC3E}">
        <p14:creationId xmlns:p14="http://schemas.microsoft.com/office/powerpoint/2010/main" val="3666078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0F32A3-FF52-62A8-26E6-6D8380794210}"/>
              </a:ext>
            </a:extLst>
          </p:cNvPr>
          <p:cNvPicPr>
            <a:picLocks noChangeAspect="1"/>
          </p:cNvPicPr>
          <p:nvPr/>
        </p:nvPicPr>
        <p:blipFill rotWithShape="1">
          <a:blip r:embed="rId2"/>
          <a:srcRect l="22543"/>
          <a:stretch/>
        </p:blipFill>
        <p:spPr>
          <a:xfrm>
            <a:off x="988906" y="562925"/>
            <a:ext cx="6480043" cy="3575581"/>
          </a:xfrm>
          <a:prstGeom prst="rect">
            <a:avLst/>
          </a:prstGeom>
        </p:spPr>
      </p:pic>
    </p:spTree>
    <p:extLst>
      <p:ext uri="{BB962C8B-B14F-4D97-AF65-F5344CB8AC3E}">
        <p14:creationId xmlns:p14="http://schemas.microsoft.com/office/powerpoint/2010/main" val="190792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22C63B-5855-D521-F587-3F92D6C6B32A}"/>
              </a:ext>
            </a:extLst>
          </p:cNvPr>
          <p:cNvPicPr>
            <a:picLocks noChangeAspect="1"/>
          </p:cNvPicPr>
          <p:nvPr/>
        </p:nvPicPr>
        <p:blipFill rotWithShape="1">
          <a:blip r:embed="rId2"/>
          <a:srcRect l="34098"/>
          <a:stretch/>
        </p:blipFill>
        <p:spPr>
          <a:xfrm>
            <a:off x="657013" y="351175"/>
            <a:ext cx="7687734" cy="4478702"/>
          </a:xfrm>
          <a:prstGeom prst="rect">
            <a:avLst/>
          </a:prstGeom>
        </p:spPr>
      </p:pic>
    </p:spTree>
    <p:extLst>
      <p:ext uri="{BB962C8B-B14F-4D97-AF65-F5344CB8AC3E}">
        <p14:creationId xmlns:p14="http://schemas.microsoft.com/office/powerpoint/2010/main" val="92719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8C5540-38FE-F224-D6D6-D868829F19D8}"/>
              </a:ext>
            </a:extLst>
          </p:cNvPr>
          <p:cNvSpPr>
            <a:spLocks noGrp="1"/>
          </p:cNvSpPr>
          <p:nvPr>
            <p:ph type="body" idx="1"/>
          </p:nvPr>
        </p:nvSpPr>
        <p:spPr>
          <a:xfrm>
            <a:off x="138223" y="873759"/>
            <a:ext cx="8899451" cy="4176705"/>
          </a:xfrm>
        </p:spPr>
        <p:txBody>
          <a:bodyPr>
            <a:normAutofit/>
          </a:bodyPr>
          <a:lstStyle/>
          <a:p>
            <a:pPr marL="1397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Facial recognition algorithms, such as the </a:t>
            </a:r>
            <a:r>
              <a:rPr lang="en-US" sz="1400" dirty="0" err="1">
                <a:solidFill>
                  <a:schemeClr val="tx1"/>
                </a:solidFill>
                <a:latin typeface="Times New Roman" panose="02020603050405020304" pitchFamily="18" charset="0"/>
                <a:cs typeface="Times New Roman" panose="02020603050405020304" pitchFamily="18" charset="0"/>
              </a:rPr>
              <a:t>DeepFace</a:t>
            </a:r>
            <a:r>
              <a:rPr lang="en-US" sz="1400" dirty="0">
                <a:solidFill>
                  <a:schemeClr val="tx1"/>
                </a:solidFill>
                <a:latin typeface="Times New Roman" panose="02020603050405020304" pitchFamily="18" charset="0"/>
                <a:cs typeface="Times New Roman" panose="02020603050405020304" pitchFamily="18" charset="0"/>
              </a:rPr>
              <a:t> approach developed by Facebook, utilize computer vision and deep learning to analyze and recognize human faces. They have applications in security, access control, social media, and entertainment. Face detection enhances security measures in law enforcement and access control systems, while also enabling real-time filters and effects on social media platforms. Additionally, it aids in entertainment and gaming applications, retail analytics, and personal </a:t>
            </a:r>
            <a:r>
              <a:rPr lang="en-US" sz="1400">
                <a:solidFill>
                  <a:schemeClr val="tx1"/>
                </a:solidFill>
                <a:latin typeface="Times New Roman" panose="02020603050405020304" pitchFamily="18" charset="0"/>
                <a:cs typeface="Times New Roman" panose="02020603050405020304" pitchFamily="18" charset="0"/>
              </a:rPr>
              <a:t>safety.</a:t>
            </a:r>
            <a:endParaRPr lang="en-US" sz="1400" dirty="0">
              <a:solidFill>
                <a:schemeClr val="tx1"/>
              </a:solidFill>
              <a:latin typeface="Times New Roman" panose="02020603050405020304" pitchFamily="18" charset="0"/>
              <a:cs typeface="Times New Roman" panose="02020603050405020304" pitchFamily="18" charset="0"/>
            </a:endParaRPr>
          </a:p>
          <a:p>
            <a:pPr marL="139700" indent="0">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However, there are limitations to consider. Dataset bias, variations in environmental factors, and privacy concerns pose challenges. Biased training datasets can lead to inaccurate results, environmental variations affect accuracy, and privacy concerns arise due to personal data collection. Future enhancements can include improving robustness, exploring advanced architectures, integrating privacy-preserving techniques, and leveraging multi-modal approaches. Continuously updating datasets and developing efficient implementations can further enhance performance and scalability.</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DCE5E1D-3A34-6979-B876-F8741DBABD67}"/>
              </a:ext>
            </a:extLst>
          </p:cNvPr>
          <p:cNvSpPr txBox="1"/>
          <p:nvPr/>
        </p:nvSpPr>
        <p:spPr>
          <a:xfrm>
            <a:off x="900853" y="277707"/>
            <a:ext cx="7044267" cy="707886"/>
          </a:xfrm>
          <a:prstGeom prst="rect">
            <a:avLst/>
          </a:prstGeom>
          <a:noFill/>
        </p:spPr>
        <p:txBody>
          <a:bodyPr wrap="square" rtlCol="0">
            <a:spAutoFit/>
          </a:bodyPr>
          <a:lstStyle/>
          <a:p>
            <a:pPr algn="ctr"/>
            <a:r>
              <a:rPr lang="en-IN" sz="4000" dirty="0"/>
              <a:t>Conclusion </a:t>
            </a:r>
          </a:p>
        </p:txBody>
      </p:sp>
    </p:spTree>
    <p:extLst>
      <p:ext uri="{BB962C8B-B14F-4D97-AF65-F5344CB8AC3E}">
        <p14:creationId xmlns:p14="http://schemas.microsoft.com/office/powerpoint/2010/main" val="248365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51"/>
          <p:cNvSpPr txBox="1"/>
          <p:nvPr/>
        </p:nvSpPr>
        <p:spPr>
          <a:xfrm>
            <a:off x="406650" y="980925"/>
            <a:ext cx="8330700" cy="3947204"/>
          </a:xfrm>
          <a:prstGeom prst="rect">
            <a:avLst/>
          </a:prstGeom>
          <a:noFill/>
          <a:ln>
            <a:noFill/>
          </a:ln>
        </p:spPr>
        <p:txBody>
          <a:bodyPr spcFirstLastPara="1" wrap="square" lIns="68575" tIns="34275" rIns="68575" bIns="34275" anchor="t" anchorCtr="0">
            <a:spAutoFit/>
          </a:bodyPr>
          <a:lstStyle/>
          <a:p>
            <a:pPr marL="285750" lvl="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OpenCV: https://opencv.org/ - OpenCV is an open-source computer vision library that provides various tools and algorithms for face detection and recognition. </a:t>
            </a:r>
          </a:p>
          <a:p>
            <a:pPr marL="285750" lvl="0" indent="-285750" algn="just">
              <a:lnSpc>
                <a:spcPct val="150000"/>
              </a:lnSpc>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Dlib</a:t>
            </a:r>
            <a:r>
              <a:rPr lang="en-GB" dirty="0">
                <a:latin typeface="Times New Roman" panose="02020603050405020304" pitchFamily="18" charset="0"/>
                <a:cs typeface="Times New Roman" panose="02020603050405020304" pitchFamily="18" charset="0"/>
              </a:rPr>
              <a:t>: http://dlib.net/ - </a:t>
            </a:r>
            <a:r>
              <a:rPr lang="en-GB" dirty="0" err="1">
                <a:latin typeface="Times New Roman" panose="02020603050405020304" pitchFamily="18" charset="0"/>
                <a:cs typeface="Times New Roman" panose="02020603050405020304" pitchFamily="18" charset="0"/>
              </a:rPr>
              <a:t>Dlib</a:t>
            </a:r>
            <a:r>
              <a:rPr lang="en-GB" dirty="0">
                <a:latin typeface="Times New Roman" panose="02020603050405020304" pitchFamily="18" charset="0"/>
                <a:cs typeface="Times New Roman" panose="02020603050405020304" pitchFamily="18" charset="0"/>
              </a:rPr>
              <a:t> is a modern C++ toolkit that includes facial detection and recognition algorithms, as well as other computer vision and machine learning tools. </a:t>
            </a:r>
          </a:p>
          <a:p>
            <a:pPr marL="285750" lvl="0" indent="-285750" algn="just">
              <a:lnSpc>
                <a:spcPct val="150000"/>
              </a:lnSpc>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PyImageSearch</a:t>
            </a:r>
            <a:r>
              <a:rPr lang="en-GB" dirty="0">
                <a:latin typeface="Times New Roman" panose="02020603050405020304" pitchFamily="18" charset="0"/>
                <a:cs typeface="Times New Roman" panose="02020603050405020304" pitchFamily="18" charset="0"/>
              </a:rPr>
              <a:t>: https://www.pyimagesearch.com/ - </a:t>
            </a:r>
            <a:r>
              <a:rPr lang="en-GB" dirty="0" err="1">
                <a:latin typeface="Times New Roman" panose="02020603050405020304" pitchFamily="18" charset="0"/>
                <a:cs typeface="Times New Roman" panose="02020603050405020304" pitchFamily="18" charset="0"/>
              </a:rPr>
              <a:t>PyImageSearch</a:t>
            </a:r>
            <a:r>
              <a:rPr lang="en-GB" dirty="0">
                <a:latin typeface="Times New Roman" panose="02020603050405020304" pitchFamily="18" charset="0"/>
                <a:cs typeface="Times New Roman" panose="02020603050405020304" pitchFamily="18" charset="0"/>
              </a:rPr>
              <a:t> is a blog that provides tutorials and resources on various computer vision topics, including face detection using Python and OpenCV.</a:t>
            </a:r>
          </a:p>
          <a:p>
            <a:pPr marL="285750" lvl="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Face Detection Homepage: http://www.face-detection.org/ - This website serves as a comprehensive resource for face detection algorithms, datasets, benchmarks, and research papers.</a:t>
            </a:r>
          </a:p>
          <a:p>
            <a:pPr marL="285750" lvl="0" indent="-285750" algn="just">
              <a:lnSpc>
                <a:spcPct val="150000"/>
              </a:lnSpc>
              <a:buFont typeface="Arial" panose="020B0604020202020204" pitchFamily="34" charset="0"/>
              <a:buChar char="•"/>
            </a:pPr>
            <a:r>
              <a:rPr lang="en-GB" dirty="0" err="1">
                <a:latin typeface="Times New Roman" panose="02020603050405020304" pitchFamily="18" charset="0"/>
                <a:ea typeface="Times New Roman"/>
                <a:cs typeface="Times New Roman" panose="02020603050405020304" pitchFamily="18" charset="0"/>
                <a:sym typeface="Times New Roman"/>
              </a:rPr>
              <a:t>FaceNet</a:t>
            </a:r>
            <a:r>
              <a:rPr lang="en-GB" dirty="0">
                <a:latin typeface="Times New Roman" panose="02020603050405020304" pitchFamily="18" charset="0"/>
                <a:ea typeface="Times New Roman"/>
                <a:cs typeface="Times New Roman" panose="02020603050405020304" pitchFamily="18" charset="0"/>
                <a:sym typeface="Times New Roman"/>
              </a:rPr>
              <a:t>: A Unified Embedding for Face Recognition and Clustering: This research paper introduces the </a:t>
            </a:r>
            <a:r>
              <a:rPr lang="en-GB" dirty="0" err="1">
                <a:latin typeface="Times New Roman" panose="02020603050405020304" pitchFamily="18" charset="0"/>
                <a:ea typeface="Times New Roman"/>
                <a:cs typeface="Times New Roman" panose="02020603050405020304" pitchFamily="18" charset="0"/>
                <a:sym typeface="Times New Roman"/>
              </a:rPr>
              <a:t>FaceNet</a:t>
            </a:r>
            <a:r>
              <a:rPr lang="en-GB" dirty="0">
                <a:latin typeface="Times New Roman" panose="02020603050405020304" pitchFamily="18" charset="0"/>
                <a:ea typeface="Times New Roman"/>
                <a:cs typeface="Times New Roman" panose="02020603050405020304" pitchFamily="18" charset="0"/>
                <a:sym typeface="Times New Roman"/>
              </a:rPr>
              <a:t> model, which is closely related to DeepFace and focuses on face recognition and clustering using deep neural networks. Link: arxiv.org/abs/1503.03832</a:t>
            </a:r>
          </a:p>
          <a:p>
            <a:pPr lvl="0" algn="just">
              <a:lnSpc>
                <a:spcPct val="150000"/>
              </a:lnSpc>
            </a:pPr>
            <a:endParaRPr lang="en-GB" dirty="0">
              <a:latin typeface="Times New Roman"/>
              <a:ea typeface="Times New Roman"/>
              <a:cs typeface="Times New Roman"/>
              <a:sym typeface="Times New Roman"/>
            </a:endParaRPr>
          </a:p>
        </p:txBody>
      </p:sp>
      <p:sp>
        <p:nvSpPr>
          <p:cNvPr id="259" name="Google Shape;259;p51"/>
          <p:cNvSpPr txBox="1"/>
          <p:nvPr/>
        </p:nvSpPr>
        <p:spPr>
          <a:xfrm>
            <a:off x="628650" y="343425"/>
            <a:ext cx="7886700" cy="485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400" b="1">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p:nvPr/>
        </p:nvSpPr>
        <p:spPr>
          <a:xfrm>
            <a:off x="2075250" y="261650"/>
            <a:ext cx="4993500" cy="457200"/>
          </a:xfrm>
          <a:prstGeom prst="rect">
            <a:avLst/>
          </a:prstGeom>
          <a:noFill/>
          <a:ln>
            <a:noFill/>
          </a:ln>
        </p:spPr>
        <p:txBody>
          <a:bodyPr spcFirstLastPara="1" wrap="square" lIns="68575" tIns="34275" rIns="68575" bIns="34275" anchor="ctr" anchorCtr="0">
            <a:spAutoFit/>
          </a:bodyPr>
          <a:lstStyle/>
          <a:p>
            <a:pPr marL="0" lvl="0" indent="0" algn="ctr" rtl="0">
              <a:lnSpc>
                <a:spcPct val="90000"/>
              </a:lnSpc>
              <a:spcBef>
                <a:spcPts val="0"/>
              </a:spcBef>
              <a:spcAft>
                <a:spcPts val="0"/>
              </a:spcAft>
              <a:buNone/>
            </a:pPr>
            <a:r>
              <a:rPr lang="en" sz="2800" b="1">
                <a:latin typeface="Times New Roman"/>
                <a:ea typeface="Times New Roman"/>
                <a:cs typeface="Times New Roman"/>
                <a:sym typeface="Times New Roman"/>
              </a:rPr>
              <a:t>Agenda</a:t>
            </a:r>
            <a:endParaRPr sz="2800" b="1">
              <a:latin typeface="Times New Roman"/>
              <a:ea typeface="Times New Roman"/>
              <a:cs typeface="Times New Roman"/>
              <a:sym typeface="Times New Roman"/>
            </a:endParaRPr>
          </a:p>
        </p:txBody>
      </p:sp>
      <p:sp>
        <p:nvSpPr>
          <p:cNvPr id="140" name="Google Shape;140;p31"/>
          <p:cNvSpPr txBox="1"/>
          <p:nvPr/>
        </p:nvSpPr>
        <p:spPr>
          <a:xfrm>
            <a:off x="880800" y="827475"/>
            <a:ext cx="7382400" cy="3470150"/>
          </a:xfrm>
          <a:prstGeom prst="rect">
            <a:avLst/>
          </a:prstGeom>
          <a:noFill/>
          <a:ln>
            <a:noFill/>
          </a:ln>
        </p:spPr>
        <p:txBody>
          <a:bodyPr spcFirstLastPara="1" wrap="square" lIns="68575" tIns="34275" rIns="68575" bIns="34275" anchor="t" anchorCtr="0">
            <a:spAutoFit/>
          </a:bodyPr>
          <a:lstStyle/>
          <a:p>
            <a:pPr marL="342900" lvl="0" indent="-279400" algn="l" rtl="0">
              <a:lnSpc>
                <a:spcPct val="150000"/>
              </a:lnSpc>
              <a:spcBef>
                <a:spcPts val="60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Introduction</a:t>
            </a:r>
            <a:endParaRPr sz="1800" dirty="0">
              <a:solidFill>
                <a:srgbClr val="000000"/>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Clr>
                <a:srgbClr val="000000"/>
              </a:buClr>
              <a:buSzPts val="1800"/>
              <a:buChar char="•"/>
            </a:pPr>
            <a:r>
              <a:rPr lang="en" sz="1800" dirty="0">
                <a:solidFill>
                  <a:srgbClr val="000000"/>
                </a:solidFill>
                <a:latin typeface="Times New Roman"/>
                <a:ea typeface="Times New Roman"/>
                <a:cs typeface="Times New Roman"/>
                <a:sym typeface="Times New Roman"/>
              </a:rPr>
              <a:t>Problem Statement</a:t>
            </a:r>
            <a:endParaRPr sz="1800" dirty="0">
              <a:solidFill>
                <a:srgbClr val="000000"/>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Proposed System</a:t>
            </a:r>
            <a:endParaRPr sz="1800" dirty="0">
              <a:solidFill>
                <a:srgbClr val="000000"/>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Clr>
                <a:srgbClr val="000000"/>
              </a:buClr>
              <a:buSzPts val="1800"/>
              <a:buChar char="•"/>
            </a:pPr>
            <a:r>
              <a:rPr lang="en" sz="1800" dirty="0">
                <a:solidFill>
                  <a:srgbClr val="000000"/>
                </a:solidFill>
                <a:latin typeface="Times New Roman"/>
                <a:ea typeface="Times New Roman"/>
                <a:cs typeface="Times New Roman"/>
                <a:sym typeface="Times New Roman"/>
              </a:rPr>
              <a:t>Algorithm / Methodology</a:t>
            </a:r>
            <a:endParaRPr sz="1800" dirty="0">
              <a:solidFill>
                <a:srgbClr val="000000"/>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Clr>
                <a:srgbClr val="000000"/>
              </a:buClr>
              <a:buSzPts val="1800"/>
              <a:buChar char="•"/>
            </a:pPr>
            <a:r>
              <a:rPr lang="en" sz="1800" dirty="0">
                <a:solidFill>
                  <a:srgbClr val="000000"/>
                </a:solidFill>
                <a:latin typeface="Times New Roman"/>
                <a:ea typeface="Times New Roman"/>
                <a:cs typeface="Times New Roman"/>
                <a:sym typeface="Times New Roman"/>
              </a:rPr>
              <a:t>Results</a:t>
            </a:r>
            <a:endParaRPr sz="1800" dirty="0">
              <a:solidFill>
                <a:srgbClr val="000000"/>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Clr>
                <a:schemeClr val="dk1"/>
              </a:buClr>
              <a:buSzPts val="1800"/>
              <a:buFont typeface="Times New Roman"/>
              <a:buChar char="•"/>
            </a:pPr>
            <a:r>
              <a:rPr lang="en" sz="1800" dirty="0">
                <a:solidFill>
                  <a:schemeClr val="dk1"/>
                </a:solidFill>
                <a:latin typeface="Times New Roman"/>
                <a:ea typeface="Times New Roman"/>
                <a:cs typeface="Times New Roman"/>
                <a:sym typeface="Times New Roman"/>
              </a:rPr>
              <a:t>Applications</a:t>
            </a:r>
            <a:endParaRPr sz="1800" dirty="0">
              <a:solidFill>
                <a:schemeClr val="dk1"/>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Clr>
                <a:schemeClr val="dk1"/>
              </a:buClr>
              <a:buSzPts val="1800"/>
              <a:buChar char="•"/>
            </a:pPr>
            <a:r>
              <a:rPr lang="en" sz="1800" dirty="0">
                <a:solidFill>
                  <a:schemeClr val="dk1"/>
                </a:solidFill>
                <a:latin typeface="Times New Roman"/>
                <a:ea typeface="Times New Roman"/>
                <a:cs typeface="Times New Roman"/>
                <a:sym typeface="Times New Roman"/>
              </a:rPr>
              <a:t>Conclusion</a:t>
            </a:r>
            <a:endParaRPr sz="1800" dirty="0">
              <a:solidFill>
                <a:schemeClr val="dk1"/>
              </a:solidFill>
              <a:latin typeface="Times New Roman"/>
              <a:ea typeface="Times New Roman"/>
              <a:cs typeface="Times New Roman"/>
              <a:sym typeface="Times New Roman"/>
            </a:endParaRPr>
          </a:p>
          <a:p>
            <a:pPr marL="342900" lvl="0" indent="-279400" algn="l" rtl="0">
              <a:lnSpc>
                <a:spcPct val="150000"/>
              </a:lnSpc>
              <a:spcBef>
                <a:spcPts val="0"/>
              </a:spcBef>
              <a:spcAft>
                <a:spcPts val="0"/>
              </a:spcAft>
              <a:buClr>
                <a:schemeClr val="dk1"/>
              </a:buClr>
              <a:buSzPts val="1800"/>
              <a:buFont typeface="Times New Roman"/>
              <a:buChar char="•"/>
            </a:pPr>
            <a:r>
              <a:rPr lang="en" sz="1800" dirty="0">
                <a:solidFill>
                  <a:schemeClr val="dk1"/>
                </a:solidFill>
                <a:latin typeface="Times New Roman"/>
                <a:ea typeface="Times New Roman"/>
                <a:cs typeface="Times New Roman"/>
                <a:sym typeface="Times New Roman"/>
              </a:rPr>
              <a:t>References</a:t>
            </a:r>
            <a:endParaRPr sz="18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2"/>
          <p:cNvSpPr txBox="1"/>
          <p:nvPr/>
        </p:nvSpPr>
        <p:spPr>
          <a:xfrm>
            <a:off x="108300" y="828525"/>
            <a:ext cx="8775000" cy="284700"/>
          </a:xfrm>
          <a:prstGeom prst="rect">
            <a:avLst/>
          </a:prstGeom>
          <a:noFill/>
          <a:ln>
            <a:noFill/>
          </a:ln>
        </p:spPr>
        <p:txBody>
          <a:bodyPr spcFirstLastPara="1" wrap="square" lIns="68575" tIns="34275" rIns="68575" bIns="34275" anchor="t" anchorCtr="0">
            <a:spAutoFit/>
          </a:bodyPr>
          <a:lstStyle/>
          <a:p>
            <a:pPr marL="0" lvl="0" indent="0" algn="just" rtl="0">
              <a:lnSpc>
                <a:spcPct val="150000"/>
              </a:lnSpc>
              <a:spcBef>
                <a:spcPts val="0"/>
              </a:spcBef>
              <a:spcAft>
                <a:spcPts val="0"/>
              </a:spcAft>
              <a:buNone/>
            </a:pPr>
            <a:endParaRPr>
              <a:latin typeface="Times New Roman"/>
              <a:ea typeface="Times New Roman"/>
              <a:cs typeface="Times New Roman"/>
              <a:sym typeface="Times New Roman"/>
            </a:endParaRPr>
          </a:p>
        </p:txBody>
      </p:sp>
      <p:sp>
        <p:nvSpPr>
          <p:cNvPr id="265" name="Google Shape;265;p52"/>
          <p:cNvSpPr txBox="1"/>
          <p:nvPr/>
        </p:nvSpPr>
        <p:spPr>
          <a:xfrm>
            <a:off x="330450" y="296897"/>
            <a:ext cx="8330700" cy="3762538"/>
          </a:xfrm>
          <a:prstGeom prst="rect">
            <a:avLst/>
          </a:prstGeom>
          <a:noFill/>
          <a:ln>
            <a:noFill/>
          </a:ln>
        </p:spPr>
        <p:txBody>
          <a:bodyPr spcFirstLastPara="1" wrap="square" lIns="68575" tIns="34275" rIns="68575" bIns="34275" anchor="t" anchorCtr="0">
            <a:spAutoFit/>
          </a:bodyPr>
          <a:lstStyle/>
          <a:p>
            <a:pPr lvl="0" algn="ctr">
              <a:lnSpc>
                <a:spcPct val="150000"/>
              </a:lnSpc>
            </a:pPr>
            <a:endParaRPr lang="en-GB" sz="8000" dirty="0">
              <a:latin typeface="Times New Roman"/>
              <a:ea typeface="Times New Roman"/>
              <a:cs typeface="Times New Roman"/>
              <a:sym typeface="Times New Roman"/>
            </a:endParaRPr>
          </a:p>
          <a:p>
            <a:pPr lvl="0" algn="ctr">
              <a:lnSpc>
                <a:spcPct val="150000"/>
              </a:lnSpc>
            </a:pPr>
            <a:r>
              <a:rPr lang="en-GB" sz="8000" dirty="0">
                <a:latin typeface="Times New Roman"/>
                <a:ea typeface="Times New Roman"/>
                <a:cs typeface="Times New Roman"/>
                <a:sym typeface="Times New Roman"/>
              </a:rPr>
              <a:t>Thank You ! </a:t>
            </a:r>
            <a:endParaRPr lang="en-IN" sz="80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p:nvPr/>
        </p:nvSpPr>
        <p:spPr>
          <a:xfrm>
            <a:off x="526350" y="635720"/>
            <a:ext cx="8091300" cy="3608650"/>
          </a:xfrm>
          <a:prstGeom prst="rect">
            <a:avLst/>
          </a:prstGeom>
          <a:noFill/>
          <a:ln>
            <a:noFill/>
          </a:ln>
        </p:spPr>
        <p:txBody>
          <a:bodyPr spcFirstLastPara="1" wrap="square" lIns="68575" tIns="34275" rIns="68575" bIns="34275" anchor="t" anchorCtr="0">
            <a:spAutoFit/>
          </a:bodyPr>
          <a:lstStyle/>
          <a:p>
            <a:pPr marL="361950" indent="-285750" algn="just">
              <a:lnSpc>
                <a:spcPct val="150000"/>
              </a:lnSpc>
              <a:spcBef>
                <a:spcPts val="800"/>
              </a:spcBef>
              <a:buSzPts val="1600"/>
              <a:buFont typeface="Arial" panose="020B0604020202020204" pitchFamily="34" charset="0"/>
              <a:buChar char="•"/>
            </a:pPr>
            <a:r>
              <a:rPr lang="en-GB" dirty="0">
                <a:solidFill>
                  <a:srgbClr val="000000"/>
                </a:solidFill>
                <a:latin typeface="Times New Roman"/>
                <a:ea typeface="Times New Roman"/>
                <a:cs typeface="Times New Roman"/>
                <a:sym typeface="Times New Roman"/>
              </a:rPr>
              <a:t> Facial recognition technology has witnessed significant advancements, and the DeepFace algorithm, developed by Facebook's AI research team, has emerged as a prominent solution for accurate and efficient face recognition tasks.</a:t>
            </a:r>
          </a:p>
          <a:p>
            <a:pPr marL="361950" indent="-285750" algn="just">
              <a:lnSpc>
                <a:spcPct val="150000"/>
              </a:lnSpc>
              <a:spcBef>
                <a:spcPts val="800"/>
              </a:spcBef>
              <a:buSzPts val="1600"/>
              <a:buFont typeface="Arial" panose="020B0604020202020204" pitchFamily="34" charset="0"/>
              <a:buChar char="•"/>
            </a:pPr>
            <a:r>
              <a:rPr lang="en-GB" dirty="0">
                <a:solidFill>
                  <a:srgbClr val="000000"/>
                </a:solidFill>
                <a:latin typeface="Times New Roman"/>
                <a:ea typeface="Times New Roman"/>
                <a:cs typeface="Times New Roman"/>
                <a:sym typeface="Times New Roman"/>
              </a:rPr>
              <a:t>DeepFace combines computer vision techniques and deep learning models to detect, align, extract features, and classify faces, enabling applications like social media tagging, access control, and law enforcement.</a:t>
            </a:r>
          </a:p>
          <a:p>
            <a:pPr marL="361950" indent="-285750" algn="just">
              <a:lnSpc>
                <a:spcPct val="150000"/>
              </a:lnSpc>
              <a:spcBef>
                <a:spcPts val="800"/>
              </a:spcBef>
              <a:buSzPts val="1600"/>
              <a:buFont typeface="Arial" panose="020B0604020202020204" pitchFamily="34" charset="0"/>
              <a:buChar char="•"/>
            </a:pPr>
            <a:r>
              <a:rPr lang="en-GB" dirty="0">
                <a:solidFill>
                  <a:srgbClr val="000000"/>
                </a:solidFill>
                <a:latin typeface="Times New Roman"/>
                <a:ea typeface="Times New Roman"/>
                <a:cs typeface="Times New Roman"/>
                <a:sym typeface="Times New Roman"/>
              </a:rPr>
              <a:t> While DeepFace showcases impressive capabilities, it is important to understand its limitations, such as dataset bias, variations in environmental factors, privacy concerns, and computational requirements, and consider its scope in areas like identification/authentication, law enforcement/security, social media, human-computer interaction, and biometric identity management.</a:t>
            </a:r>
            <a:endParaRPr lang="en-US" dirty="0">
              <a:solidFill>
                <a:srgbClr val="000000"/>
              </a:solidFill>
              <a:latin typeface="Times New Roman"/>
              <a:ea typeface="Times New Roman"/>
              <a:cs typeface="Times New Roman"/>
              <a:sym typeface="Times New Roman"/>
            </a:endParaRPr>
          </a:p>
        </p:txBody>
      </p:sp>
      <p:sp>
        <p:nvSpPr>
          <p:cNvPr id="146" name="Google Shape;146;p32"/>
          <p:cNvSpPr txBox="1"/>
          <p:nvPr/>
        </p:nvSpPr>
        <p:spPr>
          <a:xfrm>
            <a:off x="2075250" y="178520"/>
            <a:ext cx="4993500" cy="457200"/>
          </a:xfrm>
          <a:prstGeom prst="rect">
            <a:avLst/>
          </a:prstGeom>
          <a:noFill/>
          <a:ln>
            <a:noFill/>
          </a:ln>
        </p:spPr>
        <p:txBody>
          <a:bodyPr spcFirstLastPara="1" wrap="square" lIns="68575" tIns="34275" rIns="68575" bIns="34275" anchor="ctr" anchorCtr="0">
            <a:spAutoFit/>
          </a:bodyPr>
          <a:lstStyle/>
          <a:p>
            <a:pPr marL="0" lvl="0" indent="0" algn="ctr" rtl="0">
              <a:lnSpc>
                <a:spcPct val="90000"/>
              </a:lnSpc>
              <a:spcBef>
                <a:spcPts val="0"/>
              </a:spcBef>
              <a:spcAft>
                <a:spcPts val="0"/>
              </a:spcAft>
              <a:buNone/>
            </a:pPr>
            <a:r>
              <a:rPr lang="en" sz="2800" b="1" dirty="0">
                <a:latin typeface="Times New Roman"/>
                <a:ea typeface="Times New Roman"/>
                <a:cs typeface="Times New Roman"/>
                <a:sym typeface="Times New Roman"/>
              </a:rPr>
              <a:t>Introduction</a:t>
            </a:r>
            <a:endParaRPr sz="2800" b="1"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0" name="Google Shape;180;p38"/>
          <p:cNvSpPr txBox="1"/>
          <p:nvPr/>
        </p:nvSpPr>
        <p:spPr>
          <a:xfrm>
            <a:off x="2075250" y="251500"/>
            <a:ext cx="4993500" cy="457200"/>
          </a:xfrm>
          <a:prstGeom prst="rect">
            <a:avLst/>
          </a:prstGeom>
          <a:noFill/>
          <a:ln>
            <a:noFill/>
          </a:ln>
        </p:spPr>
        <p:txBody>
          <a:bodyPr spcFirstLastPara="1" wrap="square" lIns="68575" tIns="34275" rIns="68575" bIns="34275" anchor="ctr" anchorCtr="0">
            <a:spAutoFit/>
          </a:bodyPr>
          <a:lstStyle/>
          <a:p>
            <a:pPr marL="0" lvl="0" indent="0" algn="ctr" rtl="0">
              <a:lnSpc>
                <a:spcPct val="90000"/>
              </a:lnSpc>
              <a:spcBef>
                <a:spcPts val="0"/>
              </a:spcBef>
              <a:spcAft>
                <a:spcPts val="0"/>
              </a:spcAft>
              <a:buNone/>
            </a:pPr>
            <a:r>
              <a:rPr lang="en" sz="2800" b="1" dirty="0">
                <a:latin typeface="Times New Roman"/>
                <a:ea typeface="Times New Roman"/>
                <a:cs typeface="Times New Roman"/>
                <a:sym typeface="Times New Roman"/>
              </a:rPr>
              <a:t>Problem Statement</a:t>
            </a:r>
            <a:endParaRPr sz="28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A9EC8AB-85B1-0D06-FCFE-D67AFD146249}"/>
              </a:ext>
            </a:extLst>
          </p:cNvPr>
          <p:cNvSpPr txBox="1"/>
          <p:nvPr/>
        </p:nvSpPr>
        <p:spPr>
          <a:xfrm>
            <a:off x="178904" y="708701"/>
            <a:ext cx="8806070" cy="3787575"/>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GB" sz="1800" dirty="0">
                <a:latin typeface="Times New Roman"/>
                <a:ea typeface="Times New Roman"/>
                <a:cs typeface="Times New Roman"/>
              </a:rPr>
              <a:t> </a:t>
            </a:r>
            <a:r>
              <a:rPr lang="en-GB" sz="1600" dirty="0">
                <a:latin typeface="Times New Roman"/>
                <a:ea typeface="Times New Roman"/>
                <a:cs typeface="Times New Roman"/>
              </a:rPr>
              <a:t>Facial recognition algorithms, including DeepFace, face limitations in terms of dataset bias, variations in environmental factors, privacy concerns, and computational requirements, which can affect their accuracy and usability.</a:t>
            </a:r>
          </a:p>
          <a:p>
            <a:pPr marL="457200" lvl="1">
              <a:lnSpc>
                <a:spcPct val="150000"/>
              </a:lnSpc>
            </a:pPr>
            <a:endParaRPr lang="en-GB" sz="1600" dirty="0">
              <a:latin typeface="Times New Roman"/>
              <a:ea typeface="Times New Roman"/>
              <a:cs typeface="Times New Roman"/>
            </a:endParaRPr>
          </a:p>
          <a:p>
            <a:pPr marL="742950" lvl="1" indent="-285750">
              <a:lnSpc>
                <a:spcPct val="150000"/>
              </a:lnSpc>
              <a:buFont typeface="Arial" panose="020B0604020202020204" pitchFamily="34" charset="0"/>
              <a:buChar char="•"/>
            </a:pPr>
            <a:r>
              <a:rPr lang="en-GB" sz="1600" dirty="0">
                <a:latin typeface="Times New Roman"/>
                <a:ea typeface="Times New Roman"/>
                <a:cs typeface="Times New Roman"/>
              </a:rPr>
              <a:t>These limitations hinder the widespread adoption and reliable deployment of facial recognition technology in various domains such as access control, law enforcement, and social media.</a:t>
            </a:r>
          </a:p>
          <a:p>
            <a:pPr marL="742950" lvl="1" indent="-285750">
              <a:lnSpc>
                <a:spcPct val="150000"/>
              </a:lnSpc>
              <a:buFont typeface="Arial" panose="020B0604020202020204" pitchFamily="34" charset="0"/>
              <a:buChar char="•"/>
            </a:pPr>
            <a:endParaRPr lang="en-GB" sz="1600" dirty="0">
              <a:latin typeface="Times New Roman"/>
              <a:ea typeface="Times New Roman"/>
              <a:cs typeface="Times New Roman"/>
            </a:endParaRPr>
          </a:p>
          <a:p>
            <a:pPr marL="742950" lvl="1" indent="-285750">
              <a:lnSpc>
                <a:spcPct val="150000"/>
              </a:lnSpc>
              <a:buFont typeface="Arial" panose="020B0604020202020204" pitchFamily="34" charset="0"/>
              <a:buChar char="•"/>
            </a:pPr>
            <a:r>
              <a:rPr lang="en-GB" sz="1600" dirty="0">
                <a:latin typeface="Times New Roman"/>
                <a:ea typeface="Times New Roman"/>
                <a:cs typeface="Times New Roman"/>
              </a:rPr>
              <a:t>Addressing these limitations and understanding the scope of facial recognition technology is crucial to enhance accuracy, mitigate biases, ensure privacy protection, and enable responsible and effective utilization of facial recognition systems.</a:t>
            </a:r>
            <a:endParaRPr lang="en-US" sz="1600" dirty="0">
              <a:latin typeface="Times New Roman"/>
              <a:ea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p:nvPr/>
        </p:nvSpPr>
        <p:spPr>
          <a:xfrm>
            <a:off x="2075250" y="899950"/>
            <a:ext cx="4993500" cy="457200"/>
          </a:xfrm>
          <a:prstGeom prst="rect">
            <a:avLst/>
          </a:prstGeom>
          <a:noFill/>
          <a:ln>
            <a:noFill/>
          </a:ln>
        </p:spPr>
        <p:txBody>
          <a:bodyPr spcFirstLastPara="1" wrap="square" lIns="68575" tIns="34275" rIns="68575" bIns="34275" anchor="ctr" anchorCtr="0">
            <a:spAutoFit/>
          </a:bodyPr>
          <a:lstStyle/>
          <a:p>
            <a:pPr marL="0" lvl="0" indent="0" algn="ctr" rtl="0">
              <a:lnSpc>
                <a:spcPct val="90000"/>
              </a:lnSpc>
              <a:spcBef>
                <a:spcPts val="0"/>
              </a:spcBef>
              <a:spcAft>
                <a:spcPts val="0"/>
              </a:spcAft>
              <a:buNone/>
            </a:pPr>
            <a:endParaRPr sz="2800" b="1">
              <a:latin typeface="Times New Roman"/>
              <a:ea typeface="Times New Roman"/>
              <a:cs typeface="Times New Roman"/>
              <a:sym typeface="Times New Roman"/>
            </a:endParaRPr>
          </a:p>
        </p:txBody>
      </p:sp>
      <p:sp>
        <p:nvSpPr>
          <p:cNvPr id="186" name="Google Shape;186;p39"/>
          <p:cNvSpPr txBox="1"/>
          <p:nvPr/>
        </p:nvSpPr>
        <p:spPr>
          <a:xfrm>
            <a:off x="424121" y="416595"/>
            <a:ext cx="8491279" cy="4726905"/>
          </a:xfrm>
          <a:prstGeom prst="rect">
            <a:avLst/>
          </a:prstGeom>
          <a:noFill/>
          <a:ln>
            <a:noFill/>
          </a:ln>
        </p:spPr>
        <p:txBody>
          <a:bodyPr spcFirstLastPara="1" wrap="square" lIns="68575" tIns="34275" rIns="68575" bIns="34275" anchor="t" anchorCtr="0">
            <a:spAutoFit/>
          </a:bodyPr>
          <a:lstStyle/>
          <a:p>
            <a:pPr marL="342900" lvl="0" indent="-266700" algn="just">
              <a:lnSpc>
                <a:spcPct val="150000"/>
              </a:lnSpc>
              <a:spcBef>
                <a:spcPts val="800"/>
              </a:spcBef>
              <a:buSzPts val="1600"/>
              <a:buChar char="●"/>
            </a:pPr>
            <a:r>
              <a:rPr lang="en-GB" dirty="0">
                <a:latin typeface="Times New Roman" panose="02020603050405020304" pitchFamily="18" charset="0"/>
                <a:cs typeface="Times New Roman" panose="02020603050405020304" pitchFamily="18" charset="0"/>
              </a:rPr>
              <a:t>Face detection is a computer vision technology that involves identifying and locating human faces within images or video frames. The primary goal of face detection is to accurately detect and localize faces, regardless of their position, scale, orientation, or lighting conditions. It serves as a fundamental step in various applications, such as facial recognition, biometrics, surveillance, and human-computer interaction.</a:t>
            </a:r>
          </a:p>
          <a:p>
            <a:pPr marL="342900" lvl="0" indent="-266700" algn="just">
              <a:lnSpc>
                <a:spcPct val="150000"/>
              </a:lnSpc>
              <a:spcBef>
                <a:spcPts val="800"/>
              </a:spcBef>
              <a:buSzPts val="1600"/>
              <a:buChar char="●"/>
            </a:pPr>
            <a:r>
              <a:rPr lang="en-GB" dirty="0">
                <a:latin typeface="Times New Roman" panose="02020603050405020304" pitchFamily="18" charset="0"/>
                <a:ea typeface="Times New Roman"/>
                <a:cs typeface="Times New Roman" panose="02020603050405020304" pitchFamily="18" charset="0"/>
                <a:sym typeface="Times New Roman"/>
              </a:rPr>
              <a:t> </a:t>
            </a:r>
            <a:r>
              <a:rPr lang="en-GB" dirty="0">
                <a:latin typeface="Times New Roman" panose="02020603050405020304" pitchFamily="18" charset="0"/>
                <a:cs typeface="Times New Roman" panose="02020603050405020304" pitchFamily="18" charset="0"/>
              </a:rPr>
              <a:t>The process of face detection typically involves several key steps. Initially, a face detection algorithm scans the input image or video frame to identify regions that may contain faces. This is done by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patterns, such as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texture, and shape, that are indicative of facial features. Next, the algorithm applies machine learning techniques or statistical models to distinguish between face and non-face regions.</a:t>
            </a:r>
          </a:p>
          <a:p>
            <a:pPr marL="342900" lvl="0" indent="-266700" algn="just">
              <a:lnSpc>
                <a:spcPct val="150000"/>
              </a:lnSpc>
              <a:spcBef>
                <a:spcPts val="800"/>
              </a:spcBef>
              <a:buSzPts val="1600"/>
              <a:buChar char="●"/>
            </a:pPr>
            <a:r>
              <a:rPr lang="en-GB" dirty="0">
                <a:latin typeface="Times New Roman" panose="02020603050405020304" pitchFamily="18" charset="0"/>
                <a:cs typeface="Times New Roman" panose="02020603050405020304" pitchFamily="18" charset="0"/>
              </a:rPr>
              <a:t> Common approaches include using </a:t>
            </a:r>
            <a:r>
              <a:rPr lang="en-GB" dirty="0" err="1">
                <a:latin typeface="Times New Roman" panose="02020603050405020304" pitchFamily="18" charset="0"/>
                <a:cs typeface="Times New Roman" panose="02020603050405020304" pitchFamily="18" charset="0"/>
              </a:rPr>
              <a:t>Haar</a:t>
            </a:r>
            <a:r>
              <a:rPr lang="en-GB" dirty="0">
                <a:latin typeface="Times New Roman" panose="02020603050405020304" pitchFamily="18" charset="0"/>
                <a:cs typeface="Times New Roman" panose="02020603050405020304" pitchFamily="18" charset="0"/>
              </a:rPr>
              <a:t> cascades, Viola-Jones algorithm, or deep learning-based methods like convolutional neural networks (CNN). Once potential face regions are detected, additional refinement steps may be applied to improve accuracy, such as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facial landmarks or conducting further classification to eliminate false positives.</a:t>
            </a:r>
            <a:endParaRPr lang="en-GB" dirty="0">
              <a:latin typeface="Times New Roman" panose="02020603050405020304" pitchFamily="18" charset="0"/>
              <a:ea typeface="Times New Roman"/>
              <a:cs typeface="Times New Roman" panose="02020603050405020304" pitchFamily="18" charset="0"/>
              <a:sym typeface="Times New Roman"/>
            </a:endParaRPr>
          </a:p>
          <a:p>
            <a:pPr marL="76200" lvl="0" algn="just">
              <a:lnSpc>
                <a:spcPct val="150000"/>
              </a:lnSpc>
              <a:spcBef>
                <a:spcPts val="800"/>
              </a:spcBef>
              <a:buSzPts val="1600"/>
            </a:pPr>
            <a:endParaRPr lang="en-GB" sz="1600" dirty="0">
              <a:latin typeface="Times New Roman"/>
              <a:ea typeface="Times New Roman"/>
              <a:cs typeface="Times New Roman"/>
              <a:sym typeface="Times New Roman"/>
            </a:endParaRPr>
          </a:p>
        </p:txBody>
      </p:sp>
      <p:sp>
        <p:nvSpPr>
          <p:cNvPr id="187" name="Google Shape;187;p39"/>
          <p:cNvSpPr txBox="1"/>
          <p:nvPr/>
        </p:nvSpPr>
        <p:spPr>
          <a:xfrm>
            <a:off x="2075250" y="55846"/>
            <a:ext cx="4993500" cy="401618"/>
          </a:xfrm>
          <a:prstGeom prst="rect">
            <a:avLst/>
          </a:prstGeom>
          <a:noFill/>
          <a:ln>
            <a:noFill/>
          </a:ln>
        </p:spPr>
        <p:txBody>
          <a:bodyPr spcFirstLastPara="1" wrap="square" lIns="68575" tIns="34275" rIns="68575" bIns="34275" anchor="ctr" anchorCtr="0">
            <a:spAutoFit/>
          </a:bodyPr>
          <a:lstStyle/>
          <a:p>
            <a:pPr marL="0" lvl="0" indent="0" algn="ctr" rtl="0">
              <a:lnSpc>
                <a:spcPct val="90000"/>
              </a:lnSpc>
              <a:spcBef>
                <a:spcPts val="0"/>
              </a:spcBef>
              <a:spcAft>
                <a:spcPts val="0"/>
              </a:spcAft>
              <a:buNone/>
            </a:pPr>
            <a:r>
              <a:rPr lang="en" sz="2400" b="1" dirty="0">
                <a:solidFill>
                  <a:schemeClr val="dk1"/>
                </a:solidFill>
                <a:latin typeface="Times New Roman"/>
                <a:ea typeface="Times New Roman"/>
                <a:cs typeface="Times New Roman"/>
                <a:sym typeface="Times New Roman"/>
              </a:rPr>
              <a:t>Proposed System</a:t>
            </a:r>
            <a:endParaRPr sz="24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828E34-52D9-BCF2-1023-CC096F69C354}"/>
              </a:ext>
            </a:extLst>
          </p:cNvPr>
          <p:cNvSpPr>
            <a:spLocks noGrp="1"/>
          </p:cNvSpPr>
          <p:nvPr>
            <p:ph type="body" idx="1"/>
          </p:nvPr>
        </p:nvSpPr>
        <p:spPr>
          <a:xfrm>
            <a:off x="478465" y="191386"/>
            <a:ext cx="8036885" cy="4441233"/>
          </a:xfrm>
        </p:spPr>
        <p:txBody>
          <a:bodyPr>
            <a:normAutofit/>
          </a:bodyPr>
          <a:lstStyle/>
          <a:p>
            <a:pPr algn="just">
              <a:lnSpc>
                <a:spcPct val="150000"/>
              </a:lnSpc>
            </a:pPr>
            <a:r>
              <a:rPr lang="en-GB" sz="1400" dirty="0">
                <a:solidFill>
                  <a:schemeClr val="tx1"/>
                </a:solidFill>
                <a:latin typeface="Times New Roman" panose="02020603050405020304" pitchFamily="18" charset="0"/>
                <a:cs typeface="Times New Roman" panose="02020603050405020304" pitchFamily="18" charset="0"/>
              </a:rPr>
              <a:t>Face detection algorithms are designed to be robust and efficient, capable of handling various challenges like occlusions, partial faces, or variations in pose and expression. They leverage pattern recognition, statistical analysis, and machine learning algorithms to achieve accurate detection rates. Furthermore, advancements in deep learning have significantly improved the performance of face detection systems by allowing them to learn complex patterns and features directly from large datasets. </a:t>
            </a:r>
          </a:p>
          <a:p>
            <a:pPr algn="just">
              <a:lnSpc>
                <a:spcPct val="150000"/>
              </a:lnSpc>
            </a:pPr>
            <a:endParaRPr lang="en-GB" sz="14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sz="1400" dirty="0">
                <a:solidFill>
                  <a:schemeClr val="tx1"/>
                </a:solidFill>
                <a:latin typeface="Times New Roman" panose="02020603050405020304" pitchFamily="18" charset="0"/>
                <a:cs typeface="Times New Roman" panose="02020603050405020304" pitchFamily="18" charset="0"/>
              </a:rPr>
              <a:t>Overall, face detection plays a vital role in numerous applications where automatic identification and analysis of faces are required. By accurately locating faces within images or videos, face detection enables subsequent tasks such as facial recognition, emotion detection, age estimation, and facial attribute analysis, contributing to advancements in fields like security, biometrics, human-computer interaction, and computer vision research.</a:t>
            </a:r>
          </a:p>
          <a:p>
            <a:pPr marL="139700" indent="0">
              <a:buNone/>
            </a:pPr>
            <a:endParaRPr lang="en-IN" sz="1600" dirty="0">
              <a:solidFill>
                <a:schemeClr val="tx1"/>
              </a:solidFill>
            </a:endParaRPr>
          </a:p>
        </p:txBody>
      </p:sp>
    </p:spTree>
    <p:extLst>
      <p:ext uri="{BB962C8B-B14F-4D97-AF65-F5344CB8AC3E}">
        <p14:creationId xmlns:p14="http://schemas.microsoft.com/office/powerpoint/2010/main" val="271599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5AC6-CFE2-AC00-DA62-083376C59555}"/>
              </a:ext>
            </a:extLst>
          </p:cNvPr>
          <p:cNvSpPr>
            <a:spLocks noGrp="1"/>
          </p:cNvSpPr>
          <p:nvPr>
            <p:ph type="title"/>
          </p:nvPr>
        </p:nvSpPr>
        <p:spPr>
          <a:xfrm>
            <a:off x="628650" y="273844"/>
            <a:ext cx="7886700" cy="762476"/>
          </a:xfrm>
        </p:spPr>
        <p:txBody>
          <a:bodyPr>
            <a:normAutofit/>
          </a:bodyPr>
          <a:lstStyle/>
          <a:p>
            <a:pPr algn="ctr"/>
            <a:r>
              <a:rPr lang="en-GB" sz="1800" dirty="0"/>
              <a:t>Algorithm (Flow Diagram)</a:t>
            </a:r>
            <a:endParaRPr lang="en-IN" sz="1800" dirty="0"/>
          </a:p>
        </p:txBody>
      </p:sp>
      <p:pic>
        <p:nvPicPr>
          <p:cNvPr id="5" name="Picture 4">
            <a:extLst>
              <a:ext uri="{FF2B5EF4-FFF2-40B4-BE49-F238E27FC236}">
                <a16:creationId xmlns:a16="http://schemas.microsoft.com/office/drawing/2014/main" id="{5703BB9F-0E53-B325-991F-F1EA9AEC1D20}"/>
              </a:ext>
            </a:extLst>
          </p:cNvPr>
          <p:cNvPicPr>
            <a:picLocks noChangeAspect="1"/>
          </p:cNvPicPr>
          <p:nvPr/>
        </p:nvPicPr>
        <p:blipFill>
          <a:blip r:embed="rId2"/>
          <a:stretch>
            <a:fillRect/>
          </a:stretch>
        </p:blipFill>
        <p:spPr>
          <a:xfrm>
            <a:off x="1259840" y="1151467"/>
            <a:ext cx="7017173" cy="3672577"/>
          </a:xfrm>
          <a:prstGeom prst="rect">
            <a:avLst/>
          </a:prstGeom>
        </p:spPr>
      </p:pic>
    </p:spTree>
    <p:extLst>
      <p:ext uri="{BB962C8B-B14F-4D97-AF65-F5344CB8AC3E}">
        <p14:creationId xmlns:p14="http://schemas.microsoft.com/office/powerpoint/2010/main" val="139342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7D8B2-DEB2-FC3C-230D-4392C5F57632}"/>
              </a:ext>
            </a:extLst>
          </p:cNvPr>
          <p:cNvSpPr>
            <a:spLocks noGrp="1"/>
          </p:cNvSpPr>
          <p:nvPr>
            <p:ph type="body" idx="1"/>
          </p:nvPr>
        </p:nvSpPr>
        <p:spPr>
          <a:xfrm>
            <a:off x="574157" y="212651"/>
            <a:ext cx="8367824" cy="4582633"/>
          </a:xfrm>
        </p:spPr>
        <p:txBody>
          <a:bodyPr/>
          <a:lstStyle/>
          <a:p>
            <a:pPr marL="139700" indent="0">
              <a:buNone/>
            </a:pPr>
            <a:endParaRPr lang="en-IN" dirty="0"/>
          </a:p>
        </p:txBody>
      </p:sp>
      <p:pic>
        <p:nvPicPr>
          <p:cNvPr id="5" name="Picture 4">
            <a:extLst>
              <a:ext uri="{FF2B5EF4-FFF2-40B4-BE49-F238E27FC236}">
                <a16:creationId xmlns:a16="http://schemas.microsoft.com/office/drawing/2014/main" id="{D5302665-5700-2682-928A-A5C02200F21F}"/>
              </a:ext>
            </a:extLst>
          </p:cNvPr>
          <p:cNvPicPr>
            <a:picLocks noChangeAspect="1"/>
          </p:cNvPicPr>
          <p:nvPr/>
        </p:nvPicPr>
        <p:blipFill>
          <a:blip r:embed="rId2"/>
          <a:stretch>
            <a:fillRect/>
          </a:stretch>
        </p:blipFill>
        <p:spPr>
          <a:xfrm>
            <a:off x="574157" y="199106"/>
            <a:ext cx="4134736" cy="4348716"/>
          </a:xfrm>
          <a:prstGeom prst="rect">
            <a:avLst/>
          </a:prstGeom>
        </p:spPr>
      </p:pic>
      <p:pic>
        <p:nvPicPr>
          <p:cNvPr id="6" name="Picture 5">
            <a:extLst>
              <a:ext uri="{FF2B5EF4-FFF2-40B4-BE49-F238E27FC236}">
                <a16:creationId xmlns:a16="http://schemas.microsoft.com/office/drawing/2014/main" id="{B0235717-D794-6F67-0A3E-CE827A1A101C}"/>
              </a:ext>
            </a:extLst>
          </p:cNvPr>
          <p:cNvPicPr>
            <a:picLocks noChangeAspect="1"/>
          </p:cNvPicPr>
          <p:nvPr/>
        </p:nvPicPr>
        <p:blipFill>
          <a:blip r:embed="rId3"/>
          <a:stretch>
            <a:fillRect/>
          </a:stretch>
        </p:blipFill>
        <p:spPr>
          <a:xfrm>
            <a:off x="4778670" y="212652"/>
            <a:ext cx="4093535" cy="4335170"/>
          </a:xfrm>
          <a:prstGeom prst="rect">
            <a:avLst/>
          </a:prstGeom>
        </p:spPr>
      </p:pic>
    </p:spTree>
    <p:extLst>
      <p:ext uri="{BB962C8B-B14F-4D97-AF65-F5344CB8AC3E}">
        <p14:creationId xmlns:p14="http://schemas.microsoft.com/office/powerpoint/2010/main" val="333179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3AC94D-5C2B-153D-9638-7D38EB2DF44A}"/>
              </a:ext>
            </a:extLst>
          </p:cNvPr>
          <p:cNvPicPr>
            <a:picLocks noChangeAspect="1"/>
          </p:cNvPicPr>
          <p:nvPr/>
        </p:nvPicPr>
        <p:blipFill>
          <a:blip r:embed="rId2"/>
          <a:stretch>
            <a:fillRect/>
          </a:stretch>
        </p:blipFill>
        <p:spPr>
          <a:xfrm>
            <a:off x="315929" y="366884"/>
            <a:ext cx="8603427" cy="4387996"/>
          </a:xfrm>
          <a:prstGeom prst="rect">
            <a:avLst/>
          </a:prstGeom>
        </p:spPr>
      </p:pic>
    </p:spTree>
    <p:extLst>
      <p:ext uri="{BB962C8B-B14F-4D97-AF65-F5344CB8AC3E}">
        <p14:creationId xmlns:p14="http://schemas.microsoft.com/office/powerpoint/2010/main" val="2282667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2774</TotalTime>
  <Words>1025</Words>
  <Application>Microsoft Office PowerPoint</Application>
  <PresentationFormat>On-screen Show (16:9)</PresentationFormat>
  <Paragraphs>59</Paragraphs>
  <Slides>20</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Times New Roman</vt:lpstr>
      <vt:lpstr>Simple Light</vt:lpstr>
      <vt:lpstr>Office Theme</vt:lpstr>
      <vt:lpstr>Facial Expression Detection </vt:lpstr>
      <vt:lpstr>PowerPoint Presentation</vt:lpstr>
      <vt:lpstr>PowerPoint Presentation</vt:lpstr>
      <vt:lpstr>PowerPoint Presentation</vt:lpstr>
      <vt:lpstr>PowerPoint Presentation</vt:lpstr>
      <vt:lpstr>PowerPoint Presentation</vt:lpstr>
      <vt:lpstr>Algorithm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Forensics using Deep Learning</dc:title>
  <dc:creator>HP</dc:creator>
  <cp:lastModifiedBy>Satyam Kumar</cp:lastModifiedBy>
  <cp:revision>25</cp:revision>
  <dcterms:modified xsi:type="dcterms:W3CDTF">2023-06-25T17:32:47Z</dcterms:modified>
</cp:coreProperties>
</file>