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 id="2147483674" r:id="rId2"/>
  </p:sldMasterIdLst>
  <p:notesMasterIdLst>
    <p:notesMasterId r:id="rId83"/>
  </p:notesMasterIdLst>
  <p:sldIdLst>
    <p:sldId id="700" r:id="rId3"/>
    <p:sldId id="716" r:id="rId4"/>
    <p:sldId id="717" r:id="rId5"/>
    <p:sldId id="718" r:id="rId6"/>
    <p:sldId id="719" r:id="rId7"/>
    <p:sldId id="720" r:id="rId8"/>
    <p:sldId id="721" r:id="rId9"/>
    <p:sldId id="722" r:id="rId10"/>
    <p:sldId id="723" r:id="rId11"/>
    <p:sldId id="724" r:id="rId12"/>
    <p:sldId id="725" r:id="rId13"/>
    <p:sldId id="726" r:id="rId14"/>
    <p:sldId id="727" r:id="rId15"/>
    <p:sldId id="728" r:id="rId16"/>
    <p:sldId id="729" r:id="rId17"/>
    <p:sldId id="730" r:id="rId18"/>
    <p:sldId id="731" r:id="rId19"/>
    <p:sldId id="732" r:id="rId20"/>
    <p:sldId id="733" r:id="rId21"/>
    <p:sldId id="734" r:id="rId22"/>
    <p:sldId id="735" r:id="rId23"/>
    <p:sldId id="736" r:id="rId24"/>
    <p:sldId id="737" r:id="rId25"/>
    <p:sldId id="277" r:id="rId26"/>
    <p:sldId id="278" r:id="rId27"/>
    <p:sldId id="280" r:id="rId28"/>
    <p:sldId id="321" r:id="rId29"/>
    <p:sldId id="282" r:id="rId30"/>
    <p:sldId id="283" r:id="rId31"/>
    <p:sldId id="284" r:id="rId32"/>
    <p:sldId id="285" r:id="rId33"/>
    <p:sldId id="286" r:id="rId34"/>
    <p:sldId id="287" r:id="rId35"/>
    <p:sldId id="288" r:id="rId36"/>
    <p:sldId id="289" r:id="rId37"/>
    <p:sldId id="290" r:id="rId38"/>
    <p:sldId id="291" r:id="rId39"/>
    <p:sldId id="292" r:id="rId40"/>
    <p:sldId id="703" r:id="rId41"/>
    <p:sldId id="293" r:id="rId42"/>
    <p:sldId id="294" r:id="rId43"/>
    <p:sldId id="295" r:id="rId44"/>
    <p:sldId id="296" r:id="rId45"/>
    <p:sldId id="297" r:id="rId46"/>
    <p:sldId id="298" r:id="rId47"/>
    <p:sldId id="299" r:id="rId48"/>
    <p:sldId id="300" r:id="rId49"/>
    <p:sldId id="301" r:id="rId50"/>
    <p:sldId id="705" r:id="rId51"/>
    <p:sldId id="706" r:id="rId52"/>
    <p:sldId id="707" r:id="rId53"/>
    <p:sldId id="704" r:id="rId54"/>
    <p:sldId id="303" r:id="rId55"/>
    <p:sldId id="709" r:id="rId56"/>
    <p:sldId id="710" r:id="rId57"/>
    <p:sldId id="711" r:id="rId58"/>
    <p:sldId id="304" r:id="rId59"/>
    <p:sldId id="699" r:id="rId60"/>
    <p:sldId id="702" r:id="rId61"/>
    <p:sldId id="305" r:id="rId62"/>
    <p:sldId id="306" r:id="rId63"/>
    <p:sldId id="307" r:id="rId64"/>
    <p:sldId id="308" r:id="rId65"/>
    <p:sldId id="309" r:id="rId66"/>
    <p:sldId id="310" r:id="rId67"/>
    <p:sldId id="712" r:id="rId68"/>
    <p:sldId id="713" r:id="rId69"/>
    <p:sldId id="311" r:id="rId70"/>
    <p:sldId id="312" r:id="rId71"/>
    <p:sldId id="313" r:id="rId72"/>
    <p:sldId id="314" r:id="rId73"/>
    <p:sldId id="714" r:id="rId74"/>
    <p:sldId id="281" r:id="rId75"/>
    <p:sldId id="315" r:id="rId76"/>
    <p:sldId id="316" r:id="rId77"/>
    <p:sldId id="715" r:id="rId78"/>
    <p:sldId id="317" r:id="rId79"/>
    <p:sldId id="318" r:id="rId80"/>
    <p:sldId id="319" r:id="rId81"/>
    <p:sldId id="320" r:id="rId82"/>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49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presProps" Target="presProp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tableStyles" Target="tableStyles.xml"/><Relationship Id="rId61" Type="http://schemas.openxmlformats.org/officeDocument/2006/relationships/slide" Target="slides/slide59.xml"/><Relationship Id="rId82" Type="http://schemas.openxmlformats.org/officeDocument/2006/relationships/slide" Target="slides/slide8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7" name="PlaceHolder 1"/>
          <p:cNvSpPr>
            <a:spLocks noGrp="1" noRot="1" noChangeAspect="1"/>
          </p:cNvSpPr>
          <p:nvPr>
            <p:ph type="sldImg"/>
          </p:nvPr>
        </p:nvSpPr>
        <p:spPr>
          <a:xfrm>
            <a:off x="533520" y="764280"/>
            <a:ext cx="6704640" cy="3771360"/>
          </a:xfrm>
          <a:prstGeom prst="rect">
            <a:avLst/>
          </a:prstGeom>
        </p:spPr>
        <p:txBody>
          <a:bodyPr lIns="0" tIns="0" rIns="0" bIns="0" anchor="ctr">
            <a:noAutofit/>
          </a:bodyPr>
          <a:lstStyle/>
          <a:p>
            <a:pPr algn="ctr"/>
            <a:r>
              <a:rPr lang="en-US" sz="4400" b="0" strike="noStrike" spc="-1">
                <a:latin typeface="Arial"/>
              </a:rPr>
              <a:t>Click to move the slide</a:t>
            </a:r>
          </a:p>
        </p:txBody>
      </p:sp>
      <p:sp>
        <p:nvSpPr>
          <p:cNvPr id="88" name="PlaceHolder 2"/>
          <p:cNvSpPr>
            <a:spLocks noGrp="1"/>
          </p:cNvSpPr>
          <p:nvPr>
            <p:ph type="body"/>
          </p:nvPr>
        </p:nvSpPr>
        <p:spPr>
          <a:xfrm>
            <a:off x="777240" y="4777560"/>
            <a:ext cx="6217560" cy="4525920"/>
          </a:xfrm>
          <a:prstGeom prst="rect">
            <a:avLst/>
          </a:prstGeom>
        </p:spPr>
        <p:txBody>
          <a:bodyPr lIns="0" tIns="0" rIns="0" bIns="0">
            <a:noAutofit/>
          </a:bodyPr>
          <a:lstStyle/>
          <a:p>
            <a:r>
              <a:rPr lang="en-US" sz="2000" b="0" strike="noStrike" spc="-1">
                <a:latin typeface="Arial"/>
              </a:rPr>
              <a:t>Click to edit the notes format</a:t>
            </a:r>
          </a:p>
        </p:txBody>
      </p:sp>
      <p:sp>
        <p:nvSpPr>
          <p:cNvPr id="89" name="PlaceHolder 3"/>
          <p:cNvSpPr>
            <a:spLocks noGrp="1"/>
          </p:cNvSpPr>
          <p:nvPr>
            <p:ph type="hdr"/>
          </p:nvPr>
        </p:nvSpPr>
        <p:spPr>
          <a:xfrm>
            <a:off x="0" y="0"/>
            <a:ext cx="3372840" cy="502560"/>
          </a:xfrm>
          <a:prstGeom prst="rect">
            <a:avLst/>
          </a:prstGeom>
        </p:spPr>
        <p:txBody>
          <a:bodyPr lIns="0" tIns="0" rIns="0" bIns="0">
            <a:noAutofit/>
          </a:bodyPr>
          <a:lstStyle/>
          <a:p>
            <a:r>
              <a:rPr lang="en-US" sz="1400" b="0" strike="noStrike" spc="-1">
                <a:latin typeface="Times New Roman"/>
              </a:rPr>
              <a:t> </a:t>
            </a:r>
          </a:p>
        </p:txBody>
      </p:sp>
      <p:sp>
        <p:nvSpPr>
          <p:cNvPr id="90" name="PlaceHolder 4"/>
          <p:cNvSpPr>
            <a:spLocks noGrp="1"/>
          </p:cNvSpPr>
          <p:nvPr>
            <p:ph type="dt"/>
          </p:nvPr>
        </p:nvSpPr>
        <p:spPr>
          <a:xfrm>
            <a:off x="4399200" y="0"/>
            <a:ext cx="3372840" cy="502560"/>
          </a:xfrm>
          <a:prstGeom prst="rect">
            <a:avLst/>
          </a:prstGeom>
        </p:spPr>
        <p:txBody>
          <a:bodyPr lIns="0" tIns="0" rIns="0" bIns="0">
            <a:noAutofit/>
          </a:bodyPr>
          <a:lstStyle/>
          <a:p>
            <a:pPr algn="r"/>
            <a:r>
              <a:rPr lang="en-US" sz="1400" b="0" strike="noStrike" spc="-1">
                <a:latin typeface="Times New Roman"/>
              </a:rPr>
              <a:t> </a:t>
            </a:r>
          </a:p>
        </p:txBody>
      </p:sp>
      <p:sp>
        <p:nvSpPr>
          <p:cNvPr id="91" name="PlaceHolder 5"/>
          <p:cNvSpPr>
            <a:spLocks noGrp="1"/>
          </p:cNvSpPr>
          <p:nvPr>
            <p:ph type="ftr"/>
          </p:nvPr>
        </p:nvSpPr>
        <p:spPr>
          <a:xfrm>
            <a:off x="0" y="9555480"/>
            <a:ext cx="3372840" cy="502560"/>
          </a:xfrm>
          <a:prstGeom prst="rect">
            <a:avLst/>
          </a:prstGeom>
        </p:spPr>
        <p:txBody>
          <a:bodyPr lIns="0" tIns="0" rIns="0" bIns="0" anchor="b">
            <a:noAutofit/>
          </a:bodyPr>
          <a:lstStyle/>
          <a:p>
            <a:r>
              <a:rPr lang="en-US" sz="1400" b="0" strike="noStrike" spc="-1">
                <a:latin typeface="Times New Roman"/>
              </a:rPr>
              <a:t> </a:t>
            </a:r>
          </a:p>
        </p:txBody>
      </p:sp>
      <p:sp>
        <p:nvSpPr>
          <p:cNvPr id="92" name="PlaceHolder 6"/>
          <p:cNvSpPr>
            <a:spLocks noGrp="1"/>
          </p:cNvSpPr>
          <p:nvPr>
            <p:ph type="sldNum"/>
          </p:nvPr>
        </p:nvSpPr>
        <p:spPr>
          <a:xfrm>
            <a:off x="4399200" y="9555480"/>
            <a:ext cx="3372840" cy="502560"/>
          </a:xfrm>
          <a:prstGeom prst="rect">
            <a:avLst/>
          </a:prstGeom>
        </p:spPr>
        <p:txBody>
          <a:bodyPr lIns="0" tIns="0" rIns="0" bIns="0" anchor="b">
            <a:noAutofit/>
          </a:bodyPr>
          <a:lstStyle/>
          <a:p>
            <a:pPr algn="r"/>
            <a:fld id="{8AE32D67-1595-4675-9C07-2D65A593790D}" type="slidenum">
              <a:rPr lang="en-US" sz="1400" b="0" strike="noStrike" spc="-1">
                <a:latin typeface="Times New Roman"/>
              </a:rPr>
              <a:t>‹#›</a:t>
            </a:fld>
            <a:endParaRPr lang="en-US" sz="1400" b="0" strike="noStrike" spc="-1">
              <a:latin typeface="Times New Roman"/>
            </a:endParaRPr>
          </a:p>
        </p:txBody>
      </p:sp>
    </p:spTree>
    <p:extLst>
      <p:ext uri="{BB962C8B-B14F-4D97-AF65-F5344CB8AC3E}">
        <p14:creationId xmlns:p14="http://schemas.microsoft.com/office/powerpoint/2010/main" val="303592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7"/>
          <p:cNvSpPr>
            <a:spLocks noGrp="1" noChangeArrowheads="1"/>
          </p:cNvSpPr>
          <p:nvPr>
            <p:ph type="sldNum" sz="quarter" idx="5"/>
          </p:nvPr>
        </p:nvSpPr>
        <p:spPr>
          <a:noFill/>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F8314ECB-18AF-46FB-93F7-73D398DAFBCB}" type="slidenum">
              <a:rPr kumimoji="0" lang="en-US" sz="1300" b="0" i="0" u="none" strike="noStrike" kern="1200" cap="none" spc="0" normalizeH="0" baseline="0" noProof="0" smtClean="0">
                <a:ln>
                  <a:noFill/>
                </a:ln>
                <a:solidFill>
                  <a:srgbClr val="000000"/>
                </a:solidFill>
                <a:effectLst/>
                <a:uLnTx/>
                <a:uFillTx/>
                <a:latin typeface="Arial" charset="0"/>
                <a:ea typeface="+mn-ea"/>
                <a:cs typeface="Arial" charset="0"/>
              </a:rPr>
              <a:pPr marL="0" marR="0" lvl="0" indent="0" algn="r" defTabSz="966788" rtl="0" eaLnBrk="1" fontAlgn="base" latinLnBrk="0" hangingPunct="1">
                <a:lnSpc>
                  <a:spcPct val="100000"/>
                </a:lnSpc>
                <a:spcBef>
                  <a:spcPct val="0"/>
                </a:spcBef>
                <a:spcAft>
                  <a:spcPct val="0"/>
                </a:spcAft>
                <a:buClrTx/>
                <a:buSzTx/>
                <a:buFontTx/>
                <a:buNone/>
                <a:tabLst/>
                <a:defRPr/>
              </a:pPr>
              <a:t>1</a:t>
            </a:fld>
            <a:endParaRPr kumimoji="0" lang="en-US" sz="1300" b="0" i="0" u="none" strike="noStrike" kern="1200" cap="none" spc="0" normalizeH="0" baseline="0" noProof="0" dirty="0">
              <a:ln>
                <a:noFill/>
              </a:ln>
              <a:solidFill>
                <a:srgbClr val="000000"/>
              </a:solidFill>
              <a:effectLst/>
              <a:uLnTx/>
              <a:uFillTx/>
              <a:latin typeface="Arial" charset="0"/>
              <a:ea typeface="+mn-ea"/>
              <a:cs typeface="Arial" charset="0"/>
            </a:endParaRPr>
          </a:p>
        </p:txBody>
      </p:sp>
      <p:sp>
        <p:nvSpPr>
          <p:cNvPr id="240643" name="Rectangle 2"/>
          <p:cNvSpPr>
            <a:spLocks noGrp="1" noRot="1" noChangeAspect="1" noChangeArrowheads="1" noTextEdit="1"/>
          </p:cNvSpPr>
          <p:nvPr>
            <p:ph type="sldImg"/>
          </p:nvPr>
        </p:nvSpPr>
        <p:spPr>
          <a:xfrm>
            <a:off x="1370013" y="763588"/>
            <a:ext cx="5030787" cy="3771900"/>
          </a:xfrm>
          <a:ln/>
        </p:spPr>
      </p:sp>
      <p:sp>
        <p:nvSpPr>
          <p:cNvPr id="240644"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19102047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0013" y="763588"/>
            <a:ext cx="5030787" cy="3771900"/>
          </a:xfrm>
        </p:spPr>
      </p:sp>
      <p:sp>
        <p:nvSpPr>
          <p:cNvPr id="3" name="Notes Placeholder 2"/>
          <p:cNvSpPr>
            <a:spLocks noGrp="1"/>
          </p:cNvSpPr>
          <p:nvPr>
            <p:ph type="body" idx="1"/>
          </p:nvPr>
        </p:nvSpPr>
        <p:spPr/>
        <p:txBody>
          <a:bodyPr/>
          <a:lstStyle/>
          <a:p>
            <a:r>
              <a:rPr lang="en-US" b="0" i="0" dirty="0">
                <a:solidFill>
                  <a:srgbClr val="333333"/>
                </a:solidFill>
                <a:effectLst/>
                <a:latin typeface="Helvetica Neue"/>
              </a:rPr>
              <a:t>multiple of </a:t>
            </a:r>
            <a:r>
              <a:rPr lang="fa-IR" b="0" i="0" dirty="0">
                <a:solidFill>
                  <a:srgbClr val="333333"/>
                </a:solidFill>
                <a:effectLst/>
                <a:latin typeface="Helvetica Neue"/>
              </a:rPr>
              <a:t>مضرب</a:t>
            </a:r>
            <a:endParaRPr lang="en-US" dirty="0"/>
          </a:p>
        </p:txBody>
      </p:sp>
      <p:sp>
        <p:nvSpPr>
          <p:cNvPr id="4" name="Slide Number Placeholder 3"/>
          <p:cNvSpPr>
            <a:spLocks noGrp="1"/>
          </p:cNvSpPr>
          <p:nvPr>
            <p:ph type="sldNum"/>
          </p:nvPr>
        </p:nvSpPr>
        <p:spPr/>
        <p:txBody>
          <a:bodyPr/>
          <a:lstStyle/>
          <a:p>
            <a:pPr algn="r"/>
            <a:fld id="{8AE32D67-1595-4675-9C07-2D65A593790D}" type="slidenum">
              <a:rPr lang="en-US" sz="1400" b="0" strike="noStrike" spc="-1" smtClean="0">
                <a:latin typeface="Times New Roman"/>
              </a:rPr>
              <a:t>54</a:t>
            </a:fld>
            <a:endParaRPr lang="en-US" sz="1400" b="0" strike="noStrike" spc="-1">
              <a:latin typeface="Times New Roman"/>
            </a:endParaRPr>
          </a:p>
        </p:txBody>
      </p:sp>
    </p:spTree>
    <p:extLst>
      <p:ext uri="{BB962C8B-B14F-4D97-AF65-F5344CB8AC3E}">
        <p14:creationId xmlns:p14="http://schemas.microsoft.com/office/powerpoint/2010/main" val="26582413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0013" y="763588"/>
            <a:ext cx="5030787" cy="3771900"/>
          </a:xfrm>
        </p:spPr>
      </p:sp>
      <p:sp>
        <p:nvSpPr>
          <p:cNvPr id="3" name="Notes Placeholder 2"/>
          <p:cNvSpPr>
            <a:spLocks noGrp="1"/>
          </p:cNvSpPr>
          <p:nvPr>
            <p:ph type="body" idx="1"/>
          </p:nvPr>
        </p:nvSpPr>
        <p:spPr/>
        <p:txBody>
          <a:bodyPr/>
          <a:lstStyle/>
          <a:p>
            <a:r>
              <a:rPr lang="en-US" b="0" i="0" dirty="0">
                <a:solidFill>
                  <a:srgbClr val="333333"/>
                </a:solidFill>
                <a:effectLst/>
                <a:latin typeface="Helvetica Neue"/>
              </a:rPr>
              <a:t>multiple of </a:t>
            </a:r>
            <a:r>
              <a:rPr lang="fa-IR" b="0" i="0" dirty="0">
                <a:solidFill>
                  <a:srgbClr val="333333"/>
                </a:solidFill>
                <a:effectLst/>
                <a:latin typeface="Helvetica Neue"/>
              </a:rPr>
              <a:t>مضرب</a:t>
            </a:r>
            <a:endParaRPr lang="en-US" dirty="0"/>
          </a:p>
        </p:txBody>
      </p:sp>
      <p:sp>
        <p:nvSpPr>
          <p:cNvPr id="4" name="Slide Number Placeholder 3"/>
          <p:cNvSpPr>
            <a:spLocks noGrp="1"/>
          </p:cNvSpPr>
          <p:nvPr>
            <p:ph type="sldNum"/>
          </p:nvPr>
        </p:nvSpPr>
        <p:spPr/>
        <p:txBody>
          <a:bodyPr/>
          <a:lstStyle/>
          <a:p>
            <a:pPr algn="r"/>
            <a:fld id="{8AE32D67-1595-4675-9C07-2D65A593790D}" type="slidenum">
              <a:rPr lang="en-US" sz="1400" b="0" strike="noStrike" spc="-1" smtClean="0">
                <a:latin typeface="Times New Roman"/>
              </a:rPr>
              <a:t>55</a:t>
            </a:fld>
            <a:endParaRPr lang="en-US" sz="1400" b="0" strike="noStrike" spc="-1">
              <a:latin typeface="Times New Roman"/>
            </a:endParaRPr>
          </a:p>
        </p:txBody>
      </p:sp>
    </p:spTree>
    <p:extLst>
      <p:ext uri="{BB962C8B-B14F-4D97-AF65-F5344CB8AC3E}">
        <p14:creationId xmlns:p14="http://schemas.microsoft.com/office/powerpoint/2010/main" val="20653401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0013" y="763588"/>
            <a:ext cx="5030787" cy="3771900"/>
          </a:xfrm>
        </p:spPr>
      </p:sp>
      <p:sp>
        <p:nvSpPr>
          <p:cNvPr id="3" name="Notes Placeholder 2"/>
          <p:cNvSpPr>
            <a:spLocks noGrp="1"/>
          </p:cNvSpPr>
          <p:nvPr>
            <p:ph type="body" idx="1"/>
          </p:nvPr>
        </p:nvSpPr>
        <p:spPr/>
        <p:txBody>
          <a:bodyPr/>
          <a:lstStyle/>
          <a:p>
            <a:r>
              <a:rPr lang="en-US" b="0" i="0" dirty="0">
                <a:solidFill>
                  <a:srgbClr val="333333"/>
                </a:solidFill>
                <a:effectLst/>
                <a:latin typeface="Helvetica Neue"/>
              </a:rPr>
              <a:t>multiple of </a:t>
            </a:r>
            <a:r>
              <a:rPr lang="fa-IR" b="0" i="0" dirty="0">
                <a:solidFill>
                  <a:srgbClr val="333333"/>
                </a:solidFill>
                <a:effectLst/>
                <a:latin typeface="Helvetica Neue"/>
              </a:rPr>
              <a:t>مضرب</a:t>
            </a:r>
            <a:endParaRPr lang="en-US" dirty="0"/>
          </a:p>
        </p:txBody>
      </p:sp>
      <p:sp>
        <p:nvSpPr>
          <p:cNvPr id="4" name="Slide Number Placeholder 3"/>
          <p:cNvSpPr>
            <a:spLocks noGrp="1"/>
          </p:cNvSpPr>
          <p:nvPr>
            <p:ph type="sldNum"/>
          </p:nvPr>
        </p:nvSpPr>
        <p:spPr/>
        <p:txBody>
          <a:bodyPr/>
          <a:lstStyle/>
          <a:p>
            <a:pPr algn="r"/>
            <a:fld id="{8AE32D67-1595-4675-9C07-2D65A593790D}" type="slidenum">
              <a:rPr lang="en-US" sz="1400" b="0" strike="noStrike" spc="-1" smtClean="0">
                <a:latin typeface="Times New Roman"/>
              </a:rPr>
              <a:t>56</a:t>
            </a:fld>
            <a:endParaRPr lang="en-US" sz="1400" b="0" strike="noStrike" spc="-1">
              <a:latin typeface="Times New Roman"/>
            </a:endParaRPr>
          </a:p>
        </p:txBody>
      </p:sp>
    </p:spTree>
    <p:extLst>
      <p:ext uri="{BB962C8B-B14F-4D97-AF65-F5344CB8AC3E}">
        <p14:creationId xmlns:p14="http://schemas.microsoft.com/office/powerpoint/2010/main" val="28608801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0013" y="763588"/>
            <a:ext cx="5030787" cy="3771900"/>
          </a:xfrm>
        </p:spPr>
      </p:sp>
      <p:sp>
        <p:nvSpPr>
          <p:cNvPr id="3" name="Notes Placeholder 2"/>
          <p:cNvSpPr>
            <a:spLocks noGrp="1"/>
          </p:cNvSpPr>
          <p:nvPr>
            <p:ph type="body" idx="1"/>
          </p:nvPr>
        </p:nvSpPr>
        <p:spPr/>
        <p:txBody>
          <a:bodyPr/>
          <a:lstStyle/>
          <a:p>
            <a:r>
              <a:rPr lang="en-US" dirty="0" smtClean="0"/>
              <a:t>AJAX stands for Asynchronous JavaScript And XML. It is the use of the </a:t>
            </a:r>
            <a:r>
              <a:rPr lang="en-US" dirty="0" err="1" smtClean="0"/>
              <a:t>XMLHttpRequest</a:t>
            </a:r>
            <a:r>
              <a:rPr lang="en-US" dirty="0" smtClean="0"/>
              <a:t> object to communicate with servers in a nutshell. It can send and receive data in a variety of formats such as JSON, XML, HTML, and text files. XML (the ‘x’ from AJAX refers to XML) is now being replaced by JSON (JavaScript Object Notation). It has some built-in structures like arrays, but parsing and writing is much faster. Even though </a:t>
            </a:r>
            <a:r>
              <a:rPr lang="en-US" dirty="0" err="1" smtClean="0"/>
              <a:t>devs</a:t>
            </a:r>
            <a:r>
              <a:rPr lang="en-US" dirty="0" smtClean="0"/>
              <a:t> use AJAX with JSON instead of AJAX with XML, the name of the concept remains AJAX (AJAX stands for Asynchronous JavaScript And XML). To implement AJAX with JSON we usually wrap it in an API like jQuery’s $ .get ().</a:t>
            </a:r>
          </a:p>
          <a:p>
            <a:r>
              <a:rPr lang="en-US" dirty="0" smtClean="0"/>
              <a:t>Both</a:t>
            </a:r>
            <a:r>
              <a:rPr lang="en-US" baseline="0" dirty="0" smtClean="0"/>
              <a:t> </a:t>
            </a:r>
            <a:r>
              <a:rPr lang="en-US" baseline="0" dirty="0" err="1" smtClean="0"/>
              <a:t>ajax</a:t>
            </a:r>
            <a:r>
              <a:rPr lang="en-US" baseline="0" dirty="0" smtClean="0"/>
              <a:t> and fetch are for </a:t>
            </a:r>
            <a:r>
              <a:rPr lang="en-US" baseline="0" dirty="0" err="1" smtClean="0"/>
              <a:t>asynchoronous</a:t>
            </a:r>
            <a:r>
              <a:rPr lang="en-US" baseline="0" dirty="0" smtClean="0"/>
              <a:t> </a:t>
            </a:r>
            <a:r>
              <a:rPr lang="en-US" baseline="0" dirty="0" err="1" smtClean="0"/>
              <a:t>resquests</a:t>
            </a:r>
            <a:r>
              <a:rPr lang="en-US" baseline="0" dirty="0" smtClean="0"/>
              <a:t> to a server and fetching data without reloading page. However fetch is newer </a:t>
            </a:r>
            <a:r>
              <a:rPr lang="en-US" baseline="0" dirty="0" err="1" smtClean="0"/>
              <a:t>api</a:t>
            </a:r>
            <a:r>
              <a:rPr lang="en-US" baseline="0" dirty="0" smtClean="0"/>
              <a:t> that is simpler and cleaner syntax </a:t>
            </a:r>
            <a:r>
              <a:rPr lang="en-US" baseline="0" dirty="0" err="1" smtClean="0"/>
              <a:t>compated</a:t>
            </a:r>
            <a:r>
              <a:rPr lang="en-US" baseline="0" dirty="0" smtClean="0"/>
              <a:t> to </a:t>
            </a:r>
            <a:r>
              <a:rPr lang="en-US" baseline="0" dirty="0" err="1" smtClean="0"/>
              <a:t>ajax</a:t>
            </a:r>
            <a:r>
              <a:rPr lang="en-US" baseline="0" dirty="0" smtClean="0"/>
              <a:t>. .</a:t>
            </a:r>
            <a:endParaRPr lang="en-US" dirty="0" smtClean="0"/>
          </a:p>
        </p:txBody>
      </p:sp>
      <p:sp>
        <p:nvSpPr>
          <p:cNvPr id="4" name="Slide Number Placeholder 3"/>
          <p:cNvSpPr>
            <a:spLocks noGrp="1"/>
          </p:cNvSpPr>
          <p:nvPr>
            <p:ph type="sldNum" idx="10"/>
          </p:nvPr>
        </p:nvSpPr>
        <p:spPr/>
        <p:txBody>
          <a:bodyPr/>
          <a:lstStyle/>
          <a:p>
            <a:pPr algn="r"/>
            <a:fld id="{8AE32D67-1595-4675-9C07-2D65A593790D}" type="slidenum">
              <a:rPr lang="en-US" sz="1400" b="0" strike="noStrike" spc="-1" smtClean="0">
                <a:latin typeface="Times New Roman"/>
              </a:rPr>
              <a:t>4</a:t>
            </a:fld>
            <a:endParaRPr lang="en-US" sz="1400" b="0" strike="noStrike" spc="-1">
              <a:latin typeface="Times New Roman"/>
            </a:endParaRPr>
          </a:p>
        </p:txBody>
      </p:sp>
    </p:spTree>
    <p:extLst>
      <p:ext uri="{BB962C8B-B14F-4D97-AF65-F5344CB8AC3E}">
        <p14:creationId xmlns:p14="http://schemas.microsoft.com/office/powerpoint/2010/main" val="33845012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0013" y="763588"/>
            <a:ext cx="5030787" cy="3771900"/>
          </a:xfrm>
        </p:spPr>
      </p:sp>
      <p:sp>
        <p:nvSpPr>
          <p:cNvPr id="3" name="Notes Placeholder 2"/>
          <p:cNvSpPr>
            <a:spLocks noGrp="1"/>
          </p:cNvSpPr>
          <p:nvPr>
            <p:ph type="body" idx="1"/>
          </p:nvPr>
        </p:nvSpPr>
        <p:spPr/>
        <p:txBody>
          <a:bodyPr/>
          <a:lstStyle/>
          <a:p>
            <a:r>
              <a:rPr lang="en-US" dirty="0" smtClean="0"/>
              <a:t>CDATA sections can be used to “block escape” literal text when replacing prohibited characters with entity references is undesirable. CDATA sections can appear inside element content and allow &lt; and &amp; character literals to appear. A CDATA section begins with the character sequence &lt;![CDATA[ and ends with the character sequence ]]&gt;. Between the two character sequences, an XML processor ignores all markup characters such as &lt;, &gt;, and &amp;. The only markup an XML pro-</a:t>
            </a:r>
            <a:r>
              <a:rPr lang="en-US" dirty="0" err="1" smtClean="0"/>
              <a:t>cessor</a:t>
            </a:r>
            <a:r>
              <a:rPr lang="en-US" dirty="0" smtClean="0"/>
              <a:t> recognizes inside a CDATA section is the closing character sequence ]&gt;. The character sequence that ends a CDATA section ]]&gt; must not appear inside the element content. Instead, the closing greater-than character must be escaped using the appropriate entity &amp;</a:t>
            </a:r>
            <a:r>
              <a:rPr lang="en-US" dirty="0" err="1" smtClean="0"/>
              <a:t>gt</a:t>
            </a:r>
            <a:r>
              <a:rPr lang="en-US" dirty="0" smtClean="0"/>
              <a:t>;. CDATA sections cannot be nested.</a:t>
            </a:r>
            <a:endParaRPr lang="en-US" dirty="0"/>
          </a:p>
        </p:txBody>
      </p:sp>
      <p:sp>
        <p:nvSpPr>
          <p:cNvPr id="4" name="Slide Number Placeholder 3"/>
          <p:cNvSpPr>
            <a:spLocks noGrp="1"/>
          </p:cNvSpPr>
          <p:nvPr>
            <p:ph type="sldNum" idx="10"/>
          </p:nvPr>
        </p:nvSpPr>
        <p:spPr/>
        <p:txBody>
          <a:bodyPr/>
          <a:lstStyle/>
          <a:p>
            <a:pPr algn="r"/>
            <a:fld id="{8AE32D67-1595-4675-9C07-2D65A593790D}" type="slidenum">
              <a:rPr lang="en-US" sz="1400" b="0" strike="noStrike" spc="-1" smtClean="0">
                <a:latin typeface="Times New Roman"/>
              </a:rPr>
              <a:t>9</a:t>
            </a:fld>
            <a:endParaRPr lang="en-US" sz="1400" b="0" strike="noStrike" spc="-1">
              <a:latin typeface="Times New Roman"/>
            </a:endParaRPr>
          </a:p>
        </p:txBody>
      </p:sp>
    </p:spTree>
    <p:extLst>
      <p:ext uri="{BB962C8B-B14F-4D97-AF65-F5344CB8AC3E}">
        <p14:creationId xmlns:p14="http://schemas.microsoft.com/office/powerpoint/2010/main" val="21344735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0013" y="763588"/>
            <a:ext cx="5030787" cy="3771900"/>
          </a:xfrm>
        </p:spPr>
      </p:sp>
      <p:sp>
        <p:nvSpPr>
          <p:cNvPr id="3" name="Notes Placeholder 2"/>
          <p:cNvSpPr>
            <a:spLocks noGrp="1"/>
          </p:cNvSpPr>
          <p:nvPr>
            <p:ph type="body" idx="1"/>
          </p:nvPr>
        </p:nvSpPr>
        <p:spPr/>
        <p:txBody>
          <a:bodyPr/>
          <a:lstStyle/>
          <a:p>
            <a:r>
              <a:rPr lang="en-US" dirty="0" err="1" smtClean="0"/>
              <a:t>Href</a:t>
            </a:r>
            <a:r>
              <a:rPr lang="en-US" dirty="0" smtClean="0"/>
              <a:t> : link to </a:t>
            </a:r>
            <a:r>
              <a:rPr lang="en-US" dirty="0" err="1" smtClean="0"/>
              <a:t>xsl</a:t>
            </a:r>
            <a:r>
              <a:rPr lang="en-US" dirty="0" smtClean="0"/>
              <a:t> file -----XSL: (</a:t>
            </a:r>
            <a:r>
              <a:rPr lang="en-US" dirty="0" err="1" smtClean="0"/>
              <a:t>eXtensible</a:t>
            </a:r>
            <a:r>
              <a:rPr lang="en-US" dirty="0" smtClean="0"/>
              <a:t> </a:t>
            </a:r>
            <a:r>
              <a:rPr lang="en-US" dirty="0" err="1" smtClean="0"/>
              <a:t>Stylesheet</a:t>
            </a:r>
            <a:r>
              <a:rPr lang="en-US" dirty="0" smtClean="0"/>
              <a:t> Language) is a styling language for XML. </a:t>
            </a:r>
          </a:p>
          <a:p>
            <a:endParaRPr lang="en-US" dirty="0" smtClean="0"/>
          </a:p>
          <a:p>
            <a:r>
              <a:rPr lang="en-US" dirty="0" smtClean="0"/>
              <a:t>XSLT stands for XSL Transformations.</a:t>
            </a:r>
            <a:endParaRPr lang="en-US" dirty="0"/>
          </a:p>
        </p:txBody>
      </p:sp>
      <p:sp>
        <p:nvSpPr>
          <p:cNvPr id="4" name="Slide Number Placeholder 3"/>
          <p:cNvSpPr>
            <a:spLocks noGrp="1"/>
          </p:cNvSpPr>
          <p:nvPr>
            <p:ph type="sldNum" idx="10"/>
          </p:nvPr>
        </p:nvSpPr>
        <p:spPr/>
        <p:txBody>
          <a:bodyPr/>
          <a:lstStyle/>
          <a:p>
            <a:pPr algn="r"/>
            <a:fld id="{8AE32D67-1595-4675-9C07-2D65A593790D}" type="slidenum">
              <a:rPr lang="en-US" sz="1400" b="0" strike="noStrike" spc="-1" smtClean="0">
                <a:latin typeface="Times New Roman"/>
              </a:rPr>
              <a:t>12</a:t>
            </a:fld>
            <a:endParaRPr lang="en-US" sz="1400" b="0" strike="noStrike" spc="-1">
              <a:latin typeface="Times New Roman"/>
            </a:endParaRPr>
          </a:p>
        </p:txBody>
      </p:sp>
    </p:spTree>
    <p:extLst>
      <p:ext uri="{BB962C8B-B14F-4D97-AF65-F5344CB8AC3E}">
        <p14:creationId xmlns:p14="http://schemas.microsoft.com/office/powerpoint/2010/main" val="10184135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0013" y="763588"/>
            <a:ext cx="5030787" cy="3771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lgn="r"/>
            <a:fld id="{8AE32D67-1595-4675-9C07-2D65A593790D}" type="slidenum">
              <a:rPr lang="en-US" sz="1400" b="0" strike="noStrike" spc="-1" smtClean="0">
                <a:latin typeface="Times New Roman"/>
              </a:rPr>
              <a:t>38</a:t>
            </a:fld>
            <a:endParaRPr lang="en-US" sz="1400" b="0" strike="noStrike" spc="-1">
              <a:latin typeface="Times New Roman"/>
            </a:endParaRPr>
          </a:p>
        </p:txBody>
      </p:sp>
    </p:spTree>
    <p:extLst>
      <p:ext uri="{BB962C8B-B14F-4D97-AF65-F5344CB8AC3E}">
        <p14:creationId xmlns:p14="http://schemas.microsoft.com/office/powerpoint/2010/main" val="21388449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0013" y="763588"/>
            <a:ext cx="5030787" cy="3771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lgn="r"/>
            <a:fld id="{8AE32D67-1595-4675-9C07-2D65A593790D}" type="slidenum">
              <a:rPr lang="en-US" sz="1400" b="0" strike="noStrike" spc="-1" smtClean="0">
                <a:latin typeface="Times New Roman"/>
              </a:rPr>
              <a:t>39</a:t>
            </a:fld>
            <a:endParaRPr lang="en-US" sz="1400" b="0" strike="noStrike" spc="-1">
              <a:latin typeface="Times New Roman"/>
            </a:endParaRPr>
          </a:p>
        </p:txBody>
      </p:sp>
    </p:spTree>
    <p:extLst>
      <p:ext uri="{BB962C8B-B14F-4D97-AF65-F5344CB8AC3E}">
        <p14:creationId xmlns:p14="http://schemas.microsoft.com/office/powerpoint/2010/main" val="37257189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PlaceHolder 1"/>
          <p:cNvSpPr>
            <a:spLocks noGrp="1" noRot="1" noChangeAspect="1"/>
          </p:cNvSpPr>
          <p:nvPr>
            <p:ph type="sldImg"/>
          </p:nvPr>
        </p:nvSpPr>
        <p:spPr>
          <a:xfrm>
            <a:off x="990600" y="768350"/>
            <a:ext cx="5116513" cy="3836988"/>
          </a:xfrm>
          <a:prstGeom prst="rect">
            <a:avLst/>
          </a:prstGeom>
        </p:spPr>
      </p:sp>
      <p:sp>
        <p:nvSpPr>
          <p:cNvPr id="317" name="PlaceHolder 2"/>
          <p:cNvSpPr>
            <a:spLocks noGrp="1"/>
          </p:cNvSpPr>
          <p:nvPr>
            <p:ph type="body"/>
          </p:nvPr>
        </p:nvSpPr>
        <p:spPr>
          <a:xfrm>
            <a:off x="710280" y="4861800"/>
            <a:ext cx="5677920" cy="4603320"/>
          </a:xfrm>
          <a:prstGeom prst="rect">
            <a:avLst/>
          </a:prstGeom>
        </p:spPr>
        <p:txBody>
          <a:bodyPr lIns="96840" tIns="48240" rIns="96840" bIns="48240">
            <a:noAutofit/>
          </a:bodyPr>
          <a:lstStyle/>
          <a:p>
            <a:pPr marL="216000" indent="-215280">
              <a:lnSpc>
                <a:spcPct val="100000"/>
              </a:lnSpc>
            </a:pPr>
            <a:r>
              <a:rPr lang="en-US" sz="2000" b="0" strike="noStrike" spc="-1">
                <a:latin typeface="Arial"/>
              </a:rPr>
              <a:t>It seems that in “XML Schema 1.1” the maxOccurs = 0|1 limitation is removed from the “all”</a:t>
            </a:r>
          </a:p>
        </p:txBody>
      </p:sp>
      <p:sp>
        <p:nvSpPr>
          <p:cNvPr id="318" name="CustomShape 3"/>
          <p:cNvSpPr/>
          <p:nvPr/>
        </p:nvSpPr>
        <p:spPr>
          <a:xfrm>
            <a:off x="4021200" y="9721800"/>
            <a:ext cx="3075480" cy="510120"/>
          </a:xfrm>
          <a:prstGeom prst="rect">
            <a:avLst/>
          </a:prstGeom>
          <a:noFill/>
          <a:ln w="9360">
            <a:noFill/>
          </a:ln>
        </p:spPr>
        <p:style>
          <a:lnRef idx="0">
            <a:scrgbClr r="0" g="0" b="0"/>
          </a:lnRef>
          <a:fillRef idx="0">
            <a:scrgbClr r="0" g="0" b="0"/>
          </a:fillRef>
          <a:effectRef idx="0">
            <a:scrgbClr r="0" g="0" b="0"/>
          </a:effectRef>
          <a:fontRef idx="minor"/>
        </p:style>
        <p:txBody>
          <a:bodyPr lIns="96840" tIns="48240" rIns="96840" bIns="48240" anchor="b">
            <a:noAutofit/>
          </a:bodyPr>
          <a:lstStyle/>
          <a:p>
            <a:pPr algn="r">
              <a:lnSpc>
                <a:spcPct val="100000"/>
              </a:lnSpc>
            </a:pPr>
            <a:fld id="{0654B324-FE75-4692-935F-2E5564D33164}" type="slidenum">
              <a:rPr lang="en-US" sz="1300" b="0" strike="noStrike" spc="-1">
                <a:solidFill>
                  <a:srgbClr val="000000"/>
                </a:solidFill>
                <a:latin typeface="Arial"/>
                <a:ea typeface="+mn-ea"/>
              </a:rPr>
              <a:t>44</a:t>
            </a:fld>
            <a:endParaRPr lang="en-US" sz="1300" b="0" strike="noStrike" spc="-1">
              <a:latin typeface="Arial"/>
            </a:endParaRPr>
          </a:p>
        </p:txBody>
      </p:sp>
    </p:spTree>
    <p:extLst>
      <p:ext uri="{BB962C8B-B14F-4D97-AF65-F5344CB8AC3E}">
        <p14:creationId xmlns:p14="http://schemas.microsoft.com/office/powerpoint/2010/main" val="34588939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0013" y="763588"/>
            <a:ext cx="5030787" cy="3771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lgn="r"/>
            <a:fld id="{8AE32D67-1595-4675-9C07-2D65A593790D}" type="slidenum">
              <a:rPr lang="en-US" sz="1400" b="0" strike="noStrike" spc="-1" smtClean="0">
                <a:latin typeface="Times New Roman"/>
              </a:rPr>
              <a:t>49</a:t>
            </a:fld>
            <a:endParaRPr lang="en-US" sz="1400" b="0" strike="noStrike" spc="-1">
              <a:latin typeface="Times New Roman"/>
            </a:endParaRPr>
          </a:p>
        </p:txBody>
      </p:sp>
    </p:spTree>
    <p:extLst>
      <p:ext uri="{BB962C8B-B14F-4D97-AF65-F5344CB8AC3E}">
        <p14:creationId xmlns:p14="http://schemas.microsoft.com/office/powerpoint/2010/main" val="3137214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0013" y="763588"/>
            <a:ext cx="5030787" cy="3771900"/>
          </a:xfrm>
        </p:spPr>
      </p:sp>
      <p:sp>
        <p:nvSpPr>
          <p:cNvPr id="3" name="Notes Placeholder 2"/>
          <p:cNvSpPr>
            <a:spLocks noGrp="1"/>
          </p:cNvSpPr>
          <p:nvPr>
            <p:ph type="body" idx="1"/>
          </p:nvPr>
        </p:nvSpPr>
        <p:spPr/>
        <p:txBody>
          <a:bodyPr/>
          <a:lstStyle/>
          <a:p>
            <a:r>
              <a:rPr lang="en-US" b="0" i="0" dirty="0">
                <a:solidFill>
                  <a:srgbClr val="333333"/>
                </a:solidFill>
                <a:effectLst/>
                <a:latin typeface="Helvetica Neue"/>
              </a:rPr>
              <a:t>multiple of </a:t>
            </a:r>
            <a:r>
              <a:rPr lang="fa-IR" b="0" i="0" dirty="0">
                <a:solidFill>
                  <a:srgbClr val="333333"/>
                </a:solidFill>
                <a:effectLst/>
                <a:latin typeface="Helvetica Neue"/>
              </a:rPr>
              <a:t>مضرب</a:t>
            </a:r>
            <a:endParaRPr lang="en-US" dirty="0"/>
          </a:p>
        </p:txBody>
      </p:sp>
      <p:sp>
        <p:nvSpPr>
          <p:cNvPr id="4" name="Slide Number Placeholder 3"/>
          <p:cNvSpPr>
            <a:spLocks noGrp="1"/>
          </p:cNvSpPr>
          <p:nvPr>
            <p:ph type="sldNum"/>
          </p:nvPr>
        </p:nvSpPr>
        <p:spPr/>
        <p:txBody>
          <a:bodyPr/>
          <a:lstStyle/>
          <a:p>
            <a:pPr algn="r"/>
            <a:fld id="{8AE32D67-1595-4675-9C07-2D65A593790D}" type="slidenum">
              <a:rPr lang="en-US" sz="1400" b="0" strike="noStrike" spc="-1" smtClean="0">
                <a:latin typeface="Times New Roman"/>
              </a:rPr>
              <a:t>53</a:t>
            </a:fld>
            <a:endParaRPr lang="en-US" sz="1400" b="0" strike="noStrike" spc="-1">
              <a:latin typeface="Times New Roman"/>
            </a:endParaRPr>
          </a:p>
        </p:txBody>
      </p:sp>
    </p:spTree>
    <p:extLst>
      <p:ext uri="{BB962C8B-B14F-4D97-AF65-F5344CB8AC3E}">
        <p14:creationId xmlns:p14="http://schemas.microsoft.com/office/powerpoint/2010/main" val="1335515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US" sz="4400" b="0" strike="noStrike" spc="-1">
              <a:latin typeface="Arial"/>
            </a:endParaRPr>
          </a:p>
        </p:txBody>
      </p:sp>
      <p:sp>
        <p:nvSpPr>
          <p:cNvPr id="73"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74"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US" sz="4400" b="0" strike="noStrike" spc="-1">
              <a:latin typeface="Arial"/>
            </a:endParaRPr>
          </a:p>
        </p:txBody>
      </p:sp>
      <p:sp>
        <p:nvSpPr>
          <p:cNvPr id="7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7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78"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79"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US" sz="4400" b="0" strike="noStrike" spc="-1">
              <a:latin typeface="Arial"/>
            </a:endParaRPr>
          </a:p>
        </p:txBody>
      </p:sp>
      <p:sp>
        <p:nvSpPr>
          <p:cNvPr id="81"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82"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83"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84"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
        <p:nvSpPr>
          <p:cNvPr id="85"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86"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AutoShape 11"/>
          <p:cNvSpPr>
            <a:spLocks noChangeArrowheads="1"/>
          </p:cNvSpPr>
          <p:nvPr userDrawn="1"/>
        </p:nvSpPr>
        <p:spPr bwMode="auto">
          <a:xfrm>
            <a:off x="685800" y="2393950"/>
            <a:ext cx="7772400"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rgbClr val="CC0000"/>
          </a:solidFill>
          <a:ln w="25400" algn="ctr">
            <a:solidFill>
              <a:srgbClr val="CC0000"/>
            </a:solidFill>
            <a:round/>
            <a:headEnd/>
            <a:tailEnd/>
          </a:ln>
          <a:effectLst/>
        </p:spPr>
        <p:txBody>
          <a:bodyPr/>
          <a:lstStyle/>
          <a:p>
            <a:pPr>
              <a:defRPr/>
            </a:pPr>
            <a:endParaRPr lang="en-US" sz="2400" dirty="0">
              <a:latin typeface="Times New Roman" pitchFamily="18" charset="0"/>
              <a:ea typeface="MS PGothic" pitchFamily="34" charset="-128"/>
            </a:endParaRPr>
          </a:p>
        </p:txBody>
      </p:sp>
      <p:pic>
        <p:nvPicPr>
          <p:cNvPr id="5" name="Picture 12"/>
          <p:cNvPicPr>
            <a:picLocks noChangeArrowheads="1"/>
          </p:cNvPicPr>
          <p:nvPr userDrawn="1"/>
        </p:nvPicPr>
        <p:blipFill>
          <a:blip r:embed="rId2" cstate="print"/>
          <a:srcRect/>
          <a:stretch>
            <a:fillRect/>
          </a:stretch>
        </p:blipFill>
        <p:spPr bwMode="auto">
          <a:xfrm>
            <a:off x="304800" y="6387152"/>
            <a:ext cx="457200" cy="449532"/>
          </a:xfrm>
          <a:prstGeom prst="rect">
            <a:avLst/>
          </a:prstGeom>
          <a:noFill/>
          <a:ln w="9525">
            <a:noFill/>
            <a:miter lim="800000"/>
            <a:headEnd/>
            <a:tailEnd/>
          </a:ln>
        </p:spPr>
      </p:pic>
      <p:pic>
        <p:nvPicPr>
          <p:cNvPr id="6" name="Picture 13"/>
          <p:cNvPicPr>
            <a:picLocks noChangeAspect="1" noChangeArrowheads="1"/>
          </p:cNvPicPr>
          <p:nvPr userDrawn="1"/>
        </p:nvPicPr>
        <p:blipFill>
          <a:blip r:embed="rId3" cstate="print"/>
          <a:srcRect/>
          <a:stretch>
            <a:fillRect/>
          </a:stretch>
        </p:blipFill>
        <p:spPr bwMode="auto">
          <a:xfrm>
            <a:off x="8305800" y="6387769"/>
            <a:ext cx="457200" cy="447675"/>
          </a:xfrm>
          <a:prstGeom prst="rect">
            <a:avLst/>
          </a:prstGeom>
          <a:noFill/>
          <a:ln w="9525">
            <a:noFill/>
            <a:miter lim="800000"/>
            <a:headEnd/>
            <a:tailEnd/>
          </a:ln>
        </p:spPr>
      </p:pic>
      <p:sp>
        <p:nvSpPr>
          <p:cNvPr id="7177" name="Rectangle 9"/>
          <p:cNvSpPr>
            <a:spLocks noGrp="1" noChangeArrowheads="1"/>
          </p:cNvSpPr>
          <p:nvPr>
            <p:ph type="ctrTitle"/>
          </p:nvPr>
        </p:nvSpPr>
        <p:spPr>
          <a:xfrm>
            <a:off x="685800" y="990600"/>
            <a:ext cx="7772400" cy="1371600"/>
          </a:xfrm>
        </p:spPr>
        <p:txBody>
          <a:bodyPr/>
          <a:lstStyle>
            <a:lvl1pPr>
              <a:defRPr sz="4300">
                <a:solidFill>
                  <a:srgbClr val="005000"/>
                </a:solidFill>
              </a:defRPr>
            </a:lvl1pPr>
          </a:lstStyle>
          <a:p>
            <a:r>
              <a:rPr lang="en-US"/>
              <a:t>Click to edit Master title style</a:t>
            </a:r>
          </a:p>
        </p:txBody>
      </p:sp>
      <p:sp>
        <p:nvSpPr>
          <p:cNvPr id="7178" name="Rectangle 10"/>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3000"/>
            </a:lvl1pPr>
          </a:lstStyle>
          <a:p>
            <a:r>
              <a:rPr lang="en-US"/>
              <a:t>Click to edit Master subtitle style</a:t>
            </a:r>
          </a:p>
        </p:txBody>
      </p:sp>
    </p:spTree>
    <p:extLst>
      <p:ext uri="{BB962C8B-B14F-4D97-AF65-F5344CB8AC3E}">
        <p14:creationId xmlns:p14="http://schemas.microsoft.com/office/powerpoint/2010/main" val="27563864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500">
                <a:latin typeface="Calibri" pitchFamily="34" charset="0"/>
                <a:cs typeface="Calibri"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spcBef>
                <a:spcPts val="1200"/>
              </a:spcBef>
              <a:defRPr sz="3400">
                <a:latin typeface="Calibri" pitchFamily="34" charset="0"/>
                <a:cs typeface="Calibri" pitchFamily="34" charset="0"/>
              </a:defRPr>
            </a:lvl1pPr>
            <a:lvl2pPr>
              <a:defRPr sz="3000">
                <a:latin typeface="Calibri" pitchFamily="34" charset="0"/>
                <a:cs typeface="Calibri" pitchFamily="34" charset="0"/>
              </a:defRPr>
            </a:lvl2pPr>
            <a:lvl3pPr>
              <a:defRPr sz="2700">
                <a:latin typeface="Calibri" pitchFamily="34" charset="0"/>
                <a:cs typeface="Calibri" pitchFamily="34" charset="0"/>
              </a:defRPr>
            </a:lvl3pPr>
            <a:lvl4pPr>
              <a:defRPr sz="2400">
                <a:latin typeface="Calibri" pitchFamily="34" charset="0"/>
                <a:cs typeface="Calibri" pitchFamily="34" charset="0"/>
              </a:defRPr>
            </a:lvl4pPr>
            <a:lvl5pPr>
              <a:defRPr>
                <a:latin typeface="Calibri" pitchFamily="34" charset="0"/>
                <a:cs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p:cNvSpPr>
            <a:spLocks noGrp="1"/>
          </p:cNvSpPr>
          <p:nvPr>
            <p:ph type="sldNum" sz="quarter" idx="10"/>
          </p:nvPr>
        </p:nvSpPr>
        <p:spPr/>
        <p:txBody>
          <a:bodyPr/>
          <a:lstStyle>
            <a:lvl1pPr>
              <a:defRPr/>
            </a:lvl1pPr>
          </a:lstStyle>
          <a:p>
            <a:pPr>
              <a:defRPr/>
            </a:pPr>
            <a:fld id="{2D801DCE-B9BA-4E03-9E27-F95A86438FEE}" type="slidenum">
              <a:rPr lang="en-US"/>
              <a:pPr>
                <a:defRPr/>
              </a:pPr>
              <a:t>‹#›</a:t>
            </a:fld>
            <a:endParaRPr lang="en-US" dirty="0"/>
          </a:p>
        </p:txBody>
      </p:sp>
    </p:spTree>
    <p:extLst>
      <p:ext uri="{BB962C8B-B14F-4D97-AF65-F5344CB8AC3E}">
        <p14:creationId xmlns:p14="http://schemas.microsoft.com/office/powerpoint/2010/main" val="2200684930"/>
      </p:ext>
    </p:extLst>
  </p:cSld>
  <p:clrMapOvr>
    <a:masterClrMapping/>
  </p:clrMapOvr>
  <p:transition>
    <p:strips/>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3"/>
          <p:cNvSpPr>
            <a:spLocks noGrp="1" noChangeArrowheads="1"/>
          </p:cNvSpPr>
          <p:nvPr>
            <p:ph type="sldNum" sz="quarter" idx="10"/>
          </p:nvPr>
        </p:nvSpPr>
        <p:spPr>
          <a:ln/>
        </p:spPr>
        <p:txBody>
          <a:bodyPr/>
          <a:lstStyle>
            <a:lvl1pPr>
              <a:defRPr/>
            </a:lvl1pPr>
          </a:lstStyle>
          <a:p>
            <a:pPr>
              <a:defRPr/>
            </a:pPr>
            <a:fld id="{74DE2D0E-F62B-4D92-93B2-88DB6C4008BB}" type="slidenum">
              <a:rPr lang="en-US"/>
              <a:pPr>
                <a:defRPr/>
              </a:pPr>
              <a:t>‹#›</a:t>
            </a:fld>
            <a:endParaRPr lang="en-US" dirty="0"/>
          </a:p>
        </p:txBody>
      </p:sp>
    </p:spTree>
    <p:extLst>
      <p:ext uri="{BB962C8B-B14F-4D97-AF65-F5344CB8AC3E}">
        <p14:creationId xmlns:p14="http://schemas.microsoft.com/office/powerpoint/2010/main" val="27339155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143000"/>
            <a:ext cx="41148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0" y="1143000"/>
            <a:ext cx="41148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3"/>
          <p:cNvSpPr>
            <a:spLocks noGrp="1" noChangeArrowheads="1"/>
          </p:cNvSpPr>
          <p:nvPr>
            <p:ph type="sldNum" sz="quarter" idx="10"/>
          </p:nvPr>
        </p:nvSpPr>
        <p:spPr>
          <a:ln/>
        </p:spPr>
        <p:txBody>
          <a:bodyPr/>
          <a:lstStyle>
            <a:lvl1pPr>
              <a:defRPr/>
            </a:lvl1pPr>
          </a:lstStyle>
          <a:p>
            <a:pPr>
              <a:defRPr/>
            </a:pPr>
            <a:fld id="{59C10B44-486B-46CE-BC4D-1EA29295C445}" type="slidenum">
              <a:rPr lang="en-US"/>
              <a:pPr>
                <a:defRPr/>
              </a:pPr>
              <a:t>‹#›</a:t>
            </a:fld>
            <a:endParaRPr lang="en-US" dirty="0"/>
          </a:p>
        </p:txBody>
      </p:sp>
    </p:spTree>
    <p:extLst>
      <p:ext uri="{BB962C8B-B14F-4D97-AF65-F5344CB8AC3E}">
        <p14:creationId xmlns:p14="http://schemas.microsoft.com/office/powerpoint/2010/main" val="29685955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3"/>
          <p:cNvSpPr>
            <a:spLocks noGrp="1" noChangeArrowheads="1"/>
          </p:cNvSpPr>
          <p:nvPr>
            <p:ph type="sldNum" sz="quarter" idx="10"/>
          </p:nvPr>
        </p:nvSpPr>
        <p:spPr>
          <a:ln/>
        </p:spPr>
        <p:txBody>
          <a:bodyPr/>
          <a:lstStyle>
            <a:lvl1pPr>
              <a:defRPr/>
            </a:lvl1pPr>
          </a:lstStyle>
          <a:p>
            <a:pPr>
              <a:defRPr/>
            </a:pPr>
            <a:fld id="{3B7CD4F3-B94E-46E3-9AD2-7139ACB3D215}" type="slidenum">
              <a:rPr lang="en-US"/>
              <a:pPr>
                <a:defRPr/>
              </a:pPr>
              <a:t>‹#›</a:t>
            </a:fld>
            <a:endParaRPr lang="en-US" dirty="0"/>
          </a:p>
        </p:txBody>
      </p:sp>
    </p:spTree>
    <p:extLst>
      <p:ext uri="{BB962C8B-B14F-4D97-AF65-F5344CB8AC3E}">
        <p14:creationId xmlns:p14="http://schemas.microsoft.com/office/powerpoint/2010/main" val="13314262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3"/>
          <p:cNvSpPr>
            <a:spLocks noGrp="1" noChangeArrowheads="1"/>
          </p:cNvSpPr>
          <p:nvPr>
            <p:ph type="sldNum" sz="quarter" idx="10"/>
          </p:nvPr>
        </p:nvSpPr>
        <p:spPr>
          <a:ln/>
        </p:spPr>
        <p:txBody>
          <a:bodyPr/>
          <a:lstStyle>
            <a:lvl1pPr>
              <a:defRPr/>
            </a:lvl1pPr>
          </a:lstStyle>
          <a:p>
            <a:pPr>
              <a:defRPr/>
            </a:pPr>
            <a:fld id="{23FFF475-2EAE-4FB1-A8FB-03926447DE2F}" type="slidenum">
              <a:rPr lang="en-US"/>
              <a:pPr>
                <a:defRPr/>
              </a:pPr>
              <a:t>‹#›</a:t>
            </a:fld>
            <a:endParaRPr lang="en-US" dirty="0"/>
          </a:p>
        </p:txBody>
      </p:sp>
    </p:spTree>
    <p:extLst>
      <p:ext uri="{BB962C8B-B14F-4D97-AF65-F5344CB8AC3E}">
        <p14:creationId xmlns:p14="http://schemas.microsoft.com/office/powerpoint/2010/main" val="41125016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3"/>
          <p:cNvSpPr>
            <a:spLocks noGrp="1" noChangeArrowheads="1"/>
          </p:cNvSpPr>
          <p:nvPr>
            <p:ph type="sldNum" sz="quarter" idx="10"/>
          </p:nvPr>
        </p:nvSpPr>
        <p:spPr>
          <a:ln/>
        </p:spPr>
        <p:txBody>
          <a:bodyPr/>
          <a:lstStyle>
            <a:lvl1pPr>
              <a:defRPr/>
            </a:lvl1pPr>
          </a:lstStyle>
          <a:p>
            <a:pPr>
              <a:defRPr/>
            </a:pPr>
            <a:fld id="{85FC47FD-E765-499B-91D8-81D7E45BCCDE}" type="slidenum">
              <a:rPr lang="en-US"/>
              <a:pPr>
                <a:defRPr/>
              </a:pPr>
              <a:t>‹#›</a:t>
            </a:fld>
            <a:endParaRPr lang="en-US" dirty="0"/>
          </a:p>
        </p:txBody>
      </p:sp>
    </p:spTree>
    <p:extLst>
      <p:ext uri="{BB962C8B-B14F-4D97-AF65-F5344CB8AC3E}">
        <p14:creationId xmlns:p14="http://schemas.microsoft.com/office/powerpoint/2010/main" val="2695113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US" sz="4400" b="0" strike="noStrike" spc="-1">
              <a:latin typeface="Arial"/>
            </a:endParaRPr>
          </a:p>
        </p:txBody>
      </p:sp>
      <p:sp>
        <p:nvSpPr>
          <p:cNvPr id="52" name="PlaceHolder 2"/>
          <p:cNvSpPr>
            <a:spLocks noGrp="1"/>
          </p:cNvSpPr>
          <p:nvPr>
            <p:ph type="subTitle"/>
          </p:nvPr>
        </p:nvSpPr>
        <p:spPr>
          <a:xfrm>
            <a:off x="457200" y="1604520"/>
            <a:ext cx="822924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pPr>
              <a:defRPr/>
            </a:pPr>
            <a:fld id="{E32BDA70-394D-4285-89EB-6F6F48AE3E43}" type="slidenum">
              <a:rPr lang="en-US"/>
              <a:pPr>
                <a:defRPr/>
              </a:pPr>
              <a:t>‹#›</a:t>
            </a:fld>
            <a:endParaRPr lang="en-US" dirty="0"/>
          </a:p>
        </p:txBody>
      </p:sp>
    </p:spTree>
    <p:extLst>
      <p:ext uri="{BB962C8B-B14F-4D97-AF65-F5344CB8AC3E}">
        <p14:creationId xmlns:p14="http://schemas.microsoft.com/office/powerpoint/2010/main" val="4917380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pPr>
              <a:defRPr/>
            </a:pPr>
            <a:fld id="{5F7714AA-802B-41F5-9D38-F3FCACE1E11C}" type="slidenum">
              <a:rPr lang="en-US"/>
              <a:pPr>
                <a:defRPr/>
              </a:pPr>
              <a:t>‹#›</a:t>
            </a:fld>
            <a:endParaRPr lang="en-US" dirty="0"/>
          </a:p>
        </p:txBody>
      </p:sp>
    </p:spTree>
    <p:extLst>
      <p:ext uri="{BB962C8B-B14F-4D97-AF65-F5344CB8AC3E}">
        <p14:creationId xmlns:p14="http://schemas.microsoft.com/office/powerpoint/2010/main" val="5115272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p:cNvSpPr>
            <a:spLocks noGrp="1" noChangeArrowheads="1"/>
          </p:cNvSpPr>
          <p:nvPr>
            <p:ph type="sldNum" sz="quarter" idx="10"/>
          </p:nvPr>
        </p:nvSpPr>
        <p:spPr>
          <a:ln/>
        </p:spPr>
        <p:txBody>
          <a:bodyPr/>
          <a:lstStyle>
            <a:lvl1pPr>
              <a:defRPr/>
            </a:lvl1pPr>
          </a:lstStyle>
          <a:p>
            <a:pPr>
              <a:defRPr/>
            </a:pPr>
            <a:fld id="{09DF11CE-F45A-4F3F-AF42-3956290B0A44}" type="slidenum">
              <a:rPr lang="en-US"/>
              <a:pPr>
                <a:defRPr/>
              </a:pPr>
              <a:t>‹#›</a:t>
            </a:fld>
            <a:endParaRPr lang="en-US" dirty="0"/>
          </a:p>
        </p:txBody>
      </p:sp>
    </p:spTree>
    <p:extLst>
      <p:ext uri="{BB962C8B-B14F-4D97-AF65-F5344CB8AC3E}">
        <p14:creationId xmlns:p14="http://schemas.microsoft.com/office/powerpoint/2010/main" val="34054533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152400"/>
            <a:ext cx="2114550" cy="6172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152400"/>
            <a:ext cx="6191250" cy="6172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p:cNvSpPr>
            <a:spLocks noGrp="1" noChangeArrowheads="1"/>
          </p:cNvSpPr>
          <p:nvPr>
            <p:ph type="sldNum" sz="quarter" idx="10"/>
          </p:nvPr>
        </p:nvSpPr>
        <p:spPr>
          <a:ln/>
        </p:spPr>
        <p:txBody>
          <a:bodyPr/>
          <a:lstStyle>
            <a:lvl1pPr>
              <a:defRPr/>
            </a:lvl1pPr>
          </a:lstStyle>
          <a:p>
            <a:pPr>
              <a:defRPr/>
            </a:pPr>
            <a:fld id="{DADF5441-AAD2-4F5F-8028-E00E82506D56}" type="slidenum">
              <a:rPr lang="en-US"/>
              <a:pPr>
                <a:defRPr/>
              </a:pPr>
              <a:t>‹#›</a:t>
            </a:fld>
            <a:endParaRPr lang="en-US" dirty="0"/>
          </a:p>
        </p:txBody>
      </p:sp>
    </p:spTree>
    <p:extLst>
      <p:ext uri="{BB962C8B-B14F-4D97-AF65-F5344CB8AC3E}">
        <p14:creationId xmlns:p14="http://schemas.microsoft.com/office/powerpoint/2010/main" val="202527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US" sz="4400" b="0" strike="noStrike" spc="-1">
              <a:latin typeface="Arial"/>
            </a:endParaRPr>
          </a:p>
        </p:txBody>
      </p:sp>
      <p:sp>
        <p:nvSpPr>
          <p:cNvPr id="54"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US" sz="4400" b="0" strike="noStrike" spc="-1">
              <a:latin typeface="Arial"/>
            </a:endParaRPr>
          </a:p>
        </p:txBody>
      </p:sp>
      <p:sp>
        <p:nvSpPr>
          <p:cNvPr id="56"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57"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457200" y="273600"/>
            <a:ext cx="8229240" cy="53078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US" sz="4400" b="0" strike="noStrike" spc="-1">
              <a:latin typeface="Arial"/>
            </a:endParaRPr>
          </a:p>
        </p:txBody>
      </p:sp>
      <p:sp>
        <p:nvSpPr>
          <p:cNvPr id="6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62"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
        <p:nvSpPr>
          <p:cNvPr id="63"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US" sz="4400" b="0" strike="noStrike" spc="-1">
              <a:latin typeface="Arial"/>
            </a:endParaRPr>
          </a:p>
        </p:txBody>
      </p:sp>
      <p:sp>
        <p:nvSpPr>
          <p:cNvPr id="65"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67"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US" sz="4400" b="0" strike="noStrike" spc="-1">
              <a:latin typeface="Arial"/>
            </a:endParaRPr>
          </a:p>
        </p:txBody>
      </p:sp>
      <p:sp>
        <p:nvSpPr>
          <p:cNvPr id="69"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70"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71"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 name="CustomShape 1"/>
          <p:cNvSpPr/>
          <p:nvPr/>
        </p:nvSpPr>
        <p:spPr>
          <a:xfrm>
            <a:off x="304920" y="990720"/>
            <a:ext cx="8304840" cy="75240"/>
          </a:xfrm>
          <a:custGeom>
            <a:avLst/>
            <a:gdLst/>
            <a:ahLst/>
            <a:cxnLst/>
            <a:rect l="l" t="t" r="r" b="b"/>
            <a:pathLst>
              <a:path w="1000" h="1000">
                <a:moveTo>
                  <a:pt x="0" y="0"/>
                </a:moveTo>
                <a:lnTo>
                  <a:pt x="585" y="0"/>
                </a:lnTo>
                <a:lnTo>
                  <a:pt x="585" y="1000"/>
                </a:lnTo>
                <a:lnTo>
                  <a:pt x="0" y="1000"/>
                </a:lnTo>
                <a:close/>
                <a:moveTo>
                  <a:pt x="0" y="0"/>
                </a:moveTo>
                <a:lnTo>
                  <a:pt x="1000" y="0"/>
                </a:lnTo>
              </a:path>
            </a:pathLst>
          </a:custGeom>
          <a:solidFill>
            <a:srgbClr val="CC0000"/>
          </a:solidFill>
          <a:ln w="38160">
            <a:solidFill>
              <a:srgbClr val="CC0000"/>
            </a:solidFill>
            <a:round/>
          </a:ln>
        </p:spPr>
        <p:style>
          <a:lnRef idx="0">
            <a:scrgbClr r="0" g="0" b="0"/>
          </a:lnRef>
          <a:fillRef idx="0">
            <a:scrgbClr r="0" g="0" b="0"/>
          </a:fillRef>
          <a:effectRef idx="0">
            <a:scrgbClr r="0" g="0" b="0"/>
          </a:effectRef>
          <a:fontRef idx="minor"/>
        </p:style>
      </p:sp>
      <p:sp>
        <p:nvSpPr>
          <p:cNvPr id="46" name="Line 2"/>
          <p:cNvSpPr/>
          <p:nvPr/>
        </p:nvSpPr>
        <p:spPr>
          <a:xfrm>
            <a:off x="304560" y="6324480"/>
            <a:ext cx="8382240" cy="360"/>
          </a:xfrm>
          <a:prstGeom prst="line">
            <a:avLst/>
          </a:prstGeom>
          <a:ln w="38160">
            <a:solidFill>
              <a:srgbClr val="CC0000"/>
            </a:solidFill>
            <a:round/>
          </a:ln>
        </p:spPr>
        <p:style>
          <a:lnRef idx="0">
            <a:scrgbClr r="0" g="0" b="0"/>
          </a:lnRef>
          <a:fillRef idx="0">
            <a:scrgbClr r="0" g="0" b="0"/>
          </a:fillRef>
          <a:effectRef idx="0">
            <a:scrgbClr r="0" g="0" b="0"/>
          </a:effectRef>
          <a:fontRef idx="minor"/>
        </p:style>
      </p:sp>
      <p:pic>
        <p:nvPicPr>
          <p:cNvPr id="47" name="Picture 14"/>
          <p:cNvPicPr/>
          <p:nvPr/>
        </p:nvPicPr>
        <p:blipFill>
          <a:blip r:embed="rId14"/>
          <a:stretch/>
        </p:blipFill>
        <p:spPr>
          <a:xfrm>
            <a:off x="304920" y="6388200"/>
            <a:ext cx="456120" cy="448560"/>
          </a:xfrm>
          <a:prstGeom prst="rect">
            <a:avLst/>
          </a:prstGeom>
          <a:ln w="9360">
            <a:noFill/>
          </a:ln>
        </p:spPr>
      </p:pic>
      <p:pic>
        <p:nvPicPr>
          <p:cNvPr id="48" name="Picture 15"/>
          <p:cNvPicPr/>
          <p:nvPr/>
        </p:nvPicPr>
        <p:blipFill>
          <a:blip r:embed="rId15"/>
          <a:stretch/>
        </p:blipFill>
        <p:spPr>
          <a:xfrm>
            <a:off x="8305920" y="6372360"/>
            <a:ext cx="456120" cy="446760"/>
          </a:xfrm>
          <a:prstGeom prst="rect">
            <a:avLst/>
          </a:prstGeom>
          <a:ln w="9360">
            <a:noFill/>
          </a:ln>
        </p:spPr>
      </p:pic>
      <p:sp>
        <p:nvSpPr>
          <p:cNvPr id="49" name="PlaceHolder 3"/>
          <p:cNvSpPr>
            <a:spLocks noGrp="1"/>
          </p:cNvSpPr>
          <p:nvPr>
            <p:ph type="title"/>
          </p:nvPr>
        </p:nvSpPr>
        <p:spPr>
          <a:xfrm>
            <a:off x="457200" y="273600"/>
            <a:ext cx="82292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50" name="PlaceHolder 4"/>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9"/>
          <p:cNvSpPr>
            <a:spLocks noGrp="1" noChangeArrowheads="1"/>
          </p:cNvSpPr>
          <p:nvPr>
            <p:ph type="title"/>
          </p:nvPr>
        </p:nvSpPr>
        <p:spPr bwMode="auto">
          <a:xfrm>
            <a:off x="304800" y="152400"/>
            <a:ext cx="8458200" cy="762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7" name="Rectangle 10"/>
          <p:cNvSpPr>
            <a:spLocks noGrp="1" noChangeArrowheads="1"/>
          </p:cNvSpPr>
          <p:nvPr>
            <p:ph type="body" idx="1"/>
          </p:nvPr>
        </p:nvSpPr>
        <p:spPr bwMode="auto">
          <a:xfrm>
            <a:off x="304800" y="1143000"/>
            <a:ext cx="83820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6155" name="AutoShape 11"/>
          <p:cNvSpPr>
            <a:spLocks noChangeArrowheads="1"/>
          </p:cNvSpPr>
          <p:nvPr userDrawn="1"/>
        </p:nvSpPr>
        <p:spPr bwMode="auto">
          <a:xfrm>
            <a:off x="304800" y="990600"/>
            <a:ext cx="8305800" cy="76200"/>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rgbClr val="CC0000"/>
          </a:solidFill>
          <a:ln w="38100">
            <a:solidFill>
              <a:srgbClr val="CC0000"/>
            </a:solidFill>
            <a:round/>
            <a:headEnd/>
            <a:tailEnd/>
          </a:ln>
        </p:spPr>
        <p:txBody>
          <a:bodyPr/>
          <a:lstStyle/>
          <a:p>
            <a:pPr>
              <a:defRPr/>
            </a:pPr>
            <a:endParaRPr lang="en-US" sz="2400" dirty="0">
              <a:latin typeface="Times New Roman" pitchFamily="18" charset="0"/>
              <a:ea typeface="MS PGothic" pitchFamily="34" charset="-128"/>
            </a:endParaRPr>
          </a:p>
        </p:txBody>
      </p:sp>
      <p:sp>
        <p:nvSpPr>
          <p:cNvPr id="6156" name="Line 12"/>
          <p:cNvSpPr>
            <a:spLocks noChangeShapeType="1"/>
          </p:cNvSpPr>
          <p:nvPr userDrawn="1"/>
        </p:nvSpPr>
        <p:spPr bwMode="auto">
          <a:xfrm flipV="1">
            <a:off x="304800" y="6324600"/>
            <a:ext cx="8382000" cy="0"/>
          </a:xfrm>
          <a:prstGeom prst="line">
            <a:avLst/>
          </a:prstGeom>
          <a:noFill/>
          <a:ln w="38100">
            <a:solidFill>
              <a:srgbClr val="CC0000"/>
            </a:solidFill>
            <a:round/>
            <a:headEnd/>
            <a:tailEnd/>
          </a:ln>
          <a:effectLst/>
        </p:spPr>
        <p:txBody>
          <a:bodyPr/>
          <a:lstStyle/>
          <a:p>
            <a:pPr>
              <a:defRPr/>
            </a:pPr>
            <a:endParaRPr lang="en-US" dirty="0"/>
          </a:p>
        </p:txBody>
      </p:sp>
      <p:sp>
        <p:nvSpPr>
          <p:cNvPr id="6157" name="Rectangle 13"/>
          <p:cNvSpPr>
            <a:spLocks noGrp="1" noChangeArrowheads="1"/>
          </p:cNvSpPr>
          <p:nvPr>
            <p:ph type="sldNum" sz="quarter" idx="4"/>
          </p:nvPr>
        </p:nvSpPr>
        <p:spPr bwMode="auto">
          <a:xfrm>
            <a:off x="3962400" y="6477000"/>
            <a:ext cx="609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S PGothic" pitchFamily="34" charset="-128"/>
              </a:defRPr>
            </a:lvl1pPr>
          </a:lstStyle>
          <a:p>
            <a:pPr>
              <a:defRPr/>
            </a:pPr>
            <a:fld id="{22AC6E74-0DF1-4F32-9D1B-23D74D8408CE}" type="slidenum">
              <a:rPr lang="en-US"/>
              <a:pPr>
                <a:defRPr/>
              </a:pPr>
              <a:t>‹#›</a:t>
            </a:fld>
            <a:endParaRPr lang="en-US" dirty="0"/>
          </a:p>
        </p:txBody>
      </p:sp>
      <p:pic>
        <p:nvPicPr>
          <p:cNvPr id="1031" name="Picture 14"/>
          <p:cNvPicPr>
            <a:picLocks noChangeArrowheads="1"/>
          </p:cNvPicPr>
          <p:nvPr userDrawn="1"/>
        </p:nvPicPr>
        <p:blipFill>
          <a:blip r:embed="rId13" cstate="print"/>
          <a:srcRect/>
          <a:stretch>
            <a:fillRect/>
          </a:stretch>
        </p:blipFill>
        <p:spPr bwMode="auto">
          <a:xfrm>
            <a:off x="304800" y="6388098"/>
            <a:ext cx="457200" cy="449532"/>
          </a:xfrm>
          <a:prstGeom prst="rect">
            <a:avLst/>
          </a:prstGeom>
          <a:noFill/>
          <a:ln w="9525">
            <a:noFill/>
            <a:miter lim="800000"/>
            <a:headEnd/>
            <a:tailEnd/>
          </a:ln>
        </p:spPr>
      </p:pic>
      <p:pic>
        <p:nvPicPr>
          <p:cNvPr id="1032" name="Picture 15"/>
          <p:cNvPicPr>
            <a:picLocks noChangeAspect="1" noChangeArrowheads="1"/>
          </p:cNvPicPr>
          <p:nvPr userDrawn="1"/>
        </p:nvPicPr>
        <p:blipFill>
          <a:blip r:embed="rId14" cstate="print"/>
          <a:srcRect/>
          <a:stretch>
            <a:fillRect/>
          </a:stretch>
        </p:blipFill>
        <p:spPr bwMode="auto">
          <a:xfrm>
            <a:off x="8305800" y="6372225"/>
            <a:ext cx="457200" cy="447675"/>
          </a:xfrm>
          <a:prstGeom prst="rect">
            <a:avLst/>
          </a:prstGeom>
          <a:noFill/>
          <a:ln w="9525">
            <a:noFill/>
            <a:miter lim="800000"/>
            <a:headEnd/>
            <a:tailEnd/>
          </a:ln>
        </p:spPr>
      </p:pic>
    </p:spTree>
    <p:extLst>
      <p:ext uri="{BB962C8B-B14F-4D97-AF65-F5344CB8AC3E}">
        <p14:creationId xmlns:p14="http://schemas.microsoft.com/office/powerpoint/2010/main" val="2336355392"/>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hdr="0" ftr="0" dt="0"/>
  <p:txStyles>
    <p:titleStyle>
      <a:lvl1pPr algn="l" rtl="0" eaLnBrk="0" fontAlgn="base" hangingPunct="0">
        <a:spcBef>
          <a:spcPct val="0"/>
        </a:spcBef>
        <a:spcAft>
          <a:spcPct val="0"/>
        </a:spcAft>
        <a:defRPr sz="4000">
          <a:solidFill>
            <a:srgbClr val="293A83"/>
          </a:solidFill>
          <a:latin typeface="+mj-lt"/>
          <a:ea typeface="+mj-ea"/>
          <a:cs typeface="+mj-cs"/>
        </a:defRPr>
      </a:lvl1pPr>
      <a:lvl2pPr algn="l" rtl="0" eaLnBrk="0" fontAlgn="base" hangingPunct="0">
        <a:spcBef>
          <a:spcPct val="0"/>
        </a:spcBef>
        <a:spcAft>
          <a:spcPct val="0"/>
        </a:spcAft>
        <a:defRPr sz="4000">
          <a:solidFill>
            <a:srgbClr val="293A83"/>
          </a:solidFill>
          <a:latin typeface="Arial" charset="0"/>
          <a:cs typeface="Arial" charset="0"/>
        </a:defRPr>
      </a:lvl2pPr>
      <a:lvl3pPr algn="l" rtl="0" eaLnBrk="0" fontAlgn="base" hangingPunct="0">
        <a:spcBef>
          <a:spcPct val="0"/>
        </a:spcBef>
        <a:spcAft>
          <a:spcPct val="0"/>
        </a:spcAft>
        <a:defRPr sz="4000">
          <a:solidFill>
            <a:srgbClr val="293A83"/>
          </a:solidFill>
          <a:latin typeface="Arial" charset="0"/>
          <a:cs typeface="Arial" charset="0"/>
        </a:defRPr>
      </a:lvl3pPr>
      <a:lvl4pPr algn="l" rtl="0" eaLnBrk="0" fontAlgn="base" hangingPunct="0">
        <a:spcBef>
          <a:spcPct val="0"/>
        </a:spcBef>
        <a:spcAft>
          <a:spcPct val="0"/>
        </a:spcAft>
        <a:defRPr sz="4000">
          <a:solidFill>
            <a:srgbClr val="293A83"/>
          </a:solidFill>
          <a:latin typeface="Arial" charset="0"/>
          <a:cs typeface="Arial" charset="0"/>
        </a:defRPr>
      </a:lvl4pPr>
      <a:lvl5pPr algn="l" rtl="0" eaLnBrk="0" fontAlgn="base" hangingPunct="0">
        <a:spcBef>
          <a:spcPct val="0"/>
        </a:spcBef>
        <a:spcAft>
          <a:spcPct val="0"/>
        </a:spcAft>
        <a:defRPr sz="4000">
          <a:solidFill>
            <a:srgbClr val="293A83"/>
          </a:solidFill>
          <a:latin typeface="Arial" charset="0"/>
          <a:cs typeface="Arial" charset="0"/>
        </a:defRPr>
      </a:lvl5pPr>
      <a:lvl6pPr marL="457200" algn="l" rtl="0" fontAlgn="base">
        <a:spcBef>
          <a:spcPct val="0"/>
        </a:spcBef>
        <a:spcAft>
          <a:spcPct val="0"/>
        </a:spcAft>
        <a:defRPr sz="4000">
          <a:solidFill>
            <a:srgbClr val="293A83"/>
          </a:solidFill>
          <a:latin typeface="Arial" charset="0"/>
          <a:cs typeface="Arial" charset="0"/>
        </a:defRPr>
      </a:lvl6pPr>
      <a:lvl7pPr marL="914400" algn="l" rtl="0" fontAlgn="base">
        <a:spcBef>
          <a:spcPct val="0"/>
        </a:spcBef>
        <a:spcAft>
          <a:spcPct val="0"/>
        </a:spcAft>
        <a:defRPr sz="4000">
          <a:solidFill>
            <a:srgbClr val="293A83"/>
          </a:solidFill>
          <a:latin typeface="Arial" charset="0"/>
          <a:cs typeface="Arial" charset="0"/>
        </a:defRPr>
      </a:lvl7pPr>
      <a:lvl8pPr marL="1371600" algn="l" rtl="0" fontAlgn="base">
        <a:spcBef>
          <a:spcPct val="0"/>
        </a:spcBef>
        <a:spcAft>
          <a:spcPct val="0"/>
        </a:spcAft>
        <a:defRPr sz="4000">
          <a:solidFill>
            <a:srgbClr val="293A83"/>
          </a:solidFill>
          <a:latin typeface="Arial" charset="0"/>
          <a:cs typeface="Arial" charset="0"/>
        </a:defRPr>
      </a:lvl8pPr>
      <a:lvl9pPr marL="1828800" algn="l" rtl="0" fontAlgn="base">
        <a:spcBef>
          <a:spcPct val="0"/>
        </a:spcBef>
        <a:spcAft>
          <a:spcPct val="0"/>
        </a:spcAft>
        <a:defRPr sz="4000">
          <a:solidFill>
            <a:srgbClr val="293A83"/>
          </a:solidFill>
          <a:latin typeface="Arial" charset="0"/>
          <a:cs typeface="Arial" charset="0"/>
        </a:defRPr>
      </a:lvl9pPr>
    </p:titleStyle>
    <p:bodyStyle>
      <a:lvl1pPr marL="342900" indent="-342900" algn="l" rtl="0" eaLnBrk="0" fontAlgn="base" hangingPunct="0">
        <a:spcBef>
          <a:spcPct val="50000"/>
        </a:spcBef>
        <a:spcAft>
          <a:spcPct val="0"/>
        </a:spcAft>
        <a:buClr>
          <a:srgbClr val="003399"/>
        </a:buClr>
        <a:buFont typeface="Wingdings" pitchFamily="2" charset="2"/>
        <a:buChar char="Ø"/>
        <a:defRPr sz="3200">
          <a:solidFill>
            <a:schemeClr val="tx1"/>
          </a:solidFill>
          <a:latin typeface="+mn-lt"/>
          <a:ea typeface="+mn-ea"/>
          <a:cs typeface="+mn-cs"/>
        </a:defRPr>
      </a:lvl1pPr>
      <a:lvl2pPr marL="669925" indent="-325438" algn="l" rtl="0" eaLnBrk="0" fontAlgn="base" hangingPunct="0">
        <a:spcBef>
          <a:spcPct val="20000"/>
        </a:spcBef>
        <a:spcAft>
          <a:spcPct val="0"/>
        </a:spcAft>
        <a:buClr>
          <a:schemeClr val="tx2"/>
        </a:buClr>
        <a:buSzPct val="85000"/>
        <a:buFont typeface="Wingdings" pitchFamily="2" charset="2"/>
        <a:buChar char="Ø"/>
        <a:defRPr sz="2800">
          <a:solidFill>
            <a:schemeClr val="tx1"/>
          </a:solidFill>
          <a:latin typeface="+mn-lt"/>
          <a:cs typeface="+mn-cs"/>
        </a:defRPr>
      </a:lvl2pPr>
      <a:lvl3pPr marL="1022350" indent="-350838" algn="l" rtl="0" eaLnBrk="0" fontAlgn="base" hangingPunct="0">
        <a:spcBef>
          <a:spcPct val="20000"/>
        </a:spcBef>
        <a:spcAft>
          <a:spcPct val="0"/>
        </a:spcAft>
        <a:buClr>
          <a:srgbClr val="CC0000"/>
        </a:buClr>
        <a:buSzPct val="75000"/>
        <a:buFont typeface="Wingdings" pitchFamily="2" charset="2"/>
        <a:buChar char="Ø"/>
        <a:defRPr sz="2600">
          <a:solidFill>
            <a:schemeClr val="tx1"/>
          </a:solidFill>
          <a:latin typeface="+mn-lt"/>
          <a:cs typeface="+mn-cs"/>
        </a:defRPr>
      </a:lvl3pPr>
      <a:lvl4pPr marL="1339850" indent="-315913" algn="l" rtl="0" eaLnBrk="0" fontAlgn="base" hangingPunct="0">
        <a:spcBef>
          <a:spcPct val="20000"/>
        </a:spcBef>
        <a:spcAft>
          <a:spcPct val="0"/>
        </a:spcAft>
        <a:buClr>
          <a:schemeClr val="tx1"/>
        </a:buClr>
        <a:buSzPct val="70000"/>
        <a:buFont typeface="Wingdings" pitchFamily="2" charset="2"/>
        <a:buChar char="Ø"/>
        <a:defRPr sz="2200">
          <a:solidFill>
            <a:schemeClr val="tx1"/>
          </a:solidFill>
          <a:latin typeface="+mn-lt"/>
          <a:cs typeface="+mn-cs"/>
        </a:defRPr>
      </a:lvl4pPr>
      <a:lvl5pPr marL="1681163" indent="-339725" algn="l" rtl="0" eaLnBrk="0" fontAlgn="base" hangingPunct="0">
        <a:spcBef>
          <a:spcPct val="20000"/>
        </a:spcBef>
        <a:spcAft>
          <a:spcPct val="0"/>
        </a:spcAft>
        <a:buClr>
          <a:schemeClr val="accent1"/>
        </a:buClr>
        <a:buSzPct val="75000"/>
        <a:buFont typeface="Wingdings" pitchFamily="2" charset="2"/>
        <a:buChar char="Ø"/>
        <a:defRPr sz="2000">
          <a:solidFill>
            <a:schemeClr val="tx1"/>
          </a:solidFill>
          <a:latin typeface="+mn-lt"/>
          <a:cs typeface="+mn-cs"/>
        </a:defRPr>
      </a:lvl5pPr>
      <a:lvl6pPr marL="2138363" indent="-339725" algn="l" rtl="0" fontAlgn="base">
        <a:spcBef>
          <a:spcPct val="20000"/>
        </a:spcBef>
        <a:spcAft>
          <a:spcPct val="0"/>
        </a:spcAft>
        <a:buClr>
          <a:schemeClr val="accent1"/>
        </a:buClr>
        <a:buSzPct val="75000"/>
        <a:buFont typeface="Wingdings" pitchFamily="2" charset="2"/>
        <a:buChar char="Ø"/>
        <a:defRPr sz="2000">
          <a:solidFill>
            <a:schemeClr val="tx1"/>
          </a:solidFill>
          <a:latin typeface="+mn-lt"/>
          <a:cs typeface="+mn-cs"/>
        </a:defRPr>
      </a:lvl6pPr>
      <a:lvl7pPr marL="2595563" indent="-339725" algn="l" rtl="0" fontAlgn="base">
        <a:spcBef>
          <a:spcPct val="20000"/>
        </a:spcBef>
        <a:spcAft>
          <a:spcPct val="0"/>
        </a:spcAft>
        <a:buClr>
          <a:schemeClr val="accent1"/>
        </a:buClr>
        <a:buSzPct val="75000"/>
        <a:buFont typeface="Wingdings" pitchFamily="2" charset="2"/>
        <a:buChar char="Ø"/>
        <a:defRPr sz="2000">
          <a:solidFill>
            <a:schemeClr val="tx1"/>
          </a:solidFill>
          <a:latin typeface="+mn-lt"/>
          <a:cs typeface="+mn-cs"/>
        </a:defRPr>
      </a:lvl7pPr>
      <a:lvl8pPr marL="3052763" indent="-339725" algn="l" rtl="0" fontAlgn="base">
        <a:spcBef>
          <a:spcPct val="20000"/>
        </a:spcBef>
        <a:spcAft>
          <a:spcPct val="0"/>
        </a:spcAft>
        <a:buClr>
          <a:schemeClr val="accent1"/>
        </a:buClr>
        <a:buSzPct val="75000"/>
        <a:buFont typeface="Wingdings" pitchFamily="2" charset="2"/>
        <a:buChar char="Ø"/>
        <a:defRPr sz="2000">
          <a:solidFill>
            <a:schemeClr val="tx1"/>
          </a:solidFill>
          <a:latin typeface="+mn-lt"/>
          <a:cs typeface="+mn-cs"/>
        </a:defRPr>
      </a:lvl8pPr>
      <a:lvl9pPr marL="3509963" indent="-339725" algn="l" rtl="0" fontAlgn="base">
        <a:spcBef>
          <a:spcPct val="20000"/>
        </a:spcBef>
        <a:spcAft>
          <a:spcPct val="0"/>
        </a:spcAft>
        <a:buClr>
          <a:schemeClr val="accent1"/>
        </a:buClr>
        <a:buSzPct val="75000"/>
        <a:buFont typeface="Wingdings" pitchFamily="2" charset="2"/>
        <a:buChar char="Ø"/>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0.xml.rels><?xml version="1.0" encoding="UTF-8" standalone="yes"?>
<Relationships xmlns="http://schemas.openxmlformats.org/package/2006/relationships"><Relationship Id="rId3" Type="http://schemas.openxmlformats.org/officeDocument/2006/relationships/hyperlink" Target="https://www.jsonschemavalidator.net/" TargetMode="External"/><Relationship Id="rId2" Type="http://schemas.openxmlformats.org/officeDocument/2006/relationships/hyperlink" Target="http://jsonschema.net/" TargetMode="External"/><Relationship Id="rId1" Type="http://schemas.openxmlformats.org/officeDocument/2006/relationships/slideLayout" Target="../slideLayouts/slideLayout1.xml"/><Relationship Id="rId4" Type="http://schemas.openxmlformats.org/officeDocument/2006/relationships/hyperlink" Target="https://json-schema.org/implementations.html"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990600" y="1066800"/>
            <a:ext cx="6934200" cy="1143000"/>
          </a:xfrm>
        </p:spPr>
        <p:txBody>
          <a:bodyPr/>
          <a:lstStyle/>
          <a:p>
            <a:pPr algn="ctr">
              <a:lnSpc>
                <a:spcPct val="100000"/>
              </a:lnSpc>
            </a:pPr>
            <a:r>
              <a:rPr lang="en-US" sz="5500" spc="-1" dirty="0">
                <a:ea typeface="DejaVu Sans"/>
              </a:rPr>
              <a:t>XML + JSON</a:t>
            </a:r>
            <a:endParaRPr lang="en-US" sz="5500" spc="-1" dirty="0"/>
          </a:p>
        </p:txBody>
      </p:sp>
      <p:sp>
        <p:nvSpPr>
          <p:cNvPr id="4099" name="Rectangle 3"/>
          <p:cNvSpPr>
            <a:spLocks noGrp="1" noChangeArrowheads="1"/>
          </p:cNvSpPr>
          <p:nvPr>
            <p:ph type="subTitle" idx="1"/>
          </p:nvPr>
        </p:nvSpPr>
        <p:spPr>
          <a:xfrm>
            <a:off x="914400" y="3124200"/>
            <a:ext cx="7467600" cy="3352800"/>
          </a:xfrm>
        </p:spPr>
        <p:txBody>
          <a:bodyPr/>
          <a:lstStyle/>
          <a:p>
            <a:pPr eaLnBrk="1" hangingPunct="1"/>
            <a:r>
              <a:rPr lang="en-US" sz="3200" dirty="0"/>
              <a:t>Web Programming</a:t>
            </a:r>
          </a:p>
          <a:p>
            <a:pPr eaLnBrk="1" hangingPunct="1"/>
            <a:r>
              <a:rPr lang="en-US" sz="2800" dirty="0">
                <a:solidFill>
                  <a:srgbClr val="000000"/>
                </a:solidFill>
              </a:rPr>
              <a:t>Spring </a:t>
            </a:r>
            <a:r>
              <a:rPr lang="en-US" sz="2800" dirty="0" smtClean="0"/>
              <a:t>2023</a:t>
            </a:r>
            <a:endParaRPr lang="en-US" sz="2800" dirty="0"/>
          </a:p>
          <a:p>
            <a:pPr eaLnBrk="1" hangingPunct="1"/>
            <a:endParaRPr lang="en-US" dirty="0"/>
          </a:p>
          <a:p>
            <a:pPr eaLnBrk="1" hangingPunct="1"/>
            <a:r>
              <a:rPr lang="en-US" sz="2200" dirty="0" err="1" smtClean="0"/>
              <a:t>Yaghoub</a:t>
            </a:r>
            <a:r>
              <a:rPr lang="en-US" sz="2200" dirty="0" smtClean="0"/>
              <a:t> </a:t>
            </a:r>
            <a:r>
              <a:rPr lang="en-US" sz="2200" dirty="0" err="1" smtClean="0"/>
              <a:t>Alizadeh</a:t>
            </a:r>
            <a:endParaRPr lang="en-US" sz="2200" dirty="0"/>
          </a:p>
          <a:p>
            <a:pPr eaLnBrk="1" hangingPunct="1"/>
            <a:r>
              <a:rPr lang="en-US" sz="2200" dirty="0"/>
              <a:t>CE Department, Amirkabir University of Technology</a:t>
            </a:r>
          </a:p>
          <a:p>
            <a:pPr eaLnBrk="1" hangingPunct="1"/>
            <a:endParaRPr lang="en-US" sz="2200" dirty="0"/>
          </a:p>
          <a:p>
            <a:pPr eaLnBrk="1" hangingPunct="1"/>
            <a:r>
              <a:rPr lang="en-US" sz="2200" dirty="0"/>
              <a:t> 		 </a:t>
            </a: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CustomShape 1"/>
          <p:cNvSpPr/>
          <p:nvPr/>
        </p:nvSpPr>
        <p:spPr>
          <a:xfrm>
            <a:off x="304920" y="152280"/>
            <a:ext cx="8457120" cy="761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en-US" sz="4500" b="0" strike="noStrike" spc="-1">
                <a:solidFill>
                  <a:srgbClr val="293A83"/>
                </a:solidFill>
                <a:latin typeface="Calibri"/>
                <a:ea typeface="DejaVu Sans"/>
              </a:rPr>
              <a:t>XML Elements</a:t>
            </a:r>
            <a:endParaRPr lang="en-US" sz="4500" b="0" strike="noStrike" spc="-1">
              <a:latin typeface="Arial"/>
            </a:endParaRPr>
          </a:p>
        </p:txBody>
      </p:sp>
      <p:sp>
        <p:nvSpPr>
          <p:cNvPr id="130" name="CustomShape 2"/>
          <p:cNvSpPr/>
          <p:nvPr/>
        </p:nvSpPr>
        <p:spPr>
          <a:xfrm>
            <a:off x="304920" y="1143000"/>
            <a:ext cx="8838000" cy="51804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nSpc>
                <a:spcPct val="100000"/>
              </a:lnSpc>
              <a:spcBef>
                <a:spcPts val="1199"/>
              </a:spcBef>
              <a:buClr>
                <a:srgbClr val="003399"/>
              </a:buClr>
              <a:buFont typeface="Wingdings" charset="2"/>
              <a:buChar char=""/>
            </a:pPr>
            <a:r>
              <a:rPr lang="en-US" sz="3400" b="0" strike="noStrike" spc="-1" dirty="0">
                <a:solidFill>
                  <a:srgbClr val="000000"/>
                </a:solidFill>
                <a:latin typeface="Calibri"/>
                <a:ea typeface="DejaVu Sans"/>
              </a:rPr>
              <a:t>XML element structure</a:t>
            </a:r>
            <a:endParaRPr lang="en-US" sz="3400" b="0" strike="noStrike" spc="-1" dirty="0">
              <a:latin typeface="Arial"/>
            </a:endParaRPr>
          </a:p>
          <a:p>
            <a:pPr marL="669960" lvl="1" indent="-324360">
              <a:lnSpc>
                <a:spcPct val="100000"/>
              </a:lnSpc>
              <a:spcBef>
                <a:spcPts val="601"/>
              </a:spcBef>
              <a:buClr>
                <a:srgbClr val="006633"/>
              </a:buClr>
              <a:buSzPct val="85000"/>
              <a:buFont typeface="Wingdings" charset="2"/>
              <a:buChar char=""/>
            </a:pPr>
            <a:r>
              <a:rPr lang="en-US" sz="3000" b="0" strike="noStrike" spc="-1" dirty="0">
                <a:solidFill>
                  <a:srgbClr val="000000"/>
                </a:solidFill>
                <a:latin typeface="Calibri"/>
                <a:ea typeface="DejaVu Sans"/>
              </a:rPr>
              <a:t>Tag + Attribute + </a:t>
            </a:r>
            <a:r>
              <a:rPr lang="en-US" sz="3000" b="0" strike="noStrike" spc="-1" dirty="0" smtClean="0">
                <a:solidFill>
                  <a:srgbClr val="000000"/>
                </a:solidFill>
                <a:latin typeface="Calibri"/>
                <a:ea typeface="DejaVu Sans"/>
              </a:rPr>
              <a:t>Content</a:t>
            </a:r>
            <a:endParaRPr lang="en-US" sz="3000" b="0" strike="noStrike" spc="-1" dirty="0">
              <a:latin typeface="Arial"/>
            </a:endParaRPr>
          </a:p>
          <a:p>
            <a:pPr marL="343080" indent="-342000">
              <a:lnSpc>
                <a:spcPct val="100000"/>
              </a:lnSpc>
              <a:spcBef>
                <a:spcPts val="99"/>
              </a:spcBef>
            </a:pPr>
            <a:r>
              <a:rPr lang="en-US" sz="3400" b="0" strike="noStrike" spc="-1" dirty="0">
                <a:solidFill>
                  <a:srgbClr val="000000"/>
                </a:solidFill>
                <a:latin typeface="Calibri"/>
                <a:ea typeface="DejaVu Sans"/>
              </a:rPr>
              <a:t>&lt;</a:t>
            </a:r>
            <a:r>
              <a:rPr lang="en-US" sz="3400" b="0" strike="noStrike" spc="-1" dirty="0" err="1">
                <a:solidFill>
                  <a:srgbClr val="000000"/>
                </a:solidFill>
                <a:latin typeface="Calibri"/>
                <a:ea typeface="DejaVu Sans"/>
              </a:rPr>
              <a:t>tagname</a:t>
            </a:r>
            <a:r>
              <a:rPr lang="en-US" sz="3400" b="0" strike="noStrike" spc="-1" dirty="0">
                <a:solidFill>
                  <a:srgbClr val="000000"/>
                </a:solidFill>
                <a:latin typeface="Calibri"/>
                <a:ea typeface="DejaVu Sans"/>
              </a:rPr>
              <a:t> attribute=“value”&gt; </a:t>
            </a:r>
            <a:endParaRPr lang="en-US" sz="3400" b="0" strike="noStrike" spc="-1" dirty="0">
              <a:latin typeface="Arial"/>
            </a:endParaRPr>
          </a:p>
          <a:p>
            <a:pPr marL="343080" indent="-342000">
              <a:lnSpc>
                <a:spcPct val="100000"/>
              </a:lnSpc>
              <a:spcBef>
                <a:spcPts val="99"/>
              </a:spcBef>
            </a:pPr>
            <a:r>
              <a:rPr lang="en-US" sz="3400" b="0" strike="noStrike" spc="-1" dirty="0">
                <a:solidFill>
                  <a:srgbClr val="000000"/>
                </a:solidFill>
                <a:latin typeface="Calibri"/>
                <a:ea typeface="DejaVu Sans"/>
              </a:rPr>
              <a:t>		Content</a:t>
            </a:r>
            <a:endParaRPr lang="en-US" sz="3400" b="0" strike="noStrike" spc="-1" dirty="0">
              <a:latin typeface="Arial"/>
            </a:endParaRPr>
          </a:p>
          <a:p>
            <a:pPr marL="343080" indent="-342000">
              <a:lnSpc>
                <a:spcPct val="100000"/>
              </a:lnSpc>
              <a:spcBef>
                <a:spcPts val="99"/>
              </a:spcBef>
            </a:pPr>
            <a:r>
              <a:rPr lang="en-US" sz="3400" b="0" strike="noStrike" spc="-1" dirty="0">
                <a:solidFill>
                  <a:srgbClr val="000000"/>
                </a:solidFill>
                <a:latin typeface="Calibri"/>
                <a:ea typeface="DejaVu Sans"/>
              </a:rPr>
              <a:t>&lt;/</a:t>
            </a:r>
            <a:r>
              <a:rPr lang="en-US" sz="3400" b="0" strike="noStrike" spc="-1" dirty="0" err="1">
                <a:solidFill>
                  <a:srgbClr val="000000"/>
                </a:solidFill>
                <a:latin typeface="Calibri"/>
                <a:ea typeface="DejaVu Sans"/>
              </a:rPr>
              <a:t>tagname</a:t>
            </a:r>
            <a:r>
              <a:rPr lang="en-US" sz="3400" b="0" strike="noStrike" spc="-1" dirty="0">
                <a:solidFill>
                  <a:srgbClr val="000000"/>
                </a:solidFill>
                <a:latin typeface="Calibri"/>
                <a:ea typeface="DejaVu Sans"/>
              </a:rPr>
              <a:t>&gt;</a:t>
            </a:r>
            <a:endParaRPr lang="en-US" sz="3400" b="0" strike="noStrike" spc="-1" dirty="0">
              <a:latin typeface="Arial"/>
            </a:endParaRPr>
          </a:p>
          <a:p>
            <a:pPr marL="343080" indent="-342000">
              <a:lnSpc>
                <a:spcPct val="100000"/>
              </a:lnSpc>
              <a:spcBef>
                <a:spcPts val="1199"/>
              </a:spcBef>
              <a:buClr>
                <a:srgbClr val="003399"/>
              </a:buClr>
              <a:buFont typeface="Wingdings" charset="2"/>
              <a:buChar char=""/>
            </a:pPr>
            <a:r>
              <a:rPr lang="en-US" sz="3400" b="0" i="1" strike="noStrike" spc="-1" dirty="0">
                <a:solidFill>
                  <a:srgbClr val="C00000"/>
                </a:solidFill>
                <a:latin typeface="Calibri"/>
                <a:ea typeface="DejaVu Sans"/>
              </a:rPr>
              <a:t>No predefined tag</a:t>
            </a:r>
            <a:endParaRPr lang="en-US" sz="3400" b="0" strike="noStrike" spc="-1" dirty="0">
              <a:latin typeface="Arial"/>
            </a:endParaRPr>
          </a:p>
          <a:p>
            <a:pPr marL="343080" indent="-342000">
              <a:lnSpc>
                <a:spcPct val="100000"/>
              </a:lnSpc>
              <a:spcBef>
                <a:spcPts val="1199"/>
              </a:spcBef>
              <a:buClr>
                <a:srgbClr val="003399"/>
              </a:buClr>
              <a:buFont typeface="Wingdings" charset="2"/>
              <a:buChar char=""/>
            </a:pPr>
            <a:r>
              <a:rPr lang="en-US" sz="3400" b="0" strike="noStrike" spc="-1" dirty="0">
                <a:solidFill>
                  <a:srgbClr val="000000"/>
                </a:solidFill>
                <a:latin typeface="Calibri"/>
                <a:ea typeface="DejaVu Sans"/>
              </a:rPr>
              <a:t>If content is not CDATA, is parsed by </a:t>
            </a:r>
            <a:r>
              <a:rPr lang="en-US" sz="3400" b="0" strike="noStrike" spc="-1" dirty="0" smtClean="0">
                <a:solidFill>
                  <a:srgbClr val="000000"/>
                </a:solidFill>
                <a:latin typeface="Calibri"/>
                <a:ea typeface="DejaVu Sans"/>
              </a:rPr>
              <a:t>parser</a:t>
            </a:r>
          </a:p>
          <a:p>
            <a:pPr marL="343080" indent="-342000">
              <a:spcBef>
                <a:spcPts val="1199"/>
              </a:spcBef>
              <a:buClr>
                <a:srgbClr val="003399"/>
              </a:buClr>
              <a:buFont typeface="Wingdings" charset="2"/>
              <a:buChar char=""/>
            </a:pPr>
            <a:r>
              <a:rPr lang="en-US" sz="3000" spc="-1" dirty="0">
                <a:solidFill>
                  <a:srgbClr val="000000"/>
                </a:solidFill>
                <a:latin typeface="Calibri"/>
              </a:rPr>
              <a:t>Attributes mainly used for </a:t>
            </a:r>
            <a:r>
              <a:rPr lang="en-US" sz="3000" spc="-1" dirty="0">
                <a:solidFill>
                  <a:srgbClr val="C00000"/>
                </a:solidFill>
                <a:latin typeface="Calibri"/>
              </a:rPr>
              <a:t>metadata</a:t>
            </a:r>
            <a:r>
              <a:rPr lang="en-US" sz="3000" spc="-1" dirty="0">
                <a:solidFill>
                  <a:srgbClr val="000000"/>
                </a:solidFill>
                <a:latin typeface="Calibri"/>
              </a:rPr>
              <a:t>, e.g., ID, </a:t>
            </a:r>
            <a:r>
              <a:rPr lang="en-US" sz="3000" spc="-1" dirty="0" smtClean="0">
                <a:solidFill>
                  <a:srgbClr val="000000"/>
                </a:solidFill>
                <a:latin typeface="Calibri"/>
              </a:rPr>
              <a:t>class</a:t>
            </a:r>
            <a:r>
              <a:rPr lang="en-US" sz="3000" b="0" strike="noStrike" spc="-1" dirty="0" smtClean="0">
                <a:solidFill>
                  <a:srgbClr val="000000"/>
                </a:solidFill>
                <a:latin typeface="Calibri"/>
                <a:ea typeface="DejaVu Sans"/>
              </a:rPr>
              <a:t> </a:t>
            </a:r>
            <a:endParaRPr lang="en-US" sz="3000" b="0" strike="noStrike" spc="-1" dirty="0">
              <a:latin typeface="Arial"/>
            </a:endParaRPr>
          </a:p>
        </p:txBody>
      </p:sp>
      <p:sp>
        <p:nvSpPr>
          <p:cNvPr id="131" name="CustomShape 3"/>
          <p:cNvSpPr/>
          <p:nvPr/>
        </p:nvSpPr>
        <p:spPr>
          <a:xfrm>
            <a:off x="3962520" y="6477120"/>
            <a:ext cx="608400" cy="2433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fld id="{4376D906-E052-472D-A936-0F65444512BB}" type="slidenum">
              <a:rPr lang="en-US" sz="1200" b="0" strike="noStrike" spc="-1">
                <a:solidFill>
                  <a:srgbClr val="000000"/>
                </a:solidFill>
                <a:latin typeface="Arial"/>
                <a:ea typeface="MS PGothic"/>
              </a:rPr>
              <a:t>10</a:t>
            </a:fld>
            <a:endParaRPr lang="en-US" sz="1200" b="0" strike="noStrike" spc="-1">
              <a:latin typeface="Arial"/>
            </a:endParaRPr>
          </a:p>
        </p:txBody>
      </p:sp>
    </p:spTree>
    <p:extLst>
      <p:ext uri="{BB962C8B-B14F-4D97-AF65-F5344CB8AC3E}">
        <p14:creationId xmlns:p14="http://schemas.microsoft.com/office/powerpoint/2010/main" val="36067873"/>
      </p:ext>
    </p:extLst>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fill="hold" nodeType="clickEffect">
                                  <p:stCondLst>
                                    <p:cond delay="0"/>
                                  </p:stCondLst>
                                  <p:childTnLst>
                                    <p:set>
                                      <p:cBhvr>
                                        <p:cTn id="6" dur="1" fill="hold">
                                          <p:stCondLst>
                                            <p:cond delay="0"/>
                                          </p:stCondLst>
                                        </p:cTn>
                                        <p:tgtEl>
                                          <p:spTgt spid="130">
                                            <p:txEl>
                                              <p:pRg st="5" end="5"/>
                                            </p:txEl>
                                          </p:spTgt>
                                        </p:tgtEl>
                                        <p:attrNameLst>
                                          <p:attrName>style.visibility</p:attrName>
                                        </p:attrNameLst>
                                      </p:cBhvr>
                                      <p:to>
                                        <p:strVal val="visible"/>
                                      </p:to>
                                    </p:set>
                                    <p:animEffect transition="in" filter="fade">
                                      <p:cBhvr additive="repl">
                                        <p:cTn id="7" dur="500"/>
                                        <p:tgtEl>
                                          <p:spTgt spid="130">
                                            <p:txEl>
                                              <p:pRg st="5" end="5"/>
                                            </p:txEl>
                                          </p:spTgt>
                                        </p:tgtEl>
                                      </p:cBhvr>
                                    </p:animEffect>
                                  </p:childTnLst>
                                </p:cTn>
                              </p:par>
                              <p:par>
                                <p:cTn id="8" presetID="10" presetClass="entr" fill="hold" nodeType="withEffect">
                                  <p:stCondLst>
                                    <p:cond delay="0"/>
                                  </p:stCondLst>
                                  <p:childTnLst>
                                    <p:set>
                                      <p:cBhvr>
                                        <p:cTn id="9" dur="1" fill="hold">
                                          <p:stCondLst>
                                            <p:cond delay="0"/>
                                          </p:stCondLst>
                                        </p:cTn>
                                        <p:tgtEl>
                                          <p:spTgt spid="130">
                                            <p:txEl>
                                              <p:pRg st="6" end="6"/>
                                            </p:txEl>
                                          </p:spTgt>
                                        </p:tgtEl>
                                        <p:attrNameLst>
                                          <p:attrName>style.visibility</p:attrName>
                                        </p:attrNameLst>
                                      </p:cBhvr>
                                      <p:to>
                                        <p:strVal val="visible"/>
                                      </p:to>
                                    </p:set>
                                    <p:animEffect transition="in" filter="fade">
                                      <p:cBhvr additive="repl">
                                        <p:cTn id="10" dur="500"/>
                                        <p:tgtEl>
                                          <p:spTgt spid="130">
                                            <p:txEl>
                                              <p:pRg st="6" end="6"/>
                                            </p:txEl>
                                          </p:spTgt>
                                        </p:tgtEl>
                                      </p:cBhvr>
                                    </p:animEffect>
                                  </p:childTnLst>
                                </p:cTn>
                              </p:par>
                              <p:par>
                                <p:cTn id="11" presetID="10" presetClass="entr" fill="hold" nodeType="withEffect">
                                  <p:stCondLst>
                                    <p:cond delay="0"/>
                                  </p:stCondLst>
                                  <p:childTnLst>
                                    <p:set>
                                      <p:cBhvr>
                                        <p:cTn id="12" dur="1" fill="hold">
                                          <p:stCondLst>
                                            <p:cond delay="0"/>
                                          </p:stCondLst>
                                        </p:cTn>
                                        <p:tgtEl>
                                          <p:spTgt spid="130">
                                            <p:txEl>
                                              <p:pRg st="7" end="7"/>
                                            </p:txEl>
                                          </p:spTgt>
                                        </p:tgtEl>
                                        <p:attrNameLst>
                                          <p:attrName>style.visibility</p:attrName>
                                        </p:attrNameLst>
                                      </p:cBhvr>
                                      <p:to>
                                        <p:strVal val="visible"/>
                                      </p:to>
                                    </p:set>
                                    <p:animEffect transition="in" filter="fade">
                                      <p:cBhvr additive="repl">
                                        <p:cTn id="13" dur="500"/>
                                        <p:tgtEl>
                                          <p:spTgt spid="13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CustomShape 1"/>
          <p:cNvSpPr/>
          <p:nvPr/>
        </p:nvSpPr>
        <p:spPr>
          <a:xfrm>
            <a:off x="304920" y="152280"/>
            <a:ext cx="8457120" cy="761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en-US" sz="4500" b="0" strike="noStrike" spc="-1">
                <a:solidFill>
                  <a:srgbClr val="293A83"/>
                </a:solidFill>
                <a:latin typeface="Calibri"/>
                <a:ea typeface="DejaVu Sans"/>
              </a:rPr>
              <a:t>XML Elements’ Attributes </a:t>
            </a:r>
            <a:endParaRPr lang="en-US" sz="4500" b="0" strike="noStrike" spc="-1">
              <a:latin typeface="Arial"/>
            </a:endParaRPr>
          </a:p>
        </p:txBody>
      </p:sp>
      <p:sp>
        <p:nvSpPr>
          <p:cNvPr id="133" name="CustomShape 2"/>
          <p:cNvSpPr/>
          <p:nvPr/>
        </p:nvSpPr>
        <p:spPr>
          <a:xfrm>
            <a:off x="304920" y="1143000"/>
            <a:ext cx="8838000" cy="51804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nSpc>
                <a:spcPct val="100000"/>
              </a:lnSpc>
              <a:spcBef>
                <a:spcPts val="1199"/>
              </a:spcBef>
              <a:buClr>
                <a:srgbClr val="003399"/>
              </a:buClr>
              <a:buFont typeface="Wingdings" charset="2"/>
              <a:buChar char=""/>
            </a:pPr>
            <a:r>
              <a:rPr lang="en-US" sz="3400" b="0" strike="noStrike" spc="-1" dirty="0">
                <a:solidFill>
                  <a:srgbClr val="000000"/>
                </a:solidFill>
                <a:latin typeface="Calibri"/>
                <a:ea typeface="DejaVu Sans"/>
              </a:rPr>
              <a:t>Tags (elements) are customized by attribute</a:t>
            </a:r>
            <a:endParaRPr lang="en-US" sz="3400" b="0" strike="noStrike" spc="-1" dirty="0">
              <a:latin typeface="Arial"/>
            </a:endParaRPr>
          </a:p>
          <a:p>
            <a:pPr marL="669960" lvl="1" indent="-324360">
              <a:lnSpc>
                <a:spcPct val="100000"/>
              </a:lnSpc>
              <a:spcBef>
                <a:spcPts val="601"/>
              </a:spcBef>
              <a:buClr>
                <a:srgbClr val="006633"/>
              </a:buClr>
              <a:buSzPct val="85000"/>
              <a:buFont typeface="Wingdings" charset="2"/>
              <a:buChar char=""/>
            </a:pPr>
            <a:r>
              <a:rPr lang="en-US" sz="3000" b="0" i="1" strike="noStrike" spc="-1" dirty="0">
                <a:solidFill>
                  <a:srgbClr val="C00000"/>
                </a:solidFill>
                <a:latin typeface="Calibri"/>
                <a:ea typeface="DejaVu Sans"/>
              </a:rPr>
              <a:t>No predefined attributes</a:t>
            </a:r>
            <a:endParaRPr lang="en-US" sz="3000" b="0" strike="noStrike" spc="-1" dirty="0">
              <a:latin typeface="Arial"/>
            </a:endParaRPr>
          </a:p>
          <a:p>
            <a:pPr marL="343080" indent="-342000">
              <a:lnSpc>
                <a:spcPct val="100000"/>
              </a:lnSpc>
              <a:spcBef>
                <a:spcPts val="1199"/>
              </a:spcBef>
            </a:pPr>
            <a:r>
              <a:rPr lang="en-US" sz="2800" b="1" strike="noStrike" spc="-1" dirty="0">
                <a:solidFill>
                  <a:srgbClr val="0033CC"/>
                </a:solidFill>
                <a:latin typeface="Courier New"/>
                <a:ea typeface="DejaVu Sans"/>
              </a:rPr>
              <a:t>	&lt;</a:t>
            </a:r>
            <a:r>
              <a:rPr lang="en-US" sz="2800" b="1" strike="noStrike" spc="-1" dirty="0" err="1">
                <a:solidFill>
                  <a:srgbClr val="0033CC"/>
                </a:solidFill>
                <a:latin typeface="Courier New"/>
                <a:ea typeface="DejaVu Sans"/>
              </a:rPr>
              <a:t>os</a:t>
            </a:r>
            <a:r>
              <a:rPr lang="en-US" sz="2800" b="1" strike="noStrike" spc="-1" dirty="0">
                <a:solidFill>
                  <a:srgbClr val="0033CC"/>
                </a:solidFill>
                <a:latin typeface="Courier New"/>
                <a:ea typeface="DejaVu Sans"/>
              </a:rPr>
              <a:t> install="</a:t>
            </a:r>
            <a:r>
              <a:rPr lang="en-US" sz="2800" b="0" strike="noStrike" spc="-1" dirty="0">
                <a:solidFill>
                  <a:srgbClr val="000000"/>
                </a:solidFill>
                <a:latin typeface="Arial"/>
                <a:ea typeface="DejaVu Sans"/>
              </a:rPr>
              <a:t>factory</a:t>
            </a:r>
            <a:r>
              <a:rPr lang="en-US" sz="2800" b="1" strike="noStrike" spc="-1" dirty="0">
                <a:solidFill>
                  <a:srgbClr val="0033CC"/>
                </a:solidFill>
                <a:latin typeface="Courier New"/>
                <a:ea typeface="DejaVu Sans"/>
              </a:rPr>
              <a:t>"&gt;</a:t>
            </a:r>
            <a:r>
              <a:rPr lang="en-US" sz="2800" b="0" strike="noStrike" spc="-1" dirty="0">
                <a:solidFill>
                  <a:srgbClr val="000000"/>
                </a:solidFill>
                <a:latin typeface="Arial"/>
                <a:ea typeface="DejaVu Sans"/>
              </a:rPr>
              <a:t>Windows</a:t>
            </a:r>
            <a:r>
              <a:rPr lang="en-US" sz="2800" b="1" strike="noStrike" spc="-1" dirty="0">
                <a:solidFill>
                  <a:srgbClr val="0033CC"/>
                </a:solidFill>
                <a:latin typeface="Courier New"/>
                <a:ea typeface="DejaVu Sans"/>
              </a:rPr>
              <a:t>&lt;/</a:t>
            </a:r>
            <a:r>
              <a:rPr lang="en-US" sz="2800" b="1" strike="noStrike" spc="-1" dirty="0" err="1">
                <a:solidFill>
                  <a:srgbClr val="0033CC"/>
                </a:solidFill>
                <a:latin typeface="Courier New"/>
                <a:ea typeface="DejaVu Sans"/>
              </a:rPr>
              <a:t>os</a:t>
            </a:r>
            <a:r>
              <a:rPr lang="en-US" sz="2800" b="1" strike="noStrike" spc="-1" dirty="0">
                <a:solidFill>
                  <a:srgbClr val="0033CC"/>
                </a:solidFill>
                <a:latin typeface="Courier New"/>
                <a:ea typeface="DejaVu Sans"/>
              </a:rPr>
              <a:t>&gt;</a:t>
            </a:r>
            <a:endParaRPr lang="en-US" sz="2800" b="0" strike="noStrike" spc="-1" dirty="0">
              <a:latin typeface="Arial"/>
            </a:endParaRPr>
          </a:p>
          <a:p>
            <a:pPr marL="343080" indent="-342000">
              <a:lnSpc>
                <a:spcPct val="100000"/>
              </a:lnSpc>
              <a:spcBef>
                <a:spcPts val="1199"/>
              </a:spcBef>
            </a:pPr>
            <a:r>
              <a:rPr lang="en-US" sz="2800" b="1" strike="noStrike" spc="-1" dirty="0">
                <a:solidFill>
                  <a:srgbClr val="0033CC"/>
                </a:solidFill>
                <a:latin typeface="Courier New"/>
                <a:ea typeface="DejaVu Sans"/>
              </a:rPr>
              <a:t>	&lt;</a:t>
            </a:r>
            <a:r>
              <a:rPr lang="en-US" sz="2800" b="1" strike="noStrike" spc="-1" dirty="0" err="1">
                <a:solidFill>
                  <a:srgbClr val="0033CC"/>
                </a:solidFill>
                <a:latin typeface="Courier New"/>
                <a:ea typeface="DejaVu Sans"/>
              </a:rPr>
              <a:t>os</a:t>
            </a:r>
            <a:r>
              <a:rPr lang="en-US" sz="2800" b="1" strike="noStrike" spc="-1" dirty="0">
                <a:solidFill>
                  <a:srgbClr val="0033CC"/>
                </a:solidFill>
                <a:latin typeface="Courier New"/>
                <a:ea typeface="DejaVu Sans"/>
              </a:rPr>
              <a:t> install="</a:t>
            </a:r>
            <a:r>
              <a:rPr lang="en-US" sz="2800" b="0" strike="noStrike" spc="-1" dirty="0">
                <a:solidFill>
                  <a:srgbClr val="000000"/>
                </a:solidFill>
                <a:latin typeface="Arial"/>
                <a:ea typeface="DejaVu Sans"/>
              </a:rPr>
              <a:t>user</a:t>
            </a:r>
            <a:r>
              <a:rPr lang="en-US" sz="2800" b="1" strike="noStrike" spc="-1" dirty="0">
                <a:solidFill>
                  <a:srgbClr val="0033CC"/>
                </a:solidFill>
                <a:latin typeface="Courier New"/>
                <a:ea typeface="DejaVu Sans"/>
              </a:rPr>
              <a:t>"&gt;</a:t>
            </a:r>
            <a:r>
              <a:rPr lang="en-US" sz="2800" b="0" strike="noStrike" spc="-1" dirty="0">
                <a:solidFill>
                  <a:srgbClr val="000000"/>
                </a:solidFill>
                <a:latin typeface="Arial"/>
                <a:ea typeface="DejaVu Sans"/>
              </a:rPr>
              <a:t>Linux</a:t>
            </a:r>
            <a:r>
              <a:rPr lang="en-US" sz="2800" b="1" strike="noStrike" spc="-1" dirty="0" smtClean="0">
                <a:solidFill>
                  <a:srgbClr val="0033CC"/>
                </a:solidFill>
                <a:latin typeface="Courier New"/>
                <a:ea typeface="DejaVu Sans"/>
              </a:rPr>
              <a:t>&lt;/</a:t>
            </a:r>
            <a:r>
              <a:rPr lang="en-US" sz="2800" b="1" strike="noStrike" spc="-1" dirty="0" err="1" smtClean="0">
                <a:solidFill>
                  <a:srgbClr val="0033CC"/>
                </a:solidFill>
                <a:latin typeface="Courier New"/>
                <a:ea typeface="DejaVu Sans"/>
              </a:rPr>
              <a:t>os</a:t>
            </a:r>
            <a:r>
              <a:rPr lang="en-US" sz="2800" b="1" strike="noStrike" spc="-1" dirty="0" smtClean="0">
                <a:solidFill>
                  <a:srgbClr val="0033CC"/>
                </a:solidFill>
                <a:latin typeface="Courier New"/>
                <a:ea typeface="DejaVu Sans"/>
              </a:rPr>
              <a:t>&gt;</a:t>
            </a:r>
          </a:p>
          <a:p>
            <a:pPr>
              <a:lnSpc>
                <a:spcPct val="100000"/>
              </a:lnSpc>
            </a:pPr>
            <a:endParaRPr lang="en-US" sz="3000" b="0" strike="noStrike" spc="-1" dirty="0">
              <a:latin typeface="Arial"/>
            </a:endParaRPr>
          </a:p>
        </p:txBody>
      </p:sp>
      <p:sp>
        <p:nvSpPr>
          <p:cNvPr id="134" name="CustomShape 3"/>
          <p:cNvSpPr/>
          <p:nvPr/>
        </p:nvSpPr>
        <p:spPr>
          <a:xfrm>
            <a:off x="3962520" y="6477120"/>
            <a:ext cx="608400" cy="2433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fld id="{8F84F46C-D620-454E-80F5-A4471E14468B}" type="slidenum">
              <a:rPr lang="en-US" sz="1200" b="0" strike="noStrike" spc="-1">
                <a:solidFill>
                  <a:srgbClr val="000000"/>
                </a:solidFill>
                <a:latin typeface="Arial"/>
                <a:ea typeface="MS PGothic"/>
              </a:rPr>
              <a:t>11</a:t>
            </a:fld>
            <a:endParaRPr lang="en-US" sz="1200" b="0" strike="noStrike" spc="-1">
              <a:latin typeface="Arial"/>
            </a:endParaRPr>
          </a:p>
        </p:txBody>
      </p:sp>
    </p:spTree>
    <p:extLst>
      <p:ext uri="{BB962C8B-B14F-4D97-AF65-F5344CB8AC3E}">
        <p14:creationId xmlns:p14="http://schemas.microsoft.com/office/powerpoint/2010/main" val="3091998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CustomShape 1"/>
          <p:cNvSpPr/>
          <p:nvPr/>
        </p:nvSpPr>
        <p:spPr>
          <a:xfrm>
            <a:off x="304920" y="152280"/>
            <a:ext cx="8457120" cy="761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en-US" sz="4500" b="0" strike="noStrike" spc="-1">
                <a:solidFill>
                  <a:srgbClr val="293A83"/>
                </a:solidFill>
                <a:latin typeface="Calibri"/>
                <a:ea typeface="DejaVu Sans"/>
              </a:rPr>
              <a:t>Processing Instructions</a:t>
            </a:r>
            <a:endParaRPr lang="en-US" sz="4500" b="0" strike="noStrike" spc="-1">
              <a:latin typeface="Arial"/>
            </a:endParaRPr>
          </a:p>
        </p:txBody>
      </p:sp>
      <p:sp>
        <p:nvSpPr>
          <p:cNvPr id="136" name="CustomShape 2"/>
          <p:cNvSpPr/>
          <p:nvPr/>
        </p:nvSpPr>
        <p:spPr>
          <a:xfrm>
            <a:off x="304920" y="1143000"/>
            <a:ext cx="9066600" cy="51804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nSpc>
                <a:spcPct val="100000"/>
              </a:lnSpc>
              <a:spcBef>
                <a:spcPts val="1199"/>
              </a:spcBef>
              <a:buClr>
                <a:srgbClr val="003399"/>
              </a:buClr>
              <a:buFont typeface="Wingdings" charset="2"/>
              <a:buChar char=""/>
            </a:pPr>
            <a:r>
              <a:rPr lang="en-US" sz="2800" b="0" strike="noStrike" spc="-1" dirty="0">
                <a:solidFill>
                  <a:srgbClr val="000000"/>
                </a:solidFill>
                <a:latin typeface="Calibri"/>
                <a:ea typeface="DejaVu Sans"/>
              </a:rPr>
              <a:t>Processing instructions pass information (instruction) to the application that processes the XML file</a:t>
            </a:r>
            <a:endParaRPr lang="en-US" sz="2800" b="0" strike="noStrike" spc="-1" dirty="0">
              <a:latin typeface="Arial"/>
            </a:endParaRPr>
          </a:p>
          <a:p>
            <a:pPr marL="669960" lvl="1" indent="-324360">
              <a:lnSpc>
                <a:spcPct val="100000"/>
              </a:lnSpc>
              <a:spcBef>
                <a:spcPts val="479"/>
              </a:spcBef>
              <a:buClr>
                <a:srgbClr val="006633"/>
              </a:buClr>
              <a:buSzPct val="85000"/>
              <a:buFont typeface="Wingdings" charset="2"/>
              <a:buChar char=""/>
            </a:pPr>
            <a:r>
              <a:rPr lang="en-US" sz="2400" b="0" strike="noStrike" spc="-1" dirty="0">
                <a:solidFill>
                  <a:srgbClr val="000000"/>
                </a:solidFill>
                <a:latin typeface="Calibri"/>
                <a:ea typeface="DejaVu Sans"/>
              </a:rPr>
              <a:t>They are </a:t>
            </a:r>
            <a:r>
              <a:rPr lang="en-US" sz="2400" b="0" strike="noStrike" spc="-1" dirty="0">
                <a:solidFill>
                  <a:srgbClr val="C00000"/>
                </a:solidFill>
                <a:latin typeface="Calibri"/>
                <a:ea typeface="DejaVu Sans"/>
              </a:rPr>
              <a:t>not</a:t>
            </a:r>
            <a:r>
              <a:rPr lang="en-US" sz="2400" b="0" strike="noStrike" spc="-1" dirty="0">
                <a:solidFill>
                  <a:srgbClr val="000000"/>
                </a:solidFill>
                <a:latin typeface="Calibri"/>
                <a:ea typeface="DejaVu Sans"/>
              </a:rPr>
              <a:t> a part of user data</a:t>
            </a:r>
            <a:endParaRPr lang="en-US" sz="2400" b="0" strike="noStrike" spc="-1" dirty="0">
              <a:latin typeface="Arial"/>
            </a:endParaRPr>
          </a:p>
          <a:p>
            <a:pPr marL="343080" indent="-342000">
              <a:lnSpc>
                <a:spcPct val="100000"/>
              </a:lnSpc>
              <a:spcBef>
                <a:spcPts val="1199"/>
              </a:spcBef>
            </a:pPr>
            <a:r>
              <a:rPr lang="en-US" sz="2400" b="1" strike="noStrike" spc="-1" dirty="0">
                <a:solidFill>
                  <a:srgbClr val="0033CC"/>
                </a:solidFill>
                <a:latin typeface="Courier New"/>
                <a:ea typeface="DejaVu Sans"/>
              </a:rPr>
              <a:t>   	&lt;?Target  String ?&gt;</a:t>
            </a:r>
            <a:endParaRPr lang="en-US" sz="2400" b="0" strike="noStrike" spc="-1" dirty="0">
              <a:latin typeface="Arial"/>
            </a:endParaRPr>
          </a:p>
          <a:p>
            <a:pPr marL="343080" indent="-342000">
              <a:lnSpc>
                <a:spcPct val="100000"/>
              </a:lnSpc>
              <a:spcBef>
                <a:spcPts val="1199"/>
              </a:spcBef>
              <a:buClr>
                <a:srgbClr val="003399"/>
              </a:buClr>
              <a:buFont typeface="Wingdings" charset="2"/>
              <a:buChar char=""/>
            </a:pPr>
            <a:r>
              <a:rPr lang="en-US" sz="2800" b="0" strike="noStrike" spc="-1" dirty="0">
                <a:solidFill>
                  <a:srgbClr val="000000"/>
                </a:solidFill>
                <a:latin typeface="Calibri"/>
                <a:ea typeface="DejaVu Sans"/>
              </a:rPr>
              <a:t>Common usage</a:t>
            </a:r>
            <a:endParaRPr lang="en-US" sz="2800" b="0" strike="noStrike" spc="-1" dirty="0">
              <a:latin typeface="Arial"/>
            </a:endParaRPr>
          </a:p>
          <a:p>
            <a:pPr marL="343080" indent="-342000">
              <a:lnSpc>
                <a:spcPct val="100000"/>
              </a:lnSpc>
              <a:spcBef>
                <a:spcPts val="1199"/>
              </a:spcBef>
            </a:pPr>
            <a:r>
              <a:rPr lang="en-US" sz="2400" b="1" strike="noStrike" spc="-1" dirty="0">
                <a:solidFill>
                  <a:srgbClr val="0033CC"/>
                </a:solidFill>
                <a:latin typeface="Courier New"/>
                <a:ea typeface="DejaVu Sans"/>
              </a:rPr>
              <a:t>&lt;?xml-</a:t>
            </a:r>
            <a:r>
              <a:rPr lang="en-US" sz="2400" b="1" strike="noStrike" spc="-1" dirty="0" err="1">
                <a:solidFill>
                  <a:srgbClr val="0033CC"/>
                </a:solidFill>
                <a:latin typeface="Courier New"/>
                <a:ea typeface="DejaVu Sans"/>
              </a:rPr>
              <a:t>stylesheet</a:t>
            </a:r>
            <a:r>
              <a:rPr lang="en-US" sz="2400" b="1" strike="noStrike" spc="-1" dirty="0">
                <a:solidFill>
                  <a:srgbClr val="0033CC"/>
                </a:solidFill>
                <a:latin typeface="Courier New"/>
                <a:ea typeface="DejaVu Sans"/>
              </a:rPr>
              <a:t> </a:t>
            </a:r>
            <a:r>
              <a:rPr lang="en-US" sz="2400" b="1" strike="noStrike" spc="-1" dirty="0" err="1">
                <a:solidFill>
                  <a:srgbClr val="0033CC"/>
                </a:solidFill>
                <a:latin typeface="Courier New"/>
                <a:ea typeface="DejaVu Sans"/>
              </a:rPr>
              <a:t>href</a:t>
            </a:r>
            <a:r>
              <a:rPr lang="en-US" sz="2400" b="1" strike="noStrike" spc="-1" dirty="0">
                <a:solidFill>
                  <a:srgbClr val="0033CC"/>
                </a:solidFill>
                <a:latin typeface="Courier New"/>
                <a:ea typeface="DejaVu Sans"/>
              </a:rPr>
              <a:t>="URL" type="text/</a:t>
            </a:r>
            <a:r>
              <a:rPr lang="en-US" sz="2400" b="1" strike="noStrike" spc="-1" dirty="0" err="1">
                <a:solidFill>
                  <a:srgbClr val="0033CC"/>
                </a:solidFill>
                <a:latin typeface="Courier New"/>
                <a:ea typeface="DejaVu Sans"/>
              </a:rPr>
              <a:t>xsl</a:t>
            </a:r>
            <a:r>
              <a:rPr lang="en-US" sz="2400" b="1" strike="noStrike" spc="-1" dirty="0">
                <a:solidFill>
                  <a:srgbClr val="0033CC"/>
                </a:solidFill>
                <a:latin typeface="Courier New"/>
                <a:ea typeface="DejaVu Sans"/>
              </a:rPr>
              <a:t>"?&gt;</a:t>
            </a:r>
            <a:endParaRPr lang="en-US" sz="2400" b="0" strike="noStrike" spc="-1" dirty="0">
              <a:latin typeface="Arial"/>
            </a:endParaRPr>
          </a:p>
          <a:p>
            <a:pPr marL="343080" indent="-342000">
              <a:lnSpc>
                <a:spcPct val="100000"/>
              </a:lnSpc>
              <a:spcBef>
                <a:spcPts val="1199"/>
              </a:spcBef>
            </a:pPr>
            <a:r>
              <a:rPr lang="en-US" sz="1100" b="1" strike="noStrike" spc="-1" dirty="0">
                <a:solidFill>
                  <a:srgbClr val="0033CC"/>
                </a:solidFill>
                <a:latin typeface="Courier New"/>
                <a:ea typeface="DejaVu Sans"/>
              </a:rPr>
              <a:t>							</a:t>
            </a:r>
            <a:endParaRPr lang="en-US" sz="1100" b="0" strike="noStrike" spc="-1" dirty="0">
              <a:latin typeface="Arial"/>
            </a:endParaRPr>
          </a:p>
          <a:p>
            <a:pPr marL="343080" indent="-342000">
              <a:lnSpc>
                <a:spcPct val="100000"/>
              </a:lnSpc>
              <a:spcBef>
                <a:spcPts val="1199"/>
              </a:spcBef>
              <a:buClr>
                <a:srgbClr val="003399"/>
              </a:buClr>
              <a:buFont typeface="Wingdings" charset="2"/>
              <a:buChar char=""/>
            </a:pPr>
            <a:r>
              <a:rPr lang="en-US" sz="2800" b="0" strike="noStrike" spc="-1" dirty="0">
                <a:solidFill>
                  <a:srgbClr val="000000"/>
                </a:solidFill>
                <a:latin typeface="Calibri"/>
                <a:ea typeface="DejaVu Sans"/>
              </a:rPr>
              <a:t>XML Declaration </a:t>
            </a:r>
            <a:r>
              <a:rPr lang="en-US" sz="2800" b="0" strike="noStrike" spc="-1" dirty="0" smtClean="0">
                <a:solidFill>
                  <a:srgbClr val="000000"/>
                </a:solidFill>
                <a:latin typeface="Calibri"/>
                <a:ea typeface="DejaVu Sans"/>
              </a:rPr>
              <a:t>is a special PI</a:t>
            </a:r>
            <a:endParaRPr lang="en-US" sz="2800" b="0" strike="noStrike" spc="-1" dirty="0" smtClean="0">
              <a:latin typeface="Arial"/>
            </a:endParaRPr>
          </a:p>
          <a:p>
            <a:pPr marL="669960" indent="-324360">
              <a:lnSpc>
                <a:spcPct val="100000"/>
              </a:lnSpc>
              <a:spcBef>
                <a:spcPts val="479"/>
              </a:spcBef>
            </a:pPr>
            <a:r>
              <a:rPr lang="en-US" sz="2400" b="1" strike="noStrike" spc="-1" dirty="0" smtClean="0">
                <a:solidFill>
                  <a:srgbClr val="0033CC"/>
                </a:solidFill>
                <a:latin typeface="Courier New"/>
                <a:ea typeface="DejaVu Sans"/>
              </a:rPr>
              <a:t>&lt;?xml version="1.0" encoding="UTF-16"?&gt;</a:t>
            </a:r>
            <a:endParaRPr lang="en-US" sz="2400" b="0" strike="noStrike" spc="-1" dirty="0" smtClean="0">
              <a:latin typeface="Arial"/>
            </a:endParaRPr>
          </a:p>
          <a:p>
            <a:pPr marL="669960" lvl="1" indent="-324360">
              <a:lnSpc>
                <a:spcPct val="100000"/>
              </a:lnSpc>
              <a:spcBef>
                <a:spcPts val="479"/>
              </a:spcBef>
              <a:buClr>
                <a:srgbClr val="006633"/>
              </a:buClr>
              <a:buSzPct val="85000"/>
              <a:buFont typeface="Wingdings" charset="2"/>
              <a:buChar char=""/>
            </a:pPr>
            <a:r>
              <a:rPr lang="en-US" sz="2400" b="0" strike="noStrike" spc="-1" dirty="0" smtClean="0">
                <a:solidFill>
                  <a:srgbClr val="000000"/>
                </a:solidFill>
                <a:latin typeface="Calibri"/>
                <a:ea typeface="DejaVu Sans"/>
              </a:rPr>
              <a:t>XML </a:t>
            </a:r>
            <a:r>
              <a:rPr lang="en-US" sz="2400" b="0" strike="noStrike" spc="-1" dirty="0">
                <a:solidFill>
                  <a:srgbClr val="000000"/>
                </a:solidFill>
                <a:latin typeface="Calibri"/>
                <a:ea typeface="DejaVu Sans"/>
              </a:rPr>
              <a:t>Declaration is </a:t>
            </a:r>
            <a:r>
              <a:rPr lang="en-US" sz="2400" b="0" strike="noStrike" spc="-1" dirty="0">
                <a:solidFill>
                  <a:srgbClr val="C00000"/>
                </a:solidFill>
                <a:latin typeface="Calibri"/>
                <a:ea typeface="DejaVu Sans"/>
              </a:rPr>
              <a:t>always first line </a:t>
            </a:r>
            <a:r>
              <a:rPr lang="en-US" sz="2400" b="0" strike="noStrike" spc="-1" dirty="0">
                <a:solidFill>
                  <a:srgbClr val="000000"/>
                </a:solidFill>
                <a:latin typeface="Calibri"/>
                <a:ea typeface="DejaVu Sans"/>
              </a:rPr>
              <a:t>in file</a:t>
            </a:r>
            <a:endParaRPr lang="en-US" sz="2400" b="0" strike="noStrike" spc="-1" dirty="0">
              <a:latin typeface="Arial"/>
            </a:endParaRPr>
          </a:p>
        </p:txBody>
      </p:sp>
      <p:sp>
        <p:nvSpPr>
          <p:cNvPr id="137" name="CustomShape 3"/>
          <p:cNvSpPr/>
          <p:nvPr/>
        </p:nvSpPr>
        <p:spPr>
          <a:xfrm>
            <a:off x="3962520" y="6477120"/>
            <a:ext cx="608400" cy="2433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fld id="{809FBA3D-43B0-4B1C-B480-A9737D5B3D86}" type="slidenum">
              <a:rPr lang="en-US" sz="1200" b="0" strike="noStrike" spc="-1">
                <a:solidFill>
                  <a:srgbClr val="000000"/>
                </a:solidFill>
                <a:latin typeface="Arial"/>
                <a:ea typeface="MS PGothic"/>
              </a:rPr>
              <a:t>12</a:t>
            </a:fld>
            <a:endParaRPr lang="en-US" sz="1200" b="0" strike="noStrike" spc="-1">
              <a:latin typeface="Arial"/>
            </a:endParaRPr>
          </a:p>
        </p:txBody>
      </p:sp>
    </p:spTree>
    <p:extLst>
      <p:ext uri="{BB962C8B-B14F-4D97-AF65-F5344CB8AC3E}">
        <p14:creationId xmlns:p14="http://schemas.microsoft.com/office/powerpoint/2010/main" val="811076448"/>
      </p:ext>
    </p:extLst>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fill="hold" nodeType="clickEffect">
                                  <p:stCondLst>
                                    <p:cond delay="0"/>
                                  </p:stCondLst>
                                  <p:childTnLst>
                                    <p:set>
                                      <p:cBhvr>
                                        <p:cTn id="6" dur="1" fill="hold">
                                          <p:stCondLst>
                                            <p:cond delay="0"/>
                                          </p:stCondLst>
                                        </p:cTn>
                                        <p:tgtEl>
                                          <p:spTgt spid="136">
                                            <p:txEl>
                                              <p:pRg st="3" end="3"/>
                                            </p:txEl>
                                          </p:spTgt>
                                        </p:tgtEl>
                                        <p:attrNameLst>
                                          <p:attrName>style.visibility</p:attrName>
                                        </p:attrNameLst>
                                      </p:cBhvr>
                                      <p:to>
                                        <p:strVal val="visible"/>
                                      </p:to>
                                    </p:set>
                                    <p:animEffect transition="in" filter="fade">
                                      <p:cBhvr additive="repl">
                                        <p:cTn id="7" dur="500"/>
                                        <p:tgtEl>
                                          <p:spTgt spid="136">
                                            <p:txEl>
                                              <p:pRg st="3" end="3"/>
                                            </p:txEl>
                                          </p:spTgt>
                                        </p:tgtEl>
                                      </p:cBhvr>
                                    </p:animEffect>
                                  </p:childTnLst>
                                </p:cTn>
                              </p:par>
                              <p:par>
                                <p:cTn id="8" presetID="10" presetClass="entr" fill="hold" nodeType="withEffect">
                                  <p:stCondLst>
                                    <p:cond delay="0"/>
                                  </p:stCondLst>
                                  <p:childTnLst>
                                    <p:set>
                                      <p:cBhvr>
                                        <p:cTn id="9" dur="1" fill="hold">
                                          <p:stCondLst>
                                            <p:cond delay="0"/>
                                          </p:stCondLst>
                                        </p:cTn>
                                        <p:tgtEl>
                                          <p:spTgt spid="136">
                                            <p:txEl>
                                              <p:pRg st="4" end="4"/>
                                            </p:txEl>
                                          </p:spTgt>
                                        </p:tgtEl>
                                        <p:attrNameLst>
                                          <p:attrName>style.visibility</p:attrName>
                                        </p:attrNameLst>
                                      </p:cBhvr>
                                      <p:to>
                                        <p:strVal val="visible"/>
                                      </p:to>
                                    </p:set>
                                    <p:animEffect transition="in" filter="fade">
                                      <p:cBhvr additive="repl">
                                        <p:cTn id="10" dur="500"/>
                                        <p:tgtEl>
                                          <p:spTgt spid="136">
                                            <p:txEl>
                                              <p:pRg st="4" end="4"/>
                                            </p:txEl>
                                          </p:spTgt>
                                        </p:tgtEl>
                                      </p:cBhvr>
                                    </p:animEffect>
                                  </p:childTnLst>
                                </p:cTn>
                              </p:par>
                              <p:par>
                                <p:cTn id="11" presetID="10" presetClass="entr" fill="hold" nodeType="withEffect">
                                  <p:stCondLst>
                                    <p:cond delay="0"/>
                                  </p:stCondLst>
                                  <p:childTnLst>
                                    <p:set>
                                      <p:cBhvr>
                                        <p:cTn id="12" dur="1" fill="hold">
                                          <p:stCondLst>
                                            <p:cond delay="0"/>
                                          </p:stCondLst>
                                        </p:cTn>
                                        <p:tgtEl>
                                          <p:spTgt spid="136">
                                            <p:txEl>
                                              <p:pRg st="5" end="5"/>
                                            </p:txEl>
                                          </p:spTgt>
                                        </p:tgtEl>
                                        <p:attrNameLst>
                                          <p:attrName>style.visibility</p:attrName>
                                        </p:attrNameLst>
                                      </p:cBhvr>
                                      <p:to>
                                        <p:strVal val="visible"/>
                                      </p:to>
                                    </p:set>
                                    <p:animEffect transition="in" filter="fade">
                                      <p:cBhvr additive="repl">
                                        <p:cTn id="13" dur="500"/>
                                        <p:tgtEl>
                                          <p:spTgt spid="136">
                                            <p:txEl>
                                              <p:pRg st="5" end="5"/>
                                            </p:txEl>
                                          </p:spTgt>
                                        </p:tgtEl>
                                      </p:cBhvr>
                                    </p:animEffect>
                                  </p:childTnLst>
                                </p:cTn>
                              </p:par>
                              <p:par>
                                <p:cTn id="14" presetID="10" presetClass="entr" fill="hold" nodeType="withEffect">
                                  <p:stCondLst>
                                    <p:cond delay="0"/>
                                  </p:stCondLst>
                                  <p:childTnLst>
                                    <p:set>
                                      <p:cBhvr>
                                        <p:cTn id="15" dur="1" fill="hold">
                                          <p:stCondLst>
                                            <p:cond delay="0"/>
                                          </p:stCondLst>
                                        </p:cTn>
                                        <p:tgtEl>
                                          <p:spTgt spid="136">
                                            <p:txEl>
                                              <p:pRg st="6" end="6"/>
                                            </p:txEl>
                                          </p:spTgt>
                                        </p:tgtEl>
                                        <p:attrNameLst>
                                          <p:attrName>style.visibility</p:attrName>
                                        </p:attrNameLst>
                                      </p:cBhvr>
                                      <p:to>
                                        <p:strVal val="visible"/>
                                      </p:to>
                                    </p:set>
                                    <p:animEffect transition="in" filter="fade">
                                      <p:cBhvr additive="repl">
                                        <p:cTn id="16" dur="500"/>
                                        <p:tgtEl>
                                          <p:spTgt spid="136">
                                            <p:txEl>
                                              <p:pRg st="6" end="6"/>
                                            </p:txEl>
                                          </p:spTgt>
                                        </p:tgtEl>
                                      </p:cBhvr>
                                    </p:animEffect>
                                  </p:childTnLst>
                                </p:cTn>
                              </p:par>
                              <p:par>
                                <p:cTn id="17" presetID="10" presetClass="entr" fill="hold" nodeType="withEffect">
                                  <p:stCondLst>
                                    <p:cond delay="0"/>
                                  </p:stCondLst>
                                  <p:childTnLst>
                                    <p:set>
                                      <p:cBhvr>
                                        <p:cTn id="18" dur="1" fill="hold">
                                          <p:stCondLst>
                                            <p:cond delay="0"/>
                                          </p:stCondLst>
                                        </p:cTn>
                                        <p:tgtEl>
                                          <p:spTgt spid="136">
                                            <p:txEl>
                                              <p:pRg st="7" end="7"/>
                                            </p:txEl>
                                          </p:spTgt>
                                        </p:tgtEl>
                                        <p:attrNameLst>
                                          <p:attrName>style.visibility</p:attrName>
                                        </p:attrNameLst>
                                      </p:cBhvr>
                                      <p:to>
                                        <p:strVal val="visible"/>
                                      </p:to>
                                    </p:set>
                                    <p:animEffect transition="in" filter="fade">
                                      <p:cBhvr additive="repl">
                                        <p:cTn id="19" dur="500"/>
                                        <p:tgtEl>
                                          <p:spTgt spid="136">
                                            <p:txEl>
                                              <p:pRg st="7" end="7"/>
                                            </p:txEl>
                                          </p:spTgt>
                                        </p:tgtEl>
                                      </p:cBhvr>
                                    </p:animEffect>
                                  </p:childTnLst>
                                </p:cTn>
                              </p:par>
                              <p:par>
                                <p:cTn id="20" presetID="10" presetClass="entr" fill="hold" nodeType="withEffect">
                                  <p:stCondLst>
                                    <p:cond delay="0"/>
                                  </p:stCondLst>
                                  <p:childTnLst>
                                    <p:set>
                                      <p:cBhvr>
                                        <p:cTn id="21" dur="1" fill="hold">
                                          <p:stCondLst>
                                            <p:cond delay="0"/>
                                          </p:stCondLst>
                                        </p:cTn>
                                        <p:tgtEl>
                                          <p:spTgt spid="136">
                                            <p:txEl>
                                              <p:pRg st="8" end="8"/>
                                            </p:txEl>
                                          </p:spTgt>
                                        </p:tgtEl>
                                        <p:attrNameLst>
                                          <p:attrName>style.visibility</p:attrName>
                                        </p:attrNameLst>
                                      </p:cBhvr>
                                      <p:to>
                                        <p:strVal val="visible"/>
                                      </p:to>
                                    </p:set>
                                    <p:animEffect transition="in" filter="fade">
                                      <p:cBhvr additive="repl">
                                        <p:cTn id="22" dur="500"/>
                                        <p:tgtEl>
                                          <p:spTgt spid="13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CustomShape 1"/>
          <p:cNvSpPr/>
          <p:nvPr/>
        </p:nvSpPr>
        <p:spPr>
          <a:xfrm>
            <a:off x="304920" y="152280"/>
            <a:ext cx="8457120" cy="761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en-US" sz="4500" b="0" strike="noStrike" spc="-1">
                <a:solidFill>
                  <a:srgbClr val="293A83"/>
                </a:solidFill>
                <a:latin typeface="Calibri"/>
                <a:ea typeface="DejaVu Sans"/>
              </a:rPr>
              <a:t>Basic XML Document Structure</a:t>
            </a:r>
            <a:endParaRPr lang="en-US" sz="4500" b="0" strike="noStrike" spc="-1">
              <a:latin typeface="Arial"/>
            </a:endParaRPr>
          </a:p>
        </p:txBody>
      </p:sp>
      <p:sp>
        <p:nvSpPr>
          <p:cNvPr id="139" name="CustomShape 2"/>
          <p:cNvSpPr/>
          <p:nvPr/>
        </p:nvSpPr>
        <p:spPr>
          <a:xfrm>
            <a:off x="304920" y="1219320"/>
            <a:ext cx="8838000" cy="51804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nSpc>
                <a:spcPct val="100000"/>
              </a:lnSpc>
              <a:spcBef>
                <a:spcPts val="1199"/>
              </a:spcBef>
            </a:pPr>
            <a:r>
              <a:rPr lang="en-US" sz="2800" b="1" strike="noStrike" spc="-1">
                <a:solidFill>
                  <a:srgbClr val="0033CC"/>
                </a:solidFill>
                <a:latin typeface="Courier New"/>
                <a:ea typeface="DejaVu Sans"/>
              </a:rPr>
              <a:t>&lt;?xml version="1.0" encoding="UTF-16"?&gt;</a:t>
            </a:r>
            <a:endParaRPr lang="en-US" sz="2800" b="0" strike="noStrike" spc="-1">
              <a:latin typeface="Arial"/>
            </a:endParaRPr>
          </a:p>
          <a:p>
            <a:pPr marL="343080" indent="-342000">
              <a:lnSpc>
                <a:spcPct val="100000"/>
              </a:lnSpc>
              <a:spcBef>
                <a:spcPts val="1199"/>
              </a:spcBef>
            </a:pPr>
            <a:r>
              <a:rPr lang="en-US" sz="2800" b="1" strike="noStrike" spc="-1">
                <a:solidFill>
                  <a:srgbClr val="0033CC"/>
                </a:solidFill>
                <a:latin typeface="Courier New"/>
                <a:ea typeface="DejaVu Sans"/>
              </a:rPr>
              <a:t>&lt;root-tag&gt;</a:t>
            </a:r>
            <a:endParaRPr lang="en-US" sz="2800" b="0" strike="noStrike" spc="-1">
              <a:latin typeface="Arial"/>
            </a:endParaRPr>
          </a:p>
          <a:p>
            <a:pPr marL="343080" indent="-342000">
              <a:lnSpc>
                <a:spcPct val="100000"/>
              </a:lnSpc>
              <a:spcBef>
                <a:spcPts val="1199"/>
              </a:spcBef>
            </a:pPr>
            <a:r>
              <a:rPr lang="en-US" sz="2800" b="1" strike="noStrike" spc="-1">
                <a:solidFill>
                  <a:srgbClr val="0033CC"/>
                </a:solidFill>
                <a:latin typeface="Courier New"/>
                <a:ea typeface="DejaVu Sans"/>
              </a:rPr>
              <a:t>&lt;inner-tags&gt; </a:t>
            </a:r>
            <a:endParaRPr lang="en-US" sz="2800" b="0" strike="noStrike" spc="-1">
              <a:latin typeface="Arial"/>
            </a:endParaRPr>
          </a:p>
          <a:p>
            <a:pPr marL="343080" indent="-342000">
              <a:lnSpc>
                <a:spcPct val="100000"/>
              </a:lnSpc>
              <a:spcBef>
                <a:spcPts val="1199"/>
              </a:spcBef>
            </a:pPr>
            <a:r>
              <a:rPr lang="en-US" sz="2800" b="0" strike="noStrike" spc="-1">
                <a:solidFill>
                  <a:srgbClr val="000000"/>
                </a:solidFill>
                <a:latin typeface="Arial"/>
                <a:ea typeface="DejaVu Sans"/>
              </a:rPr>
              <a:t>	Data </a:t>
            </a:r>
            <a:endParaRPr lang="en-US" sz="2800" b="0" strike="noStrike" spc="-1">
              <a:latin typeface="Arial"/>
            </a:endParaRPr>
          </a:p>
          <a:p>
            <a:pPr marL="343080" indent="-342000">
              <a:lnSpc>
                <a:spcPct val="100000"/>
              </a:lnSpc>
              <a:spcBef>
                <a:spcPts val="1199"/>
              </a:spcBef>
            </a:pPr>
            <a:r>
              <a:rPr lang="en-US" sz="2800" b="1" strike="noStrike" spc="-1">
                <a:solidFill>
                  <a:srgbClr val="0033CC"/>
                </a:solidFill>
                <a:latin typeface="Courier New"/>
                <a:ea typeface="DejaVu Sans"/>
              </a:rPr>
              <a:t>&lt;/inner-tags&gt;</a:t>
            </a:r>
            <a:endParaRPr lang="en-US" sz="2800" b="0" strike="noStrike" spc="-1">
              <a:latin typeface="Arial"/>
            </a:endParaRPr>
          </a:p>
          <a:p>
            <a:pPr marL="343080" indent="-342000">
              <a:lnSpc>
                <a:spcPct val="100000"/>
              </a:lnSpc>
              <a:spcBef>
                <a:spcPts val="1199"/>
              </a:spcBef>
            </a:pPr>
            <a:r>
              <a:rPr lang="en-US" sz="2800" b="1" strike="noStrike" spc="-1">
                <a:solidFill>
                  <a:srgbClr val="0033CC"/>
                </a:solidFill>
                <a:latin typeface="Courier New"/>
                <a:ea typeface="DejaVu Sans"/>
              </a:rPr>
              <a:t>&lt;!-- Comment --&gt;</a:t>
            </a:r>
            <a:endParaRPr lang="en-US" sz="2800" b="0" strike="noStrike" spc="-1">
              <a:latin typeface="Arial"/>
            </a:endParaRPr>
          </a:p>
          <a:p>
            <a:pPr marL="343080" indent="-342000">
              <a:lnSpc>
                <a:spcPct val="100000"/>
              </a:lnSpc>
              <a:spcBef>
                <a:spcPts val="1199"/>
              </a:spcBef>
            </a:pPr>
            <a:r>
              <a:rPr lang="en-US" sz="2800" b="1" strike="noStrike" spc="-1">
                <a:solidFill>
                  <a:srgbClr val="0033CC"/>
                </a:solidFill>
                <a:latin typeface="Courier New"/>
                <a:ea typeface="DejaVu Sans"/>
              </a:rPr>
              <a:t>&lt;/root-tag&gt;</a:t>
            </a:r>
            <a:endParaRPr lang="en-US" sz="2800" b="0" strike="noStrike" spc="-1">
              <a:latin typeface="Arial"/>
            </a:endParaRPr>
          </a:p>
        </p:txBody>
      </p:sp>
      <p:sp>
        <p:nvSpPr>
          <p:cNvPr id="140" name="CustomShape 3"/>
          <p:cNvSpPr/>
          <p:nvPr/>
        </p:nvSpPr>
        <p:spPr>
          <a:xfrm>
            <a:off x="3962520" y="6477120"/>
            <a:ext cx="608400" cy="2433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fld id="{97F6783D-11A7-4524-9C13-11BE3176C681}" type="slidenum">
              <a:rPr lang="en-US" sz="1200" b="0" strike="noStrike" spc="-1">
                <a:solidFill>
                  <a:srgbClr val="000000"/>
                </a:solidFill>
                <a:latin typeface="Arial"/>
                <a:ea typeface="MS PGothic"/>
              </a:rPr>
              <a:t>13</a:t>
            </a:fld>
            <a:endParaRPr lang="en-US" sz="1200" b="0" strike="noStrike" spc="-1">
              <a:latin typeface="Arial"/>
            </a:endParaRPr>
          </a:p>
        </p:txBody>
      </p:sp>
    </p:spTree>
    <p:extLst>
      <p:ext uri="{BB962C8B-B14F-4D97-AF65-F5344CB8AC3E}">
        <p14:creationId xmlns:p14="http://schemas.microsoft.com/office/powerpoint/2010/main" val="19128931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CustomShape 1"/>
          <p:cNvSpPr/>
          <p:nvPr/>
        </p:nvSpPr>
        <p:spPr>
          <a:xfrm>
            <a:off x="304920" y="152280"/>
            <a:ext cx="8457120" cy="761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en-US" sz="4500" b="0" strike="noStrike" spc="-1">
                <a:solidFill>
                  <a:srgbClr val="293A83"/>
                </a:solidFill>
                <a:latin typeface="Calibri"/>
                <a:ea typeface="DejaVu Sans"/>
              </a:rPr>
              <a:t>Example </a:t>
            </a:r>
            <a:endParaRPr lang="en-US" sz="4500" b="0" strike="noStrike" spc="-1">
              <a:latin typeface="Arial"/>
            </a:endParaRPr>
          </a:p>
        </p:txBody>
      </p:sp>
      <p:sp>
        <p:nvSpPr>
          <p:cNvPr id="142" name="CustomShape 2"/>
          <p:cNvSpPr/>
          <p:nvPr/>
        </p:nvSpPr>
        <p:spPr>
          <a:xfrm>
            <a:off x="304920" y="1066680"/>
            <a:ext cx="8380800" cy="51804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nSpc>
                <a:spcPct val="100000"/>
              </a:lnSpc>
              <a:spcBef>
                <a:spcPts val="300"/>
              </a:spcBef>
            </a:pPr>
            <a:r>
              <a:rPr lang="en-US" sz="2400" b="1" strike="noStrike" spc="-1" dirty="0">
                <a:solidFill>
                  <a:srgbClr val="0033CC"/>
                </a:solidFill>
                <a:latin typeface="Courier New"/>
                <a:ea typeface="DejaVu Sans"/>
              </a:rPr>
              <a:t>&lt;?xml version="1.1" encoding="UTF-8" ?&gt; </a:t>
            </a:r>
            <a:endParaRPr lang="en-US" sz="2400" b="0" strike="noStrike" spc="-1" dirty="0">
              <a:latin typeface="Arial"/>
            </a:endParaRPr>
          </a:p>
          <a:p>
            <a:pPr marL="343080" indent="-342000">
              <a:lnSpc>
                <a:spcPct val="100000"/>
              </a:lnSpc>
              <a:spcBef>
                <a:spcPts val="300"/>
              </a:spcBef>
            </a:pPr>
            <a:r>
              <a:rPr lang="en-US" sz="2400" b="1" strike="noStrike" spc="-1" dirty="0">
                <a:solidFill>
                  <a:srgbClr val="0033CC"/>
                </a:solidFill>
                <a:latin typeface="Courier New"/>
                <a:ea typeface="DejaVu Sans"/>
              </a:rPr>
              <a:t>&lt;notebook&gt;</a:t>
            </a:r>
            <a:endParaRPr lang="en-US" sz="2400" b="0" strike="noStrike" spc="-1" dirty="0">
              <a:latin typeface="Arial"/>
            </a:endParaRPr>
          </a:p>
          <a:p>
            <a:pPr marL="343080" indent="-342000">
              <a:lnSpc>
                <a:spcPct val="100000"/>
              </a:lnSpc>
              <a:spcBef>
                <a:spcPts val="300"/>
              </a:spcBef>
            </a:pPr>
            <a:r>
              <a:rPr lang="en-US" sz="2400" b="1" strike="noStrike" spc="-1" dirty="0">
                <a:solidFill>
                  <a:srgbClr val="0033CC"/>
                </a:solidFill>
                <a:latin typeface="Courier New"/>
                <a:ea typeface="DejaVu Sans"/>
              </a:rPr>
              <a:t>&lt;name&gt;</a:t>
            </a:r>
            <a:r>
              <a:rPr lang="en-US" sz="2400" b="0" strike="noStrike" spc="-1" dirty="0">
                <a:solidFill>
                  <a:srgbClr val="000000"/>
                </a:solidFill>
                <a:latin typeface="Arial"/>
                <a:ea typeface="DejaVu Sans"/>
              </a:rPr>
              <a:t>ThinkPad</a:t>
            </a:r>
            <a:r>
              <a:rPr lang="en-US" sz="2400" b="1" strike="noStrike" spc="-1" dirty="0">
                <a:solidFill>
                  <a:srgbClr val="0033CC"/>
                </a:solidFill>
                <a:latin typeface="Courier New"/>
                <a:ea typeface="DejaVu Sans"/>
              </a:rPr>
              <a:t>&lt;/name&gt;</a:t>
            </a:r>
            <a:endParaRPr lang="en-US" sz="2400" b="0" strike="noStrike" spc="-1" dirty="0">
              <a:latin typeface="Arial"/>
            </a:endParaRPr>
          </a:p>
          <a:p>
            <a:pPr marL="343080" indent="-342000">
              <a:lnSpc>
                <a:spcPct val="100000"/>
              </a:lnSpc>
              <a:spcBef>
                <a:spcPts val="300"/>
              </a:spcBef>
            </a:pPr>
            <a:r>
              <a:rPr lang="en-US" sz="2400" b="1" strike="noStrike" spc="-1" dirty="0">
                <a:solidFill>
                  <a:srgbClr val="0033CC"/>
                </a:solidFill>
                <a:latin typeface="Courier New"/>
                <a:ea typeface="DejaVu Sans"/>
              </a:rPr>
              <a:t>&lt;model&gt;</a:t>
            </a:r>
            <a:r>
              <a:rPr lang="en-US" sz="2400" b="0" strike="noStrike" spc="-1" dirty="0">
                <a:solidFill>
                  <a:srgbClr val="000000"/>
                </a:solidFill>
                <a:latin typeface="Arial"/>
                <a:ea typeface="DejaVu Sans"/>
              </a:rPr>
              <a:t>X230</a:t>
            </a:r>
            <a:r>
              <a:rPr lang="en-US" sz="2400" b="1" strike="noStrike" spc="-1" dirty="0">
                <a:solidFill>
                  <a:srgbClr val="0033CC"/>
                </a:solidFill>
                <a:latin typeface="Courier New"/>
                <a:ea typeface="DejaVu Sans"/>
              </a:rPr>
              <a:t>&lt;/model&gt;</a:t>
            </a:r>
            <a:endParaRPr lang="en-US" sz="2400" b="0" strike="noStrike" spc="-1" dirty="0">
              <a:latin typeface="Arial"/>
            </a:endParaRPr>
          </a:p>
          <a:p>
            <a:pPr marL="343080" indent="-342000">
              <a:lnSpc>
                <a:spcPct val="100000"/>
              </a:lnSpc>
              <a:spcBef>
                <a:spcPts val="300"/>
              </a:spcBef>
            </a:pPr>
            <a:r>
              <a:rPr lang="en-US" sz="2400" b="1" strike="noStrike" spc="-1" dirty="0">
                <a:solidFill>
                  <a:srgbClr val="0033CC"/>
                </a:solidFill>
                <a:latin typeface="Courier New"/>
                <a:ea typeface="DejaVu Sans"/>
              </a:rPr>
              <a:t>&lt;spec&gt;</a:t>
            </a:r>
            <a:endParaRPr lang="en-US" sz="2400" b="0" strike="noStrike" spc="-1" dirty="0">
              <a:latin typeface="Arial"/>
            </a:endParaRPr>
          </a:p>
          <a:p>
            <a:pPr marL="343080" indent="-342000">
              <a:lnSpc>
                <a:spcPct val="100000"/>
              </a:lnSpc>
              <a:spcBef>
                <a:spcPts val="300"/>
              </a:spcBef>
            </a:pPr>
            <a:r>
              <a:rPr lang="en-US" sz="2400" b="1" strike="noStrike" spc="-1" dirty="0">
                <a:solidFill>
                  <a:srgbClr val="0033CC"/>
                </a:solidFill>
                <a:latin typeface="Courier New"/>
                <a:ea typeface="DejaVu Sans"/>
              </a:rPr>
              <a:t>	&lt;hardware&gt;</a:t>
            </a:r>
            <a:endParaRPr lang="en-US" sz="2400" b="0" strike="noStrike" spc="-1" dirty="0">
              <a:latin typeface="Arial"/>
            </a:endParaRPr>
          </a:p>
          <a:p>
            <a:pPr marL="343080" indent="-342000">
              <a:lnSpc>
                <a:spcPct val="100000"/>
              </a:lnSpc>
              <a:spcBef>
                <a:spcPts val="300"/>
              </a:spcBef>
            </a:pPr>
            <a:r>
              <a:rPr lang="en-US" sz="2400" b="1" strike="noStrike" spc="-1" dirty="0">
                <a:solidFill>
                  <a:srgbClr val="0033CC"/>
                </a:solidFill>
                <a:latin typeface="Courier New"/>
                <a:ea typeface="DejaVu Sans"/>
              </a:rPr>
              <a:t>		&lt;RAM&gt;</a:t>
            </a:r>
            <a:r>
              <a:rPr lang="en-US" sz="2400" b="0" strike="noStrike" spc="-1" dirty="0">
                <a:solidFill>
                  <a:srgbClr val="000000"/>
                </a:solidFill>
                <a:latin typeface="Arial"/>
                <a:ea typeface="DejaVu Sans"/>
              </a:rPr>
              <a:t>8GB</a:t>
            </a:r>
            <a:r>
              <a:rPr lang="en-US" sz="2400" b="1" strike="noStrike" spc="-1" dirty="0">
                <a:solidFill>
                  <a:srgbClr val="0033CC"/>
                </a:solidFill>
                <a:latin typeface="Courier New"/>
                <a:ea typeface="DejaVu Sans"/>
              </a:rPr>
              <a:t>&lt;/RAM&gt;</a:t>
            </a:r>
            <a:endParaRPr lang="en-US" sz="2400" b="0" strike="noStrike" spc="-1" dirty="0">
              <a:latin typeface="Arial"/>
            </a:endParaRPr>
          </a:p>
          <a:p>
            <a:pPr marL="343080" indent="-342000">
              <a:lnSpc>
                <a:spcPct val="100000"/>
              </a:lnSpc>
              <a:spcBef>
                <a:spcPts val="300"/>
              </a:spcBef>
            </a:pPr>
            <a:r>
              <a:rPr lang="en-US" sz="2400" b="1" strike="noStrike" spc="-1" dirty="0">
                <a:solidFill>
                  <a:srgbClr val="0033CC"/>
                </a:solidFill>
                <a:latin typeface="Courier New"/>
                <a:ea typeface="DejaVu Sans"/>
              </a:rPr>
              <a:t>	&lt;/hardware&gt;</a:t>
            </a:r>
            <a:endParaRPr lang="en-US" sz="2400" b="0" strike="noStrike" spc="-1" dirty="0">
              <a:latin typeface="Arial"/>
            </a:endParaRPr>
          </a:p>
          <a:p>
            <a:pPr marL="343080" indent="-342000">
              <a:lnSpc>
                <a:spcPct val="100000"/>
              </a:lnSpc>
              <a:spcBef>
                <a:spcPts val="300"/>
              </a:spcBef>
            </a:pPr>
            <a:r>
              <a:rPr lang="en-US" sz="2400" b="1" strike="noStrike" spc="-1" dirty="0">
                <a:solidFill>
                  <a:srgbClr val="0033CC"/>
                </a:solidFill>
                <a:latin typeface="Courier New"/>
                <a:ea typeface="DejaVu Sans"/>
              </a:rPr>
              <a:t>	&lt;software&gt;</a:t>
            </a:r>
            <a:endParaRPr lang="en-US" sz="2400" b="0" strike="noStrike" spc="-1" dirty="0">
              <a:latin typeface="Arial"/>
            </a:endParaRPr>
          </a:p>
          <a:p>
            <a:pPr marL="343080" indent="-342000">
              <a:lnSpc>
                <a:spcPct val="100000"/>
              </a:lnSpc>
              <a:spcBef>
                <a:spcPts val="300"/>
              </a:spcBef>
            </a:pPr>
            <a:r>
              <a:rPr lang="en-US" sz="2400" b="1" strike="noStrike" spc="-1" dirty="0">
                <a:solidFill>
                  <a:srgbClr val="0033CC"/>
                </a:solidFill>
                <a:latin typeface="Courier New"/>
                <a:ea typeface="DejaVu Sans"/>
              </a:rPr>
              <a:t>		&lt;OS&gt;</a:t>
            </a:r>
            <a:r>
              <a:rPr lang="en-US" sz="2400" b="0" strike="noStrike" spc="-1" dirty="0">
                <a:solidFill>
                  <a:srgbClr val="000000"/>
                </a:solidFill>
                <a:latin typeface="Arial"/>
                <a:ea typeface="DejaVu Sans"/>
              </a:rPr>
              <a:t>Linux, Ubuntu 18.04 </a:t>
            </a:r>
            <a:r>
              <a:rPr lang="en-US" sz="2400" b="1" strike="noStrike" spc="-1" dirty="0">
                <a:solidFill>
                  <a:srgbClr val="0033CC"/>
                </a:solidFill>
                <a:latin typeface="Courier New"/>
                <a:ea typeface="DejaVu Sans"/>
              </a:rPr>
              <a:t>&lt;/OS&gt;</a:t>
            </a:r>
            <a:endParaRPr lang="en-US" sz="2400" b="0" strike="noStrike" spc="-1" dirty="0">
              <a:latin typeface="Arial"/>
            </a:endParaRPr>
          </a:p>
          <a:p>
            <a:pPr marL="343080" indent="-342000">
              <a:lnSpc>
                <a:spcPct val="100000"/>
              </a:lnSpc>
              <a:spcBef>
                <a:spcPts val="300"/>
              </a:spcBef>
            </a:pPr>
            <a:r>
              <a:rPr lang="en-US" sz="2400" b="1" strike="noStrike" spc="-1" dirty="0">
                <a:solidFill>
                  <a:srgbClr val="0033CC"/>
                </a:solidFill>
                <a:latin typeface="Courier New"/>
                <a:ea typeface="DejaVu Sans"/>
              </a:rPr>
              <a:t>	&lt;/software&gt;</a:t>
            </a:r>
            <a:endParaRPr lang="en-US" sz="2400" b="0" strike="noStrike" spc="-1" dirty="0">
              <a:latin typeface="Arial"/>
            </a:endParaRPr>
          </a:p>
          <a:p>
            <a:pPr marL="343080" indent="-342000">
              <a:lnSpc>
                <a:spcPct val="100000"/>
              </a:lnSpc>
              <a:spcBef>
                <a:spcPts val="300"/>
              </a:spcBef>
            </a:pPr>
            <a:r>
              <a:rPr lang="en-US" sz="2400" b="1" strike="noStrike" spc="-1" dirty="0">
                <a:solidFill>
                  <a:srgbClr val="0033CC"/>
                </a:solidFill>
                <a:latin typeface="Courier New"/>
                <a:ea typeface="DejaVu Sans"/>
              </a:rPr>
              <a:t>&lt;/spec&gt;</a:t>
            </a:r>
            <a:endParaRPr lang="en-US" sz="2400" b="0" strike="noStrike" spc="-1" dirty="0">
              <a:latin typeface="Arial"/>
            </a:endParaRPr>
          </a:p>
          <a:p>
            <a:pPr marL="343080" indent="-342000">
              <a:lnSpc>
                <a:spcPct val="100000"/>
              </a:lnSpc>
              <a:spcBef>
                <a:spcPts val="300"/>
              </a:spcBef>
            </a:pPr>
            <a:r>
              <a:rPr lang="en-US" sz="2400" b="1" strike="noStrike" spc="-1" dirty="0">
                <a:solidFill>
                  <a:srgbClr val="0033CC"/>
                </a:solidFill>
                <a:latin typeface="Courier New"/>
                <a:ea typeface="DejaVu Sans"/>
              </a:rPr>
              <a:t>&lt;/notebook&gt;</a:t>
            </a:r>
            <a:endParaRPr lang="en-US" sz="2400" b="0" strike="noStrike" spc="-1" dirty="0">
              <a:latin typeface="Arial"/>
            </a:endParaRPr>
          </a:p>
        </p:txBody>
      </p:sp>
      <p:sp>
        <p:nvSpPr>
          <p:cNvPr id="143" name="CustomShape 3"/>
          <p:cNvSpPr/>
          <p:nvPr/>
        </p:nvSpPr>
        <p:spPr>
          <a:xfrm>
            <a:off x="3962520" y="6477120"/>
            <a:ext cx="608400" cy="2433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fld id="{7AC21CFD-F21D-4CE2-AC58-D55AA0DE6EE1}" type="slidenum">
              <a:rPr lang="en-US" sz="1200" b="0" strike="noStrike" spc="-1">
                <a:solidFill>
                  <a:srgbClr val="000000"/>
                </a:solidFill>
                <a:latin typeface="Arial"/>
                <a:ea typeface="MS PGothic"/>
              </a:rPr>
              <a:t>14</a:t>
            </a:fld>
            <a:endParaRPr lang="en-US" sz="1200" b="0" strike="noStrike" spc="-1">
              <a:latin typeface="Arial"/>
            </a:endParaRPr>
          </a:p>
        </p:txBody>
      </p:sp>
    </p:spTree>
    <p:extLst>
      <p:ext uri="{BB962C8B-B14F-4D97-AF65-F5344CB8AC3E}">
        <p14:creationId xmlns:p14="http://schemas.microsoft.com/office/powerpoint/2010/main" val="206485993"/>
      </p:ext>
    </p:extLst>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42">
                                            <p:txEl>
                                              <p:pRg st="2" end="2"/>
                                            </p:txEl>
                                          </p:spTgt>
                                        </p:tgtEl>
                                        <p:attrNameLst>
                                          <p:attrName>style.visibility</p:attrName>
                                        </p:attrNameLst>
                                      </p:cBhvr>
                                      <p:to>
                                        <p:strVal val="visible"/>
                                      </p:to>
                                    </p:set>
                                    <p:animEffect transition="in" filter="checkerboard(across)">
                                      <p:cBhvr additive="repl">
                                        <p:cTn id="7" dur="500"/>
                                        <p:tgtEl>
                                          <p:spTgt spid="142">
                                            <p:txEl>
                                              <p:pRg st="2" end="2"/>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42">
                                            <p:txEl>
                                              <p:pRg st="3" end="3"/>
                                            </p:txEl>
                                          </p:spTgt>
                                        </p:tgtEl>
                                        <p:attrNameLst>
                                          <p:attrName>style.visibility</p:attrName>
                                        </p:attrNameLst>
                                      </p:cBhvr>
                                      <p:to>
                                        <p:strVal val="visible"/>
                                      </p:to>
                                    </p:set>
                                    <p:animEffect transition="in" filter="checkerboard(across)">
                                      <p:cBhvr additive="repl">
                                        <p:cTn id="10" dur="500"/>
                                        <p:tgtEl>
                                          <p:spTgt spid="142">
                                            <p:txEl>
                                              <p:pRg st="3" end="3"/>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142">
                                            <p:txEl>
                                              <p:pRg st="4" end="4"/>
                                            </p:txEl>
                                          </p:spTgt>
                                        </p:tgtEl>
                                        <p:attrNameLst>
                                          <p:attrName>style.visibility</p:attrName>
                                        </p:attrNameLst>
                                      </p:cBhvr>
                                      <p:to>
                                        <p:strVal val="visible"/>
                                      </p:to>
                                    </p:set>
                                    <p:animEffect transition="in" filter="checkerboard(across)">
                                      <p:cBhvr additive="repl">
                                        <p:cTn id="13" dur="500"/>
                                        <p:tgtEl>
                                          <p:spTgt spid="142">
                                            <p:txEl>
                                              <p:pRg st="4" end="4"/>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142">
                                            <p:txEl>
                                              <p:pRg st="11" end="11"/>
                                            </p:txEl>
                                          </p:spTgt>
                                        </p:tgtEl>
                                        <p:attrNameLst>
                                          <p:attrName>style.visibility</p:attrName>
                                        </p:attrNameLst>
                                      </p:cBhvr>
                                      <p:to>
                                        <p:strVal val="visible"/>
                                      </p:to>
                                    </p:set>
                                    <p:animEffect transition="in" filter="checkerboard(across)">
                                      <p:cBhvr additive="repl">
                                        <p:cTn id="16" dur="500"/>
                                        <p:tgtEl>
                                          <p:spTgt spid="142">
                                            <p:txEl>
                                              <p:pRg st="11" end="1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1" fill="hold">
                                          <p:stCondLst>
                                            <p:cond delay="0"/>
                                          </p:stCondLst>
                                        </p:cTn>
                                        <p:tgtEl>
                                          <p:spTgt spid="142">
                                            <p:txEl>
                                              <p:pRg st="5" end="5"/>
                                            </p:txEl>
                                          </p:spTgt>
                                        </p:tgtEl>
                                        <p:attrNameLst>
                                          <p:attrName>style.visibility</p:attrName>
                                        </p:attrNameLst>
                                      </p:cBhvr>
                                      <p:to>
                                        <p:strVal val="visible"/>
                                      </p:to>
                                    </p:set>
                                    <p:animEffect transition="in" filter="checkerboard(across)">
                                      <p:cBhvr additive="repl">
                                        <p:cTn id="21" dur="500"/>
                                        <p:tgtEl>
                                          <p:spTgt spid="142">
                                            <p:txEl>
                                              <p:pRg st="5" end="5"/>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142">
                                            <p:txEl>
                                              <p:pRg st="6" end="6"/>
                                            </p:txEl>
                                          </p:spTgt>
                                        </p:tgtEl>
                                        <p:attrNameLst>
                                          <p:attrName>style.visibility</p:attrName>
                                        </p:attrNameLst>
                                      </p:cBhvr>
                                      <p:to>
                                        <p:strVal val="visible"/>
                                      </p:to>
                                    </p:set>
                                    <p:animEffect transition="in" filter="checkerboard(across)">
                                      <p:cBhvr additive="repl">
                                        <p:cTn id="24" dur="500"/>
                                        <p:tgtEl>
                                          <p:spTgt spid="142">
                                            <p:txEl>
                                              <p:pRg st="6" end="6"/>
                                            </p:txEl>
                                          </p:spTgt>
                                        </p:tgtEl>
                                      </p:cBhvr>
                                    </p:animEffect>
                                  </p:childTnLst>
                                </p:cTn>
                              </p:par>
                              <p:par>
                                <p:cTn id="25" presetID="5" presetClass="entr" presetSubtype="10" fill="hold" nodeType="withEffect">
                                  <p:stCondLst>
                                    <p:cond delay="0"/>
                                  </p:stCondLst>
                                  <p:childTnLst>
                                    <p:set>
                                      <p:cBhvr>
                                        <p:cTn id="26" dur="1" fill="hold">
                                          <p:stCondLst>
                                            <p:cond delay="0"/>
                                          </p:stCondLst>
                                        </p:cTn>
                                        <p:tgtEl>
                                          <p:spTgt spid="142">
                                            <p:txEl>
                                              <p:pRg st="7" end="7"/>
                                            </p:txEl>
                                          </p:spTgt>
                                        </p:tgtEl>
                                        <p:attrNameLst>
                                          <p:attrName>style.visibility</p:attrName>
                                        </p:attrNameLst>
                                      </p:cBhvr>
                                      <p:to>
                                        <p:strVal val="visible"/>
                                      </p:to>
                                    </p:set>
                                    <p:animEffect transition="in" filter="checkerboard(across)">
                                      <p:cBhvr additive="repl">
                                        <p:cTn id="27" dur="500"/>
                                        <p:tgtEl>
                                          <p:spTgt spid="142">
                                            <p:txEl>
                                              <p:pRg st="7" end="7"/>
                                            </p:txEl>
                                          </p:spTgt>
                                        </p:tgtEl>
                                      </p:cBhvr>
                                    </p:animEffect>
                                  </p:childTnLst>
                                </p:cTn>
                              </p:par>
                              <p:par>
                                <p:cTn id="28" presetID="5" presetClass="entr" presetSubtype="10" fill="hold" nodeType="withEffect">
                                  <p:stCondLst>
                                    <p:cond delay="0"/>
                                  </p:stCondLst>
                                  <p:childTnLst>
                                    <p:set>
                                      <p:cBhvr>
                                        <p:cTn id="29" dur="1" fill="hold">
                                          <p:stCondLst>
                                            <p:cond delay="0"/>
                                          </p:stCondLst>
                                        </p:cTn>
                                        <p:tgtEl>
                                          <p:spTgt spid="142">
                                            <p:txEl>
                                              <p:pRg st="8" end="8"/>
                                            </p:txEl>
                                          </p:spTgt>
                                        </p:tgtEl>
                                        <p:attrNameLst>
                                          <p:attrName>style.visibility</p:attrName>
                                        </p:attrNameLst>
                                      </p:cBhvr>
                                      <p:to>
                                        <p:strVal val="visible"/>
                                      </p:to>
                                    </p:set>
                                    <p:animEffect transition="in" filter="checkerboard(across)">
                                      <p:cBhvr additive="repl">
                                        <p:cTn id="30" dur="500"/>
                                        <p:tgtEl>
                                          <p:spTgt spid="142">
                                            <p:txEl>
                                              <p:pRg st="8" end="8"/>
                                            </p:txEl>
                                          </p:spTgt>
                                        </p:tgtEl>
                                      </p:cBhvr>
                                    </p:animEffect>
                                  </p:childTnLst>
                                </p:cTn>
                              </p:par>
                              <p:par>
                                <p:cTn id="31" presetID="5" presetClass="entr" presetSubtype="10" fill="hold" nodeType="withEffect">
                                  <p:stCondLst>
                                    <p:cond delay="0"/>
                                  </p:stCondLst>
                                  <p:childTnLst>
                                    <p:set>
                                      <p:cBhvr>
                                        <p:cTn id="32" dur="1" fill="hold">
                                          <p:stCondLst>
                                            <p:cond delay="0"/>
                                          </p:stCondLst>
                                        </p:cTn>
                                        <p:tgtEl>
                                          <p:spTgt spid="142">
                                            <p:txEl>
                                              <p:pRg st="9" end="9"/>
                                            </p:txEl>
                                          </p:spTgt>
                                        </p:tgtEl>
                                        <p:attrNameLst>
                                          <p:attrName>style.visibility</p:attrName>
                                        </p:attrNameLst>
                                      </p:cBhvr>
                                      <p:to>
                                        <p:strVal val="visible"/>
                                      </p:to>
                                    </p:set>
                                    <p:animEffect transition="in" filter="checkerboard(across)">
                                      <p:cBhvr additive="repl">
                                        <p:cTn id="33" dur="500"/>
                                        <p:tgtEl>
                                          <p:spTgt spid="142">
                                            <p:txEl>
                                              <p:pRg st="9" end="9"/>
                                            </p:txEl>
                                          </p:spTgt>
                                        </p:tgtEl>
                                      </p:cBhvr>
                                    </p:animEffect>
                                  </p:childTnLst>
                                </p:cTn>
                              </p:par>
                              <p:par>
                                <p:cTn id="34" presetID="5" presetClass="entr" presetSubtype="10" fill="hold" nodeType="withEffect">
                                  <p:stCondLst>
                                    <p:cond delay="0"/>
                                  </p:stCondLst>
                                  <p:childTnLst>
                                    <p:set>
                                      <p:cBhvr>
                                        <p:cTn id="35" dur="1" fill="hold">
                                          <p:stCondLst>
                                            <p:cond delay="0"/>
                                          </p:stCondLst>
                                        </p:cTn>
                                        <p:tgtEl>
                                          <p:spTgt spid="142">
                                            <p:txEl>
                                              <p:pRg st="10" end="10"/>
                                            </p:txEl>
                                          </p:spTgt>
                                        </p:tgtEl>
                                        <p:attrNameLst>
                                          <p:attrName>style.visibility</p:attrName>
                                        </p:attrNameLst>
                                      </p:cBhvr>
                                      <p:to>
                                        <p:strVal val="visible"/>
                                      </p:to>
                                    </p:set>
                                    <p:animEffect transition="in" filter="checkerboard(across)">
                                      <p:cBhvr additive="repl">
                                        <p:cTn id="36" dur="500"/>
                                        <p:tgtEl>
                                          <p:spTgt spid="14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CustomShape 1"/>
          <p:cNvSpPr/>
          <p:nvPr/>
        </p:nvSpPr>
        <p:spPr>
          <a:xfrm>
            <a:off x="304920" y="152280"/>
            <a:ext cx="8457120" cy="761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en-US" sz="4500" b="0" strike="noStrike" spc="-1">
                <a:solidFill>
                  <a:srgbClr val="293A83"/>
                </a:solidFill>
                <a:latin typeface="Calibri"/>
                <a:ea typeface="DejaVu Sans"/>
              </a:rPr>
              <a:t>Example (CDATA) </a:t>
            </a:r>
            <a:endParaRPr lang="en-US" sz="4500" b="0" strike="noStrike" spc="-1">
              <a:latin typeface="Arial"/>
            </a:endParaRPr>
          </a:p>
        </p:txBody>
      </p:sp>
      <p:sp>
        <p:nvSpPr>
          <p:cNvPr id="145" name="CustomShape 2"/>
          <p:cNvSpPr/>
          <p:nvPr/>
        </p:nvSpPr>
        <p:spPr>
          <a:xfrm>
            <a:off x="304920" y="1143000"/>
            <a:ext cx="8838000" cy="51804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nSpc>
                <a:spcPct val="100000"/>
              </a:lnSpc>
              <a:spcBef>
                <a:spcPts val="300"/>
              </a:spcBef>
            </a:pPr>
            <a:r>
              <a:rPr lang="en-US" sz="2800" b="1" strike="noStrike" spc="-1" dirty="0">
                <a:solidFill>
                  <a:srgbClr val="0033CC"/>
                </a:solidFill>
                <a:latin typeface="Courier New"/>
                <a:ea typeface="DejaVu Sans"/>
              </a:rPr>
              <a:t>&lt;?xml version="1.1" encoding="UTF-8" ?&gt; </a:t>
            </a:r>
            <a:endParaRPr lang="en-US" sz="2800" b="0" strike="noStrike" spc="-1" dirty="0">
              <a:latin typeface="Arial"/>
            </a:endParaRPr>
          </a:p>
          <a:p>
            <a:pPr marL="343080" indent="-342000">
              <a:lnSpc>
                <a:spcPct val="100000"/>
              </a:lnSpc>
              <a:spcBef>
                <a:spcPts val="300"/>
              </a:spcBef>
            </a:pPr>
            <a:r>
              <a:rPr lang="en-US" sz="2800" b="1" strike="noStrike" spc="-1" dirty="0">
                <a:solidFill>
                  <a:srgbClr val="0033CC"/>
                </a:solidFill>
                <a:latin typeface="Courier New"/>
                <a:ea typeface="DejaVu Sans"/>
              </a:rPr>
              <a:t>&lt;operator&gt;</a:t>
            </a:r>
            <a:endParaRPr lang="en-US" sz="2800" b="0" strike="noStrike" spc="-1" dirty="0">
              <a:latin typeface="Arial"/>
            </a:endParaRPr>
          </a:p>
          <a:p>
            <a:pPr marL="343080" indent="-342000">
              <a:lnSpc>
                <a:spcPct val="100000"/>
              </a:lnSpc>
              <a:spcBef>
                <a:spcPts val="300"/>
              </a:spcBef>
            </a:pPr>
            <a:r>
              <a:rPr lang="en-US" sz="2800" b="1" strike="noStrike" spc="-1" dirty="0">
                <a:solidFill>
                  <a:srgbClr val="0033CC"/>
                </a:solidFill>
                <a:latin typeface="Courier New"/>
                <a:ea typeface="DejaVu Sans"/>
              </a:rPr>
              <a:t>	&lt;mathematic&gt;</a:t>
            </a:r>
            <a:endParaRPr lang="en-US" sz="2800" b="0" strike="noStrike" spc="-1" dirty="0">
              <a:latin typeface="Arial"/>
            </a:endParaRPr>
          </a:p>
          <a:p>
            <a:pPr marL="343080" indent="-342000">
              <a:lnSpc>
                <a:spcPct val="100000"/>
              </a:lnSpc>
              <a:spcBef>
                <a:spcPts val="300"/>
              </a:spcBef>
            </a:pPr>
            <a:r>
              <a:rPr lang="en-US" sz="2800" b="0" strike="noStrike" spc="-1" dirty="0">
                <a:solidFill>
                  <a:srgbClr val="000000"/>
                </a:solidFill>
                <a:latin typeface="Calibri"/>
                <a:ea typeface="DejaVu Sans"/>
              </a:rPr>
              <a:t>		+ - * / %</a:t>
            </a:r>
            <a:endParaRPr lang="en-US" sz="2800" b="0" strike="noStrike" spc="-1" dirty="0">
              <a:latin typeface="Arial"/>
            </a:endParaRPr>
          </a:p>
          <a:p>
            <a:pPr marL="343080" indent="-342000">
              <a:lnSpc>
                <a:spcPct val="100000"/>
              </a:lnSpc>
              <a:spcBef>
                <a:spcPts val="300"/>
              </a:spcBef>
            </a:pPr>
            <a:r>
              <a:rPr lang="en-US" sz="2800" b="1" strike="noStrike" spc="-1" dirty="0">
                <a:solidFill>
                  <a:srgbClr val="0033CC"/>
                </a:solidFill>
                <a:latin typeface="Courier New"/>
                <a:ea typeface="DejaVu Sans"/>
              </a:rPr>
              <a:t>	&lt;/mathematic&gt;</a:t>
            </a:r>
            <a:endParaRPr lang="en-US" sz="2800" b="0" strike="noStrike" spc="-1" dirty="0">
              <a:latin typeface="Arial"/>
            </a:endParaRPr>
          </a:p>
          <a:p>
            <a:pPr marL="343080" indent="-342000">
              <a:lnSpc>
                <a:spcPct val="100000"/>
              </a:lnSpc>
              <a:spcBef>
                <a:spcPts val="300"/>
              </a:spcBef>
            </a:pPr>
            <a:r>
              <a:rPr lang="en-US" sz="2800" b="1" strike="noStrike" spc="-1" dirty="0">
                <a:solidFill>
                  <a:srgbClr val="0033CC"/>
                </a:solidFill>
                <a:latin typeface="Courier New"/>
                <a:ea typeface="DejaVu Sans"/>
              </a:rPr>
              <a:t>	&lt;comparison&gt;</a:t>
            </a:r>
            <a:endParaRPr lang="en-US" sz="2800" b="0" strike="noStrike" spc="-1" dirty="0">
              <a:latin typeface="Arial"/>
            </a:endParaRPr>
          </a:p>
          <a:p>
            <a:pPr marL="343080" indent="-342000">
              <a:lnSpc>
                <a:spcPct val="100000"/>
              </a:lnSpc>
              <a:spcBef>
                <a:spcPts val="300"/>
              </a:spcBef>
            </a:pPr>
            <a:r>
              <a:rPr lang="en-US" sz="2800" b="1" strike="noStrike" spc="-1" dirty="0">
                <a:solidFill>
                  <a:srgbClr val="C00000"/>
                </a:solidFill>
                <a:latin typeface="Courier New"/>
                <a:ea typeface="DejaVu Sans"/>
              </a:rPr>
              <a:t>		&lt;![CDATA[</a:t>
            </a:r>
            <a:endParaRPr lang="en-US" sz="2800" b="0" strike="noStrike" spc="-1" dirty="0">
              <a:latin typeface="Arial"/>
            </a:endParaRPr>
          </a:p>
          <a:p>
            <a:pPr marL="343080" indent="-342000">
              <a:lnSpc>
                <a:spcPct val="100000"/>
              </a:lnSpc>
              <a:spcBef>
                <a:spcPts val="300"/>
              </a:spcBef>
            </a:pPr>
            <a:r>
              <a:rPr lang="en-US" sz="2800" b="0" strike="noStrike" spc="-1" dirty="0">
                <a:solidFill>
                  <a:srgbClr val="000000"/>
                </a:solidFill>
                <a:latin typeface="Calibri"/>
                <a:ea typeface="DejaVu Sans"/>
              </a:rPr>
              <a:t>			&lt;  &lt;=  == &gt;=  &gt;  != </a:t>
            </a:r>
            <a:endParaRPr lang="en-US" sz="2800" b="0" strike="noStrike" spc="-1" dirty="0">
              <a:latin typeface="Arial"/>
            </a:endParaRPr>
          </a:p>
          <a:p>
            <a:pPr marL="343080" indent="-342000">
              <a:lnSpc>
                <a:spcPct val="100000"/>
              </a:lnSpc>
              <a:spcBef>
                <a:spcPts val="300"/>
              </a:spcBef>
            </a:pPr>
            <a:r>
              <a:rPr lang="en-US" sz="2800" b="1" strike="noStrike" spc="-1" dirty="0">
                <a:solidFill>
                  <a:srgbClr val="C00000"/>
                </a:solidFill>
                <a:latin typeface="Courier New"/>
                <a:ea typeface="DejaVu Sans"/>
              </a:rPr>
              <a:t>		]]&gt;</a:t>
            </a:r>
            <a:endParaRPr lang="en-US" sz="2800" b="0" strike="noStrike" spc="-1" dirty="0">
              <a:latin typeface="Arial"/>
            </a:endParaRPr>
          </a:p>
          <a:p>
            <a:pPr marL="343080" indent="-342000">
              <a:lnSpc>
                <a:spcPct val="100000"/>
              </a:lnSpc>
              <a:spcBef>
                <a:spcPts val="300"/>
              </a:spcBef>
            </a:pPr>
            <a:r>
              <a:rPr lang="en-US" sz="2800" b="1" strike="noStrike" spc="-1" dirty="0">
                <a:solidFill>
                  <a:srgbClr val="0033CC"/>
                </a:solidFill>
                <a:latin typeface="Courier New"/>
                <a:ea typeface="DejaVu Sans"/>
              </a:rPr>
              <a:t>	&lt;/comparison&gt;</a:t>
            </a:r>
            <a:endParaRPr lang="en-US" sz="2800" b="0" strike="noStrike" spc="-1" dirty="0">
              <a:latin typeface="Arial"/>
            </a:endParaRPr>
          </a:p>
          <a:p>
            <a:pPr marL="343080" indent="-342000">
              <a:lnSpc>
                <a:spcPct val="100000"/>
              </a:lnSpc>
              <a:spcBef>
                <a:spcPts val="300"/>
              </a:spcBef>
            </a:pPr>
            <a:r>
              <a:rPr lang="en-US" sz="2800" b="1" strike="noStrike" spc="-1" dirty="0">
                <a:solidFill>
                  <a:srgbClr val="0033CC"/>
                </a:solidFill>
                <a:latin typeface="Courier New"/>
                <a:ea typeface="DejaVu Sans"/>
              </a:rPr>
              <a:t>&lt;/operator&gt;</a:t>
            </a:r>
            <a:endParaRPr lang="en-US" sz="2800" b="0" strike="noStrike" spc="-1" dirty="0">
              <a:latin typeface="Arial"/>
            </a:endParaRPr>
          </a:p>
        </p:txBody>
      </p:sp>
      <p:sp>
        <p:nvSpPr>
          <p:cNvPr id="146" name="CustomShape 3"/>
          <p:cNvSpPr/>
          <p:nvPr/>
        </p:nvSpPr>
        <p:spPr>
          <a:xfrm>
            <a:off x="3962520" y="6477120"/>
            <a:ext cx="608400" cy="2433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fld id="{D46335C2-22E8-4452-A75A-1970A03666DE}" type="slidenum">
              <a:rPr lang="en-US" sz="1200" b="0" strike="noStrike" spc="-1">
                <a:solidFill>
                  <a:srgbClr val="000000"/>
                </a:solidFill>
                <a:latin typeface="Arial"/>
                <a:ea typeface="MS PGothic"/>
              </a:rPr>
              <a:t>15</a:t>
            </a:fld>
            <a:endParaRPr lang="en-US" sz="1200" b="0" strike="noStrike" spc="-1">
              <a:latin typeface="Arial"/>
            </a:endParaRPr>
          </a:p>
        </p:txBody>
      </p:sp>
    </p:spTree>
    <p:extLst>
      <p:ext uri="{BB962C8B-B14F-4D97-AF65-F5344CB8AC3E}">
        <p14:creationId xmlns:p14="http://schemas.microsoft.com/office/powerpoint/2010/main" val="16997809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CustomShape 1"/>
          <p:cNvSpPr/>
          <p:nvPr/>
        </p:nvSpPr>
        <p:spPr>
          <a:xfrm>
            <a:off x="304920" y="152280"/>
            <a:ext cx="8457120" cy="761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en-US" sz="4500" b="0" strike="noStrike" spc="-1">
                <a:solidFill>
                  <a:srgbClr val="293A83"/>
                </a:solidFill>
                <a:latin typeface="Calibri"/>
                <a:ea typeface="DejaVu Sans"/>
              </a:rPr>
              <a:t>XML Syntax Rules</a:t>
            </a:r>
            <a:endParaRPr lang="en-US" sz="4500" b="0" strike="noStrike" spc="-1">
              <a:latin typeface="Arial"/>
            </a:endParaRPr>
          </a:p>
        </p:txBody>
      </p:sp>
      <p:sp>
        <p:nvSpPr>
          <p:cNvPr id="148" name="CustomShape 2"/>
          <p:cNvSpPr/>
          <p:nvPr/>
        </p:nvSpPr>
        <p:spPr>
          <a:xfrm>
            <a:off x="304920" y="1143000"/>
            <a:ext cx="8838000" cy="51804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nSpc>
                <a:spcPct val="100000"/>
              </a:lnSpc>
              <a:spcBef>
                <a:spcPts val="400"/>
              </a:spcBef>
              <a:buClr>
                <a:srgbClr val="003399"/>
              </a:buClr>
              <a:buFont typeface="Wingdings" charset="2"/>
              <a:buChar char=""/>
            </a:pPr>
            <a:r>
              <a:rPr lang="en-US" sz="2600" b="0" strike="noStrike" spc="-1" dirty="0">
                <a:solidFill>
                  <a:srgbClr val="000000"/>
                </a:solidFill>
                <a:latin typeface="Calibri"/>
                <a:ea typeface="DejaVu Sans"/>
              </a:rPr>
              <a:t>Start-tag and End-tag, or self-closing tag</a:t>
            </a:r>
            <a:endParaRPr lang="en-US" sz="2600" b="0" strike="noStrike" spc="-1" dirty="0">
              <a:latin typeface="Arial"/>
            </a:endParaRPr>
          </a:p>
          <a:p>
            <a:pPr marL="343080" indent="-342000">
              <a:lnSpc>
                <a:spcPct val="100000"/>
              </a:lnSpc>
              <a:spcBef>
                <a:spcPts val="400"/>
              </a:spcBef>
              <a:buClr>
                <a:srgbClr val="003399"/>
              </a:buClr>
              <a:buFont typeface="Wingdings" charset="2"/>
              <a:buChar char=""/>
            </a:pPr>
            <a:r>
              <a:rPr lang="en-US" sz="2600" b="0" strike="noStrike" spc="-1" dirty="0">
                <a:solidFill>
                  <a:srgbClr val="000000"/>
                </a:solidFill>
                <a:latin typeface="Calibri"/>
                <a:ea typeface="DejaVu Sans"/>
              </a:rPr>
              <a:t>Tags can’t overlap</a:t>
            </a:r>
            <a:endParaRPr lang="en-US" sz="2600" b="0" strike="noStrike" spc="-1" dirty="0">
              <a:latin typeface="Arial"/>
            </a:endParaRPr>
          </a:p>
          <a:p>
            <a:pPr marL="343080" indent="-342000">
              <a:lnSpc>
                <a:spcPct val="100000"/>
              </a:lnSpc>
              <a:spcBef>
                <a:spcPts val="400"/>
              </a:spcBef>
              <a:buClr>
                <a:srgbClr val="003399"/>
              </a:buClr>
              <a:buFont typeface="Wingdings" charset="2"/>
              <a:buChar char=""/>
            </a:pPr>
            <a:r>
              <a:rPr lang="en-US" sz="2600" b="0" strike="noStrike" spc="-1" dirty="0">
                <a:solidFill>
                  <a:srgbClr val="000000"/>
                </a:solidFill>
                <a:latin typeface="Calibri"/>
                <a:ea typeface="DejaVu Sans"/>
              </a:rPr>
              <a:t>XML documents can have only one root element</a:t>
            </a:r>
            <a:endParaRPr lang="en-US" sz="2600" b="0" strike="noStrike" spc="-1" dirty="0">
              <a:latin typeface="Arial"/>
            </a:endParaRPr>
          </a:p>
          <a:p>
            <a:pPr marL="343080" indent="-342000">
              <a:lnSpc>
                <a:spcPct val="100000"/>
              </a:lnSpc>
              <a:spcBef>
                <a:spcPts val="400"/>
              </a:spcBef>
              <a:buClr>
                <a:srgbClr val="003399"/>
              </a:buClr>
              <a:buFont typeface="Wingdings" charset="2"/>
              <a:buChar char=""/>
            </a:pPr>
            <a:r>
              <a:rPr lang="en-US" sz="2600" b="0" strike="noStrike" spc="-1" dirty="0" smtClean="0">
                <a:solidFill>
                  <a:srgbClr val="000000"/>
                </a:solidFill>
                <a:latin typeface="Calibri"/>
                <a:ea typeface="DejaVu Sans"/>
              </a:rPr>
              <a:t>White-spaces </a:t>
            </a:r>
            <a:r>
              <a:rPr lang="en-US" sz="2600" b="0" strike="noStrike" spc="-1" dirty="0">
                <a:solidFill>
                  <a:srgbClr val="000000"/>
                </a:solidFill>
                <a:latin typeface="Calibri"/>
                <a:ea typeface="DejaVu Sans"/>
              </a:rPr>
              <a:t>are preserved </a:t>
            </a:r>
            <a:endParaRPr lang="en-US" sz="2600" b="0" strike="noStrike" spc="-1" dirty="0">
              <a:latin typeface="Arial"/>
            </a:endParaRPr>
          </a:p>
          <a:p>
            <a:pPr marL="343080" indent="-342000">
              <a:lnSpc>
                <a:spcPct val="100000"/>
              </a:lnSpc>
              <a:spcBef>
                <a:spcPts val="400"/>
              </a:spcBef>
              <a:buClr>
                <a:srgbClr val="003399"/>
              </a:buClr>
              <a:buFont typeface="Wingdings" charset="2"/>
              <a:buChar char=""/>
            </a:pPr>
            <a:r>
              <a:rPr lang="en-US" sz="2600" b="1" strike="noStrike" spc="-1" dirty="0">
                <a:solidFill>
                  <a:srgbClr val="0033CC"/>
                </a:solidFill>
                <a:latin typeface="Courier New"/>
                <a:ea typeface="DejaVu Sans"/>
              </a:rPr>
              <a:t>&amp;</a:t>
            </a:r>
            <a:r>
              <a:rPr lang="en-US" sz="2600" b="0" strike="noStrike" spc="-1" dirty="0">
                <a:solidFill>
                  <a:srgbClr val="000000"/>
                </a:solidFill>
                <a:latin typeface="Calibri"/>
                <a:ea typeface="DejaVu Sans"/>
              </a:rPr>
              <a:t>, </a:t>
            </a:r>
            <a:r>
              <a:rPr lang="en-US" sz="2600" b="1" strike="noStrike" spc="-1" dirty="0">
                <a:solidFill>
                  <a:srgbClr val="0033CC"/>
                </a:solidFill>
                <a:latin typeface="Courier New"/>
                <a:ea typeface="DejaVu Sans"/>
              </a:rPr>
              <a:t>&lt;</a:t>
            </a:r>
            <a:r>
              <a:rPr lang="en-US" sz="2600" b="0" strike="noStrike" spc="-1" dirty="0">
                <a:solidFill>
                  <a:srgbClr val="000000"/>
                </a:solidFill>
                <a:latin typeface="Calibri"/>
                <a:ea typeface="DejaVu Sans"/>
              </a:rPr>
              <a:t>, </a:t>
            </a:r>
            <a:r>
              <a:rPr lang="en-US" sz="2600" b="1" strike="noStrike" spc="-1" dirty="0">
                <a:solidFill>
                  <a:srgbClr val="0033CC"/>
                </a:solidFill>
                <a:latin typeface="Courier New"/>
                <a:ea typeface="DejaVu Sans"/>
              </a:rPr>
              <a:t>&gt;</a:t>
            </a:r>
            <a:r>
              <a:rPr lang="en-US" sz="2600" b="0" strike="noStrike" spc="-1" dirty="0">
                <a:solidFill>
                  <a:srgbClr val="000000"/>
                </a:solidFill>
                <a:latin typeface="Calibri"/>
                <a:ea typeface="DejaVu Sans"/>
              </a:rPr>
              <a:t> are represented by </a:t>
            </a:r>
            <a:r>
              <a:rPr lang="en-US" sz="2600" b="1" strike="noStrike" spc="-1" dirty="0">
                <a:solidFill>
                  <a:srgbClr val="0033CC"/>
                </a:solidFill>
                <a:latin typeface="Courier New"/>
                <a:ea typeface="DejaVu Sans"/>
              </a:rPr>
              <a:t>&amp;amp; &amp;</a:t>
            </a:r>
            <a:r>
              <a:rPr lang="en-US" sz="2600" b="1" strike="noStrike" spc="-1" dirty="0" err="1">
                <a:solidFill>
                  <a:srgbClr val="0033CC"/>
                </a:solidFill>
                <a:latin typeface="Courier New"/>
                <a:ea typeface="DejaVu Sans"/>
              </a:rPr>
              <a:t>lt</a:t>
            </a:r>
            <a:r>
              <a:rPr lang="en-US" sz="2600" b="1" strike="noStrike" spc="-1" dirty="0">
                <a:solidFill>
                  <a:srgbClr val="0033CC"/>
                </a:solidFill>
                <a:latin typeface="Courier New"/>
                <a:ea typeface="DejaVu Sans"/>
              </a:rPr>
              <a:t>; &amp;</a:t>
            </a:r>
            <a:r>
              <a:rPr lang="en-US" sz="2600" b="1" strike="noStrike" spc="-1" dirty="0" err="1">
                <a:solidFill>
                  <a:srgbClr val="0033CC"/>
                </a:solidFill>
                <a:latin typeface="Courier New"/>
                <a:ea typeface="DejaVu Sans"/>
              </a:rPr>
              <a:t>gt</a:t>
            </a:r>
            <a:r>
              <a:rPr lang="en-US" sz="2600" b="1" strike="noStrike" spc="-1" dirty="0">
                <a:solidFill>
                  <a:srgbClr val="0033CC"/>
                </a:solidFill>
                <a:latin typeface="Courier New"/>
                <a:ea typeface="DejaVu Sans"/>
              </a:rPr>
              <a:t>;</a:t>
            </a:r>
            <a:endParaRPr lang="en-US" sz="2600" b="0" strike="noStrike" spc="-1" dirty="0">
              <a:latin typeface="Arial"/>
            </a:endParaRPr>
          </a:p>
        </p:txBody>
      </p:sp>
      <p:sp>
        <p:nvSpPr>
          <p:cNvPr id="149" name="CustomShape 3"/>
          <p:cNvSpPr/>
          <p:nvPr/>
        </p:nvSpPr>
        <p:spPr>
          <a:xfrm>
            <a:off x="3962520" y="6477120"/>
            <a:ext cx="608400" cy="2433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fld id="{E0A629B1-86FE-4FF7-8793-A3F1C38B7788}" type="slidenum">
              <a:rPr lang="en-US" sz="1200" b="0" strike="noStrike" spc="-1">
                <a:solidFill>
                  <a:srgbClr val="000000"/>
                </a:solidFill>
                <a:latin typeface="Arial"/>
                <a:ea typeface="MS PGothic"/>
              </a:rPr>
              <a:t>16</a:t>
            </a:fld>
            <a:endParaRPr lang="en-US" sz="1200" b="0" strike="noStrike" spc="-1">
              <a:latin typeface="Arial"/>
            </a:endParaRPr>
          </a:p>
        </p:txBody>
      </p:sp>
    </p:spTree>
    <p:extLst>
      <p:ext uri="{BB962C8B-B14F-4D97-AF65-F5344CB8AC3E}">
        <p14:creationId xmlns:p14="http://schemas.microsoft.com/office/powerpoint/2010/main" val="3523009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XML Namespaces</a:t>
            </a:r>
          </a:p>
        </p:txBody>
      </p:sp>
      <p:sp>
        <p:nvSpPr>
          <p:cNvPr id="3" name="Content Placeholder 2"/>
          <p:cNvSpPr>
            <a:spLocks noGrp="1"/>
          </p:cNvSpPr>
          <p:nvPr>
            <p:ph idx="1"/>
          </p:nvPr>
        </p:nvSpPr>
        <p:spPr/>
        <p:txBody>
          <a:bodyPr/>
          <a:lstStyle/>
          <a:p>
            <a:r>
              <a:rPr lang="en-US" sz="2400" dirty="0"/>
              <a:t>In XML, element names are defined by developers</a:t>
            </a:r>
          </a:p>
          <a:p>
            <a:pPr lvl="1"/>
            <a:r>
              <a:rPr lang="en-US" sz="2000" dirty="0"/>
              <a:t>Results in a </a:t>
            </a:r>
            <a:r>
              <a:rPr lang="en-US" sz="2000" dirty="0">
                <a:solidFill>
                  <a:srgbClr val="C00000"/>
                </a:solidFill>
              </a:rPr>
              <a:t>conflict</a:t>
            </a:r>
            <a:r>
              <a:rPr lang="en-US" sz="2000" dirty="0"/>
              <a:t> when trying to mix XML documents from different XML applications</a:t>
            </a:r>
          </a:p>
          <a:p>
            <a:r>
              <a:rPr lang="en-US" sz="2400" dirty="0"/>
              <a:t>XML file 1</a:t>
            </a:r>
          </a:p>
          <a:p>
            <a:pPr>
              <a:spcBef>
                <a:spcPts val="0"/>
              </a:spcBef>
              <a:buNone/>
            </a:pPr>
            <a:r>
              <a:rPr lang="en-US" sz="2000" b="1" dirty="0">
                <a:solidFill>
                  <a:srgbClr val="0033CC"/>
                </a:solidFill>
                <a:latin typeface="Courier New" pitchFamily="49" charset="0"/>
                <a:cs typeface="Courier New" pitchFamily="49" charset="0"/>
              </a:rPr>
              <a:t>&lt;table&gt;</a:t>
            </a:r>
          </a:p>
          <a:p>
            <a:pPr>
              <a:spcBef>
                <a:spcPts val="0"/>
              </a:spcBef>
              <a:buNone/>
            </a:pPr>
            <a:r>
              <a:rPr lang="en-US" sz="2000" b="1" dirty="0">
                <a:solidFill>
                  <a:srgbClr val="0033CC"/>
                </a:solidFill>
                <a:latin typeface="Courier New" pitchFamily="49" charset="0"/>
                <a:cs typeface="Courier New" pitchFamily="49" charset="0"/>
              </a:rPr>
              <a:t>	&lt;tr&gt;</a:t>
            </a:r>
          </a:p>
          <a:p>
            <a:pPr>
              <a:spcBef>
                <a:spcPts val="0"/>
              </a:spcBef>
              <a:buNone/>
            </a:pPr>
            <a:r>
              <a:rPr lang="en-US" sz="2000" b="1" dirty="0">
                <a:solidFill>
                  <a:srgbClr val="0033CC"/>
                </a:solidFill>
                <a:latin typeface="Courier New" pitchFamily="49" charset="0"/>
                <a:cs typeface="Courier New" pitchFamily="49" charset="0"/>
              </a:rPr>
              <a:t>		&lt;td&gt;</a:t>
            </a:r>
            <a:r>
              <a:rPr lang="en-US" sz="2000" dirty="0"/>
              <a:t>Apples</a:t>
            </a:r>
            <a:r>
              <a:rPr lang="en-US" sz="2000" b="1" dirty="0">
                <a:solidFill>
                  <a:srgbClr val="0033CC"/>
                </a:solidFill>
                <a:latin typeface="Courier New" pitchFamily="49" charset="0"/>
                <a:cs typeface="Courier New" pitchFamily="49" charset="0"/>
              </a:rPr>
              <a:t>&lt;/td&gt; &lt;td&gt;</a:t>
            </a:r>
            <a:r>
              <a:rPr lang="en-US" sz="2000" dirty="0"/>
              <a:t>Bananas</a:t>
            </a:r>
            <a:r>
              <a:rPr lang="en-US" sz="2000" b="1" dirty="0">
                <a:solidFill>
                  <a:srgbClr val="0033CC"/>
                </a:solidFill>
                <a:latin typeface="Courier New" pitchFamily="49" charset="0"/>
                <a:cs typeface="Courier New" pitchFamily="49" charset="0"/>
              </a:rPr>
              <a:t>&lt;/td&gt;</a:t>
            </a:r>
          </a:p>
          <a:p>
            <a:pPr>
              <a:spcBef>
                <a:spcPts val="0"/>
              </a:spcBef>
              <a:buNone/>
            </a:pPr>
            <a:r>
              <a:rPr lang="en-US" sz="2000" b="1" dirty="0">
                <a:solidFill>
                  <a:srgbClr val="0033CC"/>
                </a:solidFill>
                <a:latin typeface="Courier New" pitchFamily="49" charset="0"/>
                <a:cs typeface="Courier New" pitchFamily="49" charset="0"/>
              </a:rPr>
              <a:t>	&lt;/tr&gt;</a:t>
            </a:r>
          </a:p>
          <a:p>
            <a:pPr>
              <a:spcBef>
                <a:spcPts val="0"/>
              </a:spcBef>
              <a:buNone/>
            </a:pPr>
            <a:r>
              <a:rPr lang="en-US" sz="2000" b="1" dirty="0">
                <a:solidFill>
                  <a:srgbClr val="0033CC"/>
                </a:solidFill>
                <a:latin typeface="Courier New" pitchFamily="49" charset="0"/>
                <a:cs typeface="Courier New" pitchFamily="49" charset="0"/>
              </a:rPr>
              <a:t>&lt;/table&gt;</a:t>
            </a:r>
            <a:endParaRPr lang="en-US" sz="2400" dirty="0">
              <a:solidFill>
                <a:srgbClr val="0033CC"/>
              </a:solidFill>
            </a:endParaRPr>
          </a:p>
          <a:p>
            <a:r>
              <a:rPr lang="en-US" sz="2400" dirty="0"/>
              <a:t>XML file 2</a:t>
            </a:r>
          </a:p>
          <a:p>
            <a:pPr>
              <a:spcBef>
                <a:spcPts val="200"/>
              </a:spcBef>
              <a:buNone/>
            </a:pPr>
            <a:r>
              <a:rPr lang="en-US" sz="2000" b="1" dirty="0">
                <a:solidFill>
                  <a:srgbClr val="0033CC"/>
                </a:solidFill>
                <a:latin typeface="Courier New" pitchFamily="49" charset="0"/>
                <a:cs typeface="Courier New" pitchFamily="49" charset="0"/>
              </a:rPr>
              <a:t>&lt;table&gt;</a:t>
            </a:r>
          </a:p>
          <a:p>
            <a:pPr>
              <a:spcBef>
                <a:spcPts val="200"/>
              </a:spcBef>
              <a:buNone/>
            </a:pPr>
            <a:r>
              <a:rPr lang="en-US" sz="2000" b="1" dirty="0">
                <a:solidFill>
                  <a:srgbClr val="0033CC"/>
                </a:solidFill>
                <a:latin typeface="Courier New" pitchFamily="49" charset="0"/>
                <a:cs typeface="Courier New" pitchFamily="49" charset="0"/>
              </a:rPr>
              <a:t>	&lt;name&gt;</a:t>
            </a:r>
            <a:r>
              <a:rPr lang="en-US" sz="2000" dirty="0"/>
              <a:t>Dinner Table</a:t>
            </a:r>
            <a:r>
              <a:rPr lang="en-US" sz="2000" b="1" dirty="0">
                <a:solidFill>
                  <a:srgbClr val="0033CC"/>
                </a:solidFill>
                <a:latin typeface="Courier New" pitchFamily="49" charset="0"/>
                <a:cs typeface="Courier New" pitchFamily="49" charset="0"/>
              </a:rPr>
              <a:t>&lt;/name&gt;</a:t>
            </a:r>
          </a:p>
          <a:p>
            <a:pPr>
              <a:spcBef>
                <a:spcPts val="200"/>
              </a:spcBef>
              <a:buNone/>
            </a:pPr>
            <a:r>
              <a:rPr lang="en-US" sz="2000" b="1" dirty="0">
                <a:solidFill>
                  <a:srgbClr val="0033CC"/>
                </a:solidFill>
                <a:latin typeface="Courier New" pitchFamily="49" charset="0"/>
                <a:cs typeface="Courier New" pitchFamily="49" charset="0"/>
              </a:rPr>
              <a:t>	&lt;width&gt;</a:t>
            </a:r>
            <a:r>
              <a:rPr lang="en-US" sz="2000" dirty="0"/>
              <a:t>80</a:t>
            </a:r>
            <a:r>
              <a:rPr lang="en-US" sz="2000" b="1" dirty="0">
                <a:solidFill>
                  <a:srgbClr val="0033CC"/>
                </a:solidFill>
                <a:latin typeface="Courier New" pitchFamily="49" charset="0"/>
                <a:cs typeface="Courier New" pitchFamily="49" charset="0"/>
              </a:rPr>
              <a:t>&lt;/width&gt; &lt;length&gt;</a:t>
            </a:r>
            <a:r>
              <a:rPr lang="en-US" sz="2000" dirty="0"/>
              <a:t>120</a:t>
            </a:r>
            <a:r>
              <a:rPr lang="en-US" sz="2000" b="1" dirty="0">
                <a:solidFill>
                  <a:srgbClr val="0033CC"/>
                </a:solidFill>
                <a:latin typeface="Courier New" pitchFamily="49" charset="0"/>
                <a:cs typeface="Courier New" pitchFamily="49" charset="0"/>
              </a:rPr>
              <a:t>&lt;/length&gt;</a:t>
            </a:r>
          </a:p>
          <a:p>
            <a:pPr>
              <a:spcBef>
                <a:spcPts val="200"/>
              </a:spcBef>
              <a:buNone/>
            </a:pPr>
            <a:r>
              <a:rPr lang="en-US" sz="2000" b="1" dirty="0">
                <a:solidFill>
                  <a:srgbClr val="0033CC"/>
                </a:solidFill>
                <a:latin typeface="Courier New" pitchFamily="49" charset="0"/>
                <a:cs typeface="Courier New" pitchFamily="49" charset="0"/>
              </a:rPr>
              <a:t>&lt;/table&gt;</a:t>
            </a:r>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D801DCE-B9BA-4E03-9E27-F95A86438FEE}" type="slidenum">
              <a:rPr kumimoji="0" lang="en-US" sz="1200" b="0" i="0" u="none" strike="noStrike" kern="1200" cap="none" spc="0" normalizeH="0" baseline="0" noProof="0" smtClean="0">
                <a:ln>
                  <a:noFill/>
                </a:ln>
                <a:solidFill>
                  <a:srgbClr val="000000"/>
                </a:solidFill>
                <a:effectLst/>
                <a:uLnTx/>
                <a:uFillTx/>
                <a:latin typeface="Arial" charset="0"/>
                <a:ea typeface="MS PGothic" pitchFamily="34" charset="-128"/>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en-US" sz="1200" b="0" i="0" u="none" strike="noStrike" kern="1200" cap="none" spc="0" normalizeH="0" baseline="0" noProof="0" dirty="0">
              <a:ln>
                <a:noFill/>
              </a:ln>
              <a:solidFill>
                <a:srgbClr val="000000"/>
              </a:solidFill>
              <a:effectLst/>
              <a:uLnTx/>
              <a:uFillTx/>
              <a:latin typeface="Arial" charset="0"/>
              <a:ea typeface="MS PGothic" pitchFamily="34" charset="-128"/>
              <a:cs typeface="Arial" charset="0"/>
            </a:endParaRPr>
          </a:p>
        </p:txBody>
      </p:sp>
    </p:spTree>
    <p:extLst>
      <p:ext uri="{BB962C8B-B14F-4D97-AF65-F5344CB8AC3E}">
        <p14:creationId xmlns:p14="http://schemas.microsoft.com/office/powerpoint/2010/main" val="2487190589"/>
      </p:ext>
    </p:extLst>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checkerboard(across)">
                                      <p:cBhvr>
                                        <p:cTn id="7" dur="500"/>
                                        <p:tgtEl>
                                          <p:spTgt spid="3">
                                            <p:txEl>
                                              <p:pRg st="2" end="2"/>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checkerboard(across)">
                                      <p:cBhvr>
                                        <p:cTn id="10" dur="500"/>
                                        <p:tgtEl>
                                          <p:spTgt spid="3">
                                            <p:txEl>
                                              <p:pRg st="3" end="3"/>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checkerboard(across)">
                                      <p:cBhvr>
                                        <p:cTn id="13" dur="500"/>
                                        <p:tgtEl>
                                          <p:spTgt spid="3">
                                            <p:txEl>
                                              <p:pRg st="4" end="4"/>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checkerboard(across)">
                                      <p:cBhvr>
                                        <p:cTn id="16" dur="500"/>
                                        <p:tgtEl>
                                          <p:spTgt spid="3">
                                            <p:txEl>
                                              <p:pRg st="5" end="5"/>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checkerboard(across)">
                                      <p:cBhvr>
                                        <p:cTn id="19" dur="500"/>
                                        <p:tgtEl>
                                          <p:spTgt spid="3">
                                            <p:txEl>
                                              <p:pRg st="6" end="6"/>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checkerboard(across)">
                                      <p:cBhvr>
                                        <p:cTn id="22" dur="5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checkerboard(across)">
                                      <p:cBhvr>
                                        <p:cTn id="27" dur="500"/>
                                        <p:tgtEl>
                                          <p:spTgt spid="3">
                                            <p:txEl>
                                              <p:pRg st="8" end="8"/>
                                            </p:txEl>
                                          </p:spTgt>
                                        </p:tgtEl>
                                      </p:cBhvr>
                                    </p:animEffect>
                                  </p:childTnLst>
                                </p:cTn>
                              </p:par>
                              <p:par>
                                <p:cTn id="28" presetID="5" presetClass="entr" presetSubtype="10" fill="hold" nodeType="withEffect">
                                  <p:stCondLst>
                                    <p:cond delay="0"/>
                                  </p:stCondLst>
                                  <p:childTnLst>
                                    <p:set>
                                      <p:cBhvr>
                                        <p:cTn id="29" dur="1" fill="hold">
                                          <p:stCondLst>
                                            <p:cond delay="0"/>
                                          </p:stCondLst>
                                        </p:cTn>
                                        <p:tgtEl>
                                          <p:spTgt spid="3">
                                            <p:txEl>
                                              <p:pRg st="9" end="9"/>
                                            </p:txEl>
                                          </p:spTgt>
                                        </p:tgtEl>
                                        <p:attrNameLst>
                                          <p:attrName>style.visibility</p:attrName>
                                        </p:attrNameLst>
                                      </p:cBhvr>
                                      <p:to>
                                        <p:strVal val="visible"/>
                                      </p:to>
                                    </p:set>
                                    <p:animEffect transition="in" filter="checkerboard(across)">
                                      <p:cBhvr>
                                        <p:cTn id="30" dur="500"/>
                                        <p:tgtEl>
                                          <p:spTgt spid="3">
                                            <p:txEl>
                                              <p:pRg st="9" end="9"/>
                                            </p:txEl>
                                          </p:spTgt>
                                        </p:tgtEl>
                                      </p:cBhvr>
                                    </p:animEffect>
                                  </p:childTnLst>
                                </p:cTn>
                              </p:par>
                              <p:par>
                                <p:cTn id="31" presetID="5" presetClass="entr" presetSubtype="1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animEffect transition="in" filter="checkerboard(across)">
                                      <p:cBhvr>
                                        <p:cTn id="33" dur="500"/>
                                        <p:tgtEl>
                                          <p:spTgt spid="3">
                                            <p:txEl>
                                              <p:pRg st="10" end="10"/>
                                            </p:txEl>
                                          </p:spTgt>
                                        </p:tgtEl>
                                      </p:cBhvr>
                                    </p:animEffect>
                                  </p:childTnLst>
                                </p:cTn>
                              </p:par>
                              <p:par>
                                <p:cTn id="34" presetID="5" presetClass="entr" presetSubtype="10" fill="hold" nodeType="withEffect">
                                  <p:stCondLst>
                                    <p:cond delay="0"/>
                                  </p:stCondLst>
                                  <p:childTnLst>
                                    <p:set>
                                      <p:cBhvr>
                                        <p:cTn id="35" dur="1" fill="hold">
                                          <p:stCondLst>
                                            <p:cond delay="0"/>
                                          </p:stCondLst>
                                        </p:cTn>
                                        <p:tgtEl>
                                          <p:spTgt spid="3">
                                            <p:txEl>
                                              <p:pRg st="11" end="11"/>
                                            </p:txEl>
                                          </p:spTgt>
                                        </p:tgtEl>
                                        <p:attrNameLst>
                                          <p:attrName>style.visibility</p:attrName>
                                        </p:attrNameLst>
                                      </p:cBhvr>
                                      <p:to>
                                        <p:strVal val="visible"/>
                                      </p:to>
                                    </p:set>
                                    <p:animEffect transition="in" filter="checkerboard(across)">
                                      <p:cBhvr>
                                        <p:cTn id="36" dur="500"/>
                                        <p:tgtEl>
                                          <p:spTgt spid="3">
                                            <p:txEl>
                                              <p:pRg st="11" end="11"/>
                                            </p:txEl>
                                          </p:spTgt>
                                        </p:tgtEl>
                                      </p:cBhvr>
                                    </p:animEffect>
                                  </p:childTnLst>
                                </p:cTn>
                              </p:par>
                              <p:par>
                                <p:cTn id="37" presetID="5" presetClass="entr" presetSubtype="10" fill="hold" nodeType="with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animEffect transition="in" filter="checkerboard(across)">
                                      <p:cBhvr>
                                        <p:cTn id="39"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XML Namespaces </a:t>
            </a:r>
          </a:p>
        </p:txBody>
      </p:sp>
      <p:sp>
        <p:nvSpPr>
          <p:cNvPr id="3" name="Content Placeholder 2"/>
          <p:cNvSpPr>
            <a:spLocks noGrp="1"/>
          </p:cNvSpPr>
          <p:nvPr>
            <p:ph idx="1"/>
          </p:nvPr>
        </p:nvSpPr>
        <p:spPr>
          <a:xfrm>
            <a:off x="304800" y="1143000"/>
            <a:ext cx="8839200" cy="5181600"/>
          </a:xfrm>
        </p:spPr>
        <p:txBody>
          <a:bodyPr/>
          <a:lstStyle/>
          <a:p>
            <a:pPr>
              <a:lnSpc>
                <a:spcPct val="90000"/>
              </a:lnSpc>
            </a:pPr>
            <a:r>
              <a:rPr lang="en-US" dirty="0"/>
              <a:t>Name conflicts in XML can easily be avoided by using a </a:t>
            </a:r>
            <a:r>
              <a:rPr lang="en-US" i="1" dirty="0"/>
              <a:t>qualified names </a:t>
            </a:r>
            <a:r>
              <a:rPr lang="en-US" dirty="0"/>
              <a:t>according to a prefix </a:t>
            </a:r>
          </a:p>
          <a:p>
            <a:pPr lvl="1">
              <a:lnSpc>
                <a:spcPct val="90000"/>
              </a:lnSpc>
            </a:pPr>
            <a:r>
              <a:rPr lang="en-US" dirty="0"/>
              <a:t>Qualified name is the prefixed name</a:t>
            </a:r>
          </a:p>
          <a:p>
            <a:pPr lvl="1">
              <a:lnSpc>
                <a:spcPct val="90000"/>
              </a:lnSpc>
            </a:pPr>
            <a:r>
              <a:rPr lang="en-US" dirty="0"/>
              <a:t>Prefix is the </a:t>
            </a:r>
            <a:r>
              <a:rPr lang="en-US" dirty="0">
                <a:solidFill>
                  <a:srgbClr val="C00000"/>
                </a:solidFill>
              </a:rPr>
              <a:t>namespaces</a:t>
            </a:r>
            <a:endParaRPr lang="fi-FI" dirty="0"/>
          </a:p>
          <a:p>
            <a:pPr>
              <a:lnSpc>
                <a:spcPct val="90000"/>
              </a:lnSpc>
            </a:pPr>
            <a:r>
              <a:rPr lang="fi-FI" dirty="0"/>
              <a:t>Step 1: Namespace declaration</a:t>
            </a:r>
          </a:p>
          <a:p>
            <a:pPr lvl="1">
              <a:lnSpc>
                <a:spcPct val="90000"/>
              </a:lnSpc>
            </a:pPr>
            <a:r>
              <a:rPr lang="fi-FI" dirty="0"/>
              <a:t>Defines a label (prefix) for the namespace and associates it to the namespace </a:t>
            </a:r>
            <a:r>
              <a:rPr lang="fi-FI" dirty="0">
                <a:solidFill>
                  <a:srgbClr val="CC0000"/>
                </a:solidFill>
              </a:rPr>
              <a:t>identifier</a:t>
            </a:r>
          </a:p>
          <a:p>
            <a:pPr lvl="2">
              <a:lnSpc>
                <a:spcPct val="90000"/>
              </a:lnSpc>
            </a:pPr>
            <a:r>
              <a:rPr lang="fi-FI" dirty="0"/>
              <a:t>URI/URL is used to be universally unique</a:t>
            </a:r>
          </a:p>
          <a:p>
            <a:pPr>
              <a:lnSpc>
                <a:spcPct val="90000"/>
              </a:lnSpc>
            </a:pPr>
            <a:r>
              <a:rPr lang="fi-FI" dirty="0"/>
              <a:t>Step 2: Qualified name</a:t>
            </a:r>
          </a:p>
          <a:p>
            <a:pPr lvl="1">
              <a:lnSpc>
                <a:spcPct val="90000"/>
              </a:lnSpc>
            </a:pPr>
            <a:r>
              <a:rPr lang="fi-FI" dirty="0"/>
              <a:t>namespace prefix: local name</a:t>
            </a:r>
          </a:p>
          <a:p>
            <a:pPr>
              <a:lnSpc>
                <a:spcPct val="80000"/>
              </a:lnSpc>
            </a:pPr>
            <a:endParaRPr lang="en-US" dirty="0"/>
          </a:p>
          <a:p>
            <a:pPr>
              <a:lnSpc>
                <a:spcPct val="80000"/>
              </a:lnSpc>
              <a:buNone/>
            </a:pPr>
            <a:endParaRPr lang="en-US" sz="2400"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D801DCE-B9BA-4E03-9E27-F95A86438FEE}" type="slidenum">
              <a:rPr kumimoji="0" lang="en-US" sz="1200" b="0" i="0" u="none" strike="noStrike" kern="1200" cap="none" spc="0" normalizeH="0" baseline="0" noProof="0" smtClean="0">
                <a:ln>
                  <a:noFill/>
                </a:ln>
                <a:solidFill>
                  <a:srgbClr val="000000"/>
                </a:solidFill>
                <a:effectLst/>
                <a:uLnTx/>
                <a:uFillTx/>
                <a:latin typeface="Arial" charset="0"/>
                <a:ea typeface="MS PGothic" pitchFamily="34" charset="-128"/>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en-US" sz="1200" b="0" i="0" u="none" strike="noStrike" kern="1200" cap="none" spc="0" normalizeH="0" baseline="0" noProof="0" dirty="0">
              <a:ln>
                <a:noFill/>
              </a:ln>
              <a:solidFill>
                <a:srgbClr val="000000"/>
              </a:solidFill>
              <a:effectLst/>
              <a:uLnTx/>
              <a:uFillTx/>
              <a:latin typeface="Arial" charset="0"/>
              <a:ea typeface="MS PGothic" pitchFamily="34" charset="-128"/>
              <a:cs typeface="Arial" charset="0"/>
            </a:endParaRPr>
          </a:p>
        </p:txBody>
      </p:sp>
    </p:spTree>
    <p:extLst>
      <p:ext uri="{BB962C8B-B14F-4D97-AF65-F5344CB8AC3E}">
        <p14:creationId xmlns:p14="http://schemas.microsoft.com/office/powerpoint/2010/main" val="2548460156"/>
      </p:ext>
    </p:extLst>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checkerboard(across)">
                                      <p:cBhvr>
                                        <p:cTn id="7" dur="500"/>
                                        <p:tgtEl>
                                          <p:spTgt spid="3">
                                            <p:txEl>
                                              <p:pRg st="3" end="3"/>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checkerboard(across)">
                                      <p:cBhvr>
                                        <p:cTn id="10" dur="500"/>
                                        <p:tgtEl>
                                          <p:spTgt spid="3">
                                            <p:txEl>
                                              <p:pRg st="4" end="4"/>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checkerboard(across)">
                                      <p:cBhvr>
                                        <p:cTn id="13" dur="500"/>
                                        <p:tgtEl>
                                          <p:spTgt spid="3">
                                            <p:txEl>
                                              <p:pRg st="5" end="5"/>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checkerboard(across)">
                                      <p:cBhvr>
                                        <p:cTn id="16" dur="500"/>
                                        <p:tgtEl>
                                          <p:spTgt spid="3">
                                            <p:txEl>
                                              <p:pRg st="6" end="6"/>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checkerboard(across)">
                                      <p:cBhvr>
                                        <p:cTn id="1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XML Namespaces </a:t>
            </a:r>
          </a:p>
        </p:txBody>
      </p:sp>
      <p:sp>
        <p:nvSpPr>
          <p:cNvPr id="3" name="Content Placeholder 2"/>
          <p:cNvSpPr>
            <a:spLocks noGrp="1"/>
          </p:cNvSpPr>
          <p:nvPr>
            <p:ph idx="1"/>
          </p:nvPr>
        </p:nvSpPr>
        <p:spPr/>
        <p:txBody>
          <a:bodyPr/>
          <a:lstStyle/>
          <a:p>
            <a:pPr>
              <a:lnSpc>
                <a:spcPct val="90000"/>
              </a:lnSpc>
              <a:spcBef>
                <a:spcPts val="300"/>
              </a:spcBef>
              <a:buNone/>
            </a:pPr>
            <a:r>
              <a:rPr lang="fi-FI" sz="2600" b="1" dirty="0">
                <a:solidFill>
                  <a:srgbClr val="0033CC"/>
                </a:solidFill>
                <a:latin typeface="Courier New" pitchFamily="49" charset="0"/>
                <a:ea typeface="+mn-ea"/>
                <a:cs typeface="Courier New" pitchFamily="49" charset="0"/>
              </a:rPr>
              <a:t>&lt;?xml version="1.0"?&gt; </a:t>
            </a:r>
          </a:p>
          <a:p>
            <a:pPr>
              <a:lnSpc>
                <a:spcPct val="90000"/>
              </a:lnSpc>
              <a:spcBef>
                <a:spcPts val="300"/>
              </a:spcBef>
              <a:buNone/>
            </a:pPr>
            <a:r>
              <a:rPr lang="fi-FI" sz="2600" b="1" dirty="0">
                <a:solidFill>
                  <a:srgbClr val="0033CC"/>
                </a:solidFill>
                <a:latin typeface="Courier New" pitchFamily="49" charset="0"/>
                <a:ea typeface="+mn-ea"/>
                <a:cs typeface="Courier New" pitchFamily="49" charset="0"/>
              </a:rPr>
              <a:t>&lt;ceit:course</a:t>
            </a:r>
          </a:p>
          <a:p>
            <a:pPr>
              <a:lnSpc>
                <a:spcPct val="90000"/>
              </a:lnSpc>
              <a:spcBef>
                <a:spcPts val="300"/>
              </a:spcBef>
              <a:buNone/>
            </a:pPr>
            <a:r>
              <a:rPr lang="fi-FI" sz="2600" b="1" dirty="0">
                <a:solidFill>
                  <a:srgbClr val="0033CC"/>
                </a:solidFill>
                <a:latin typeface="Courier New" pitchFamily="49" charset="0"/>
                <a:cs typeface="Courier New" pitchFamily="49" charset="0"/>
              </a:rPr>
              <a:t>  </a:t>
            </a:r>
            <a:r>
              <a:rPr lang="fi-FI" sz="2600" b="1" dirty="0">
                <a:solidFill>
                  <a:srgbClr val="C00000"/>
                </a:solidFill>
                <a:latin typeface="Courier New" pitchFamily="49" charset="0"/>
                <a:ea typeface="+mn-ea"/>
                <a:cs typeface="Courier New" pitchFamily="49" charset="0"/>
              </a:rPr>
              <a:t>xmlns:ceit="http://ceit.aut.ac.ir"</a:t>
            </a:r>
            <a:r>
              <a:rPr lang="fi-FI" sz="2600" b="1" dirty="0">
                <a:solidFill>
                  <a:srgbClr val="0033CC"/>
                </a:solidFill>
                <a:latin typeface="Courier New" pitchFamily="49" charset="0"/>
                <a:ea typeface="+mn-ea"/>
                <a:cs typeface="Courier New" pitchFamily="49" charset="0"/>
              </a:rPr>
              <a:t>&gt;</a:t>
            </a:r>
          </a:p>
          <a:p>
            <a:pPr>
              <a:lnSpc>
                <a:spcPct val="90000"/>
              </a:lnSpc>
              <a:spcBef>
                <a:spcPts val="300"/>
              </a:spcBef>
              <a:buNone/>
            </a:pPr>
            <a:r>
              <a:rPr lang="fi-FI" sz="2600" b="1" dirty="0">
                <a:solidFill>
                  <a:srgbClr val="0033CC"/>
                </a:solidFill>
                <a:latin typeface="Courier New" pitchFamily="49" charset="0"/>
                <a:ea typeface="+mn-ea"/>
                <a:cs typeface="Courier New" pitchFamily="49" charset="0"/>
              </a:rPr>
              <a:t> &lt;</a:t>
            </a:r>
            <a:r>
              <a:rPr lang="fi-FI" sz="2600" b="1" dirty="0">
                <a:solidFill>
                  <a:srgbClr val="0033CC"/>
                </a:solidFill>
                <a:latin typeface="Courier New" pitchFamily="49" charset="0"/>
                <a:cs typeface="Courier New" pitchFamily="49" charset="0"/>
              </a:rPr>
              <a:t>ceit</a:t>
            </a:r>
            <a:r>
              <a:rPr lang="fi-FI" sz="2600" b="1" dirty="0">
                <a:solidFill>
                  <a:srgbClr val="0033CC"/>
                </a:solidFill>
                <a:latin typeface="Courier New" pitchFamily="49" charset="0"/>
                <a:ea typeface="+mn-ea"/>
                <a:cs typeface="Courier New" pitchFamily="49" charset="0"/>
              </a:rPr>
              <a:t>:department&gt;   </a:t>
            </a:r>
          </a:p>
          <a:p>
            <a:pPr>
              <a:lnSpc>
                <a:spcPct val="90000"/>
              </a:lnSpc>
              <a:spcBef>
                <a:spcPts val="300"/>
              </a:spcBef>
              <a:buNone/>
            </a:pPr>
            <a:r>
              <a:rPr lang="fi-FI" sz="2600" b="1" dirty="0">
                <a:solidFill>
                  <a:srgbClr val="0033CC"/>
                </a:solidFill>
                <a:latin typeface="Courier New" pitchFamily="49" charset="0"/>
                <a:cs typeface="Courier New" pitchFamily="49" charset="0"/>
              </a:rPr>
              <a:t>    </a:t>
            </a:r>
            <a:r>
              <a:rPr lang="fi-FI" sz="2600" b="1" dirty="0">
                <a:solidFill>
                  <a:srgbClr val="0033CC"/>
                </a:solidFill>
                <a:latin typeface="Courier New" pitchFamily="49" charset="0"/>
                <a:ea typeface="+mn-ea"/>
                <a:cs typeface="Courier New" pitchFamily="49" charset="0"/>
              </a:rPr>
              <a:t>&lt;</a:t>
            </a:r>
            <a:r>
              <a:rPr lang="fi-FI" sz="2600" b="1" dirty="0">
                <a:solidFill>
                  <a:srgbClr val="0033CC"/>
                </a:solidFill>
                <a:latin typeface="Courier New" pitchFamily="49" charset="0"/>
                <a:cs typeface="Courier New" pitchFamily="49" charset="0"/>
              </a:rPr>
              <a:t>ceit</a:t>
            </a:r>
            <a:r>
              <a:rPr lang="fi-FI" sz="2600" b="1" dirty="0">
                <a:solidFill>
                  <a:srgbClr val="0033CC"/>
                </a:solidFill>
                <a:latin typeface="Courier New" pitchFamily="49" charset="0"/>
                <a:ea typeface="+mn-ea"/>
                <a:cs typeface="Courier New" pitchFamily="49" charset="0"/>
              </a:rPr>
              <a:t>:name&gt;</a:t>
            </a:r>
          </a:p>
          <a:p>
            <a:pPr>
              <a:lnSpc>
                <a:spcPct val="90000"/>
              </a:lnSpc>
              <a:spcBef>
                <a:spcPts val="300"/>
              </a:spcBef>
              <a:buNone/>
            </a:pPr>
            <a:r>
              <a:rPr lang="fi-FI" sz="2600" b="1" dirty="0">
                <a:solidFill>
                  <a:srgbClr val="0033CC"/>
                </a:solidFill>
                <a:latin typeface="Courier New" pitchFamily="49" charset="0"/>
                <a:cs typeface="Courier New" pitchFamily="49" charset="0"/>
              </a:rPr>
              <a:t>       </a:t>
            </a:r>
            <a:r>
              <a:rPr lang="fi-FI" sz="2600" dirty="0">
                <a:latin typeface="+mj-lt"/>
                <a:ea typeface="+mn-ea"/>
                <a:cs typeface="Courier New" pitchFamily="49" charset="0"/>
              </a:rPr>
              <a:t>Computer </a:t>
            </a:r>
            <a:r>
              <a:rPr lang="fi-FI" sz="2600" dirty="0">
                <a:latin typeface="+mj-lt"/>
                <a:cs typeface="Courier New" pitchFamily="49" charset="0"/>
              </a:rPr>
              <a:t>Engineering &amp; </a:t>
            </a:r>
          </a:p>
          <a:p>
            <a:pPr>
              <a:lnSpc>
                <a:spcPct val="90000"/>
              </a:lnSpc>
              <a:spcBef>
                <a:spcPts val="300"/>
              </a:spcBef>
              <a:buNone/>
            </a:pPr>
            <a:r>
              <a:rPr lang="fi-FI" sz="2600" dirty="0">
                <a:latin typeface="+mj-lt"/>
                <a:cs typeface="Courier New" pitchFamily="49" charset="0"/>
              </a:rPr>
              <a:t>               Information Technology</a:t>
            </a:r>
          </a:p>
          <a:p>
            <a:pPr>
              <a:lnSpc>
                <a:spcPct val="90000"/>
              </a:lnSpc>
              <a:spcBef>
                <a:spcPts val="300"/>
              </a:spcBef>
              <a:buNone/>
            </a:pPr>
            <a:r>
              <a:rPr lang="fi-FI" sz="2600" b="1" dirty="0">
                <a:solidFill>
                  <a:srgbClr val="0033CC"/>
                </a:solidFill>
                <a:latin typeface="Courier New" pitchFamily="49" charset="0"/>
                <a:ea typeface="+mn-ea"/>
                <a:cs typeface="Courier New" pitchFamily="49" charset="0"/>
              </a:rPr>
              <a:t>    &lt;/ceit:name&gt;</a:t>
            </a:r>
          </a:p>
          <a:p>
            <a:pPr>
              <a:lnSpc>
                <a:spcPct val="90000"/>
              </a:lnSpc>
              <a:spcBef>
                <a:spcPts val="300"/>
              </a:spcBef>
              <a:buNone/>
            </a:pPr>
            <a:r>
              <a:rPr lang="fi-FI" sz="2600" b="1" dirty="0">
                <a:solidFill>
                  <a:srgbClr val="0033CC"/>
                </a:solidFill>
                <a:latin typeface="Courier New" pitchFamily="49" charset="0"/>
                <a:cs typeface="Courier New" pitchFamily="49" charset="0"/>
              </a:rPr>
              <a:t>	&lt;/ceit:department&gt;</a:t>
            </a:r>
          </a:p>
          <a:p>
            <a:pPr>
              <a:lnSpc>
                <a:spcPct val="90000"/>
              </a:lnSpc>
              <a:spcBef>
                <a:spcPts val="300"/>
              </a:spcBef>
              <a:buNone/>
            </a:pPr>
            <a:r>
              <a:rPr lang="fi-FI" sz="2600" b="1" dirty="0">
                <a:solidFill>
                  <a:srgbClr val="0033CC"/>
                </a:solidFill>
                <a:latin typeface="Courier New" pitchFamily="49" charset="0"/>
                <a:ea typeface="+mn-ea"/>
                <a:cs typeface="Courier New" pitchFamily="49" charset="0"/>
              </a:rPr>
              <a:t>	&lt;ceit:name&gt;</a:t>
            </a:r>
          </a:p>
          <a:p>
            <a:pPr>
              <a:lnSpc>
                <a:spcPct val="90000"/>
              </a:lnSpc>
              <a:spcBef>
                <a:spcPts val="300"/>
              </a:spcBef>
              <a:buNone/>
            </a:pPr>
            <a:r>
              <a:rPr lang="fi-FI" sz="2600" b="1" dirty="0">
                <a:solidFill>
                  <a:srgbClr val="0033CC"/>
                </a:solidFill>
                <a:latin typeface="Courier New" pitchFamily="49" charset="0"/>
                <a:cs typeface="Courier New" pitchFamily="49" charset="0"/>
              </a:rPr>
              <a:t>		</a:t>
            </a:r>
            <a:r>
              <a:rPr lang="fi-FI" sz="2600" dirty="0">
                <a:latin typeface="+mj-lt"/>
                <a:cs typeface="Courier New" pitchFamily="49" charset="0"/>
              </a:rPr>
              <a:t>Internet Engineering</a:t>
            </a:r>
          </a:p>
          <a:p>
            <a:pPr>
              <a:lnSpc>
                <a:spcPct val="90000"/>
              </a:lnSpc>
              <a:spcBef>
                <a:spcPts val="300"/>
              </a:spcBef>
              <a:buNone/>
            </a:pPr>
            <a:r>
              <a:rPr lang="fi-FI" sz="2600" b="1" dirty="0">
                <a:solidFill>
                  <a:srgbClr val="0033CC"/>
                </a:solidFill>
                <a:latin typeface="Courier New" pitchFamily="49" charset="0"/>
                <a:ea typeface="+mn-ea"/>
                <a:cs typeface="Courier New" pitchFamily="49" charset="0"/>
              </a:rPr>
              <a:t>	&lt;/ceit:name&gt;</a:t>
            </a:r>
          </a:p>
          <a:p>
            <a:pPr>
              <a:lnSpc>
                <a:spcPct val="90000"/>
              </a:lnSpc>
              <a:spcBef>
                <a:spcPts val="300"/>
              </a:spcBef>
              <a:buNone/>
            </a:pPr>
            <a:r>
              <a:rPr lang="fi-FI" sz="2600" b="1" dirty="0">
                <a:solidFill>
                  <a:srgbClr val="0033CC"/>
                </a:solidFill>
                <a:latin typeface="Courier New" pitchFamily="49" charset="0"/>
                <a:cs typeface="Courier New" pitchFamily="49" charset="0"/>
              </a:rPr>
              <a:t>&lt;/ceit:course&gt;</a:t>
            </a:r>
            <a:endParaRPr lang="fi-FI" sz="2600" b="1" dirty="0">
              <a:solidFill>
                <a:srgbClr val="0033CC"/>
              </a:solidFill>
              <a:latin typeface="Courier New" pitchFamily="49" charset="0"/>
              <a:ea typeface="+mn-ea"/>
              <a:cs typeface="Courier New" pitchFamily="49"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D801DCE-B9BA-4E03-9E27-F95A86438FEE}" type="slidenum">
              <a:rPr kumimoji="0" lang="en-US" sz="1200" b="0" i="0" u="none" strike="noStrike" kern="1200" cap="none" spc="0" normalizeH="0" baseline="0" noProof="0" smtClean="0">
                <a:ln>
                  <a:noFill/>
                </a:ln>
                <a:solidFill>
                  <a:srgbClr val="000000"/>
                </a:solidFill>
                <a:effectLst/>
                <a:uLnTx/>
                <a:uFillTx/>
                <a:latin typeface="Arial" charset="0"/>
                <a:ea typeface="MS PGothic" pitchFamily="34" charset="-128"/>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en-US" sz="1200" b="0" i="0" u="none" strike="noStrike" kern="1200" cap="none" spc="0" normalizeH="0" baseline="0" noProof="0" dirty="0">
              <a:ln>
                <a:noFill/>
              </a:ln>
              <a:solidFill>
                <a:srgbClr val="000000"/>
              </a:solidFill>
              <a:effectLst/>
              <a:uLnTx/>
              <a:uFillTx/>
              <a:latin typeface="Arial" charset="0"/>
              <a:ea typeface="MS PGothic" pitchFamily="34" charset="-128"/>
              <a:cs typeface="Arial" charset="0"/>
            </a:endParaRPr>
          </a:p>
        </p:txBody>
      </p:sp>
      <p:sp>
        <p:nvSpPr>
          <p:cNvPr id="5" name="TextBox 4"/>
          <p:cNvSpPr txBox="1"/>
          <p:nvPr/>
        </p:nvSpPr>
        <p:spPr>
          <a:xfrm>
            <a:off x="4419600" y="4535269"/>
            <a:ext cx="4648200" cy="646331"/>
          </a:xfrm>
          <a:prstGeom prst="rect">
            <a:avLst/>
          </a:prstGeom>
          <a:noFill/>
          <a:ln>
            <a:solidFill>
              <a:schemeClr val="tx1"/>
            </a:solidFill>
          </a:ln>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mn-ea"/>
                <a:cs typeface="Arial" charset="0"/>
              </a:rPr>
              <a:t>Actual name of this tag of parser: </a:t>
            </a:r>
            <a:r>
              <a:rPr kumimoji="0" lang="fi-FI" sz="1800" b="1" i="0" u="none" strike="noStrike" kern="1200" cap="none" spc="0" normalizeH="0" baseline="0" noProof="0" dirty="0">
                <a:ln>
                  <a:noFill/>
                </a:ln>
                <a:solidFill>
                  <a:srgbClr val="C00000"/>
                </a:solidFill>
                <a:effectLst/>
                <a:uLnTx/>
                <a:uFillTx/>
                <a:latin typeface="Courier New" pitchFamily="49" charset="0"/>
                <a:ea typeface="+mn-ea"/>
                <a:cs typeface="Courier New" pitchFamily="49" charset="0"/>
              </a:rPr>
              <a:t>http://ceit.aut.ac.ir:department</a:t>
            </a:r>
            <a:endParaRPr kumimoji="0" lang="en-US" sz="1800" b="0" i="0" u="none" strike="noStrike" kern="1200" cap="none" spc="0" normalizeH="0" baseline="0" noProof="0" dirty="0">
              <a:ln>
                <a:noFill/>
              </a:ln>
              <a:solidFill>
                <a:srgbClr val="000000"/>
              </a:solidFill>
              <a:effectLst/>
              <a:uLnTx/>
              <a:uFillTx/>
              <a:latin typeface="Arial" charset="0"/>
              <a:ea typeface="+mn-ea"/>
              <a:cs typeface="Arial" charset="0"/>
            </a:endParaRPr>
          </a:p>
        </p:txBody>
      </p:sp>
      <p:cxnSp>
        <p:nvCxnSpPr>
          <p:cNvPr id="7" name="Straight Arrow Connector 6"/>
          <p:cNvCxnSpPr/>
          <p:nvPr/>
        </p:nvCxnSpPr>
        <p:spPr>
          <a:xfrm>
            <a:off x="2286000" y="2590800"/>
            <a:ext cx="2514600" cy="1944469"/>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2743200" y="4687669"/>
            <a:ext cx="1676400" cy="17076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5358964"/>
      </p:ext>
    </p:extLst>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CustomShape 1"/>
          <p:cNvSpPr/>
          <p:nvPr/>
        </p:nvSpPr>
        <p:spPr>
          <a:xfrm>
            <a:off x="304920" y="152280"/>
            <a:ext cx="8457120" cy="761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en-US" sz="4500" b="0" strike="noStrike" spc="-1">
                <a:solidFill>
                  <a:srgbClr val="293A83"/>
                </a:solidFill>
                <a:latin typeface="Calibri"/>
                <a:ea typeface="DejaVu Sans"/>
              </a:rPr>
              <a:t>Questions</a:t>
            </a:r>
            <a:endParaRPr lang="en-US" sz="4500" b="0" strike="noStrike" spc="-1">
              <a:latin typeface="Arial"/>
            </a:endParaRPr>
          </a:p>
        </p:txBody>
      </p:sp>
      <p:sp>
        <p:nvSpPr>
          <p:cNvPr id="96" name="CustomShape 2"/>
          <p:cNvSpPr/>
          <p:nvPr/>
        </p:nvSpPr>
        <p:spPr>
          <a:xfrm>
            <a:off x="304920" y="1143000"/>
            <a:ext cx="8838000" cy="51804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nSpc>
                <a:spcPct val="100000"/>
              </a:lnSpc>
              <a:spcBef>
                <a:spcPts val="1199"/>
              </a:spcBef>
              <a:buClr>
                <a:srgbClr val="003399"/>
              </a:buClr>
              <a:buFont typeface="Wingdings" charset="2"/>
              <a:buChar char=""/>
            </a:pPr>
            <a:r>
              <a:rPr lang="en-US" sz="3400" b="0" strike="noStrike" spc="-1">
                <a:solidFill>
                  <a:srgbClr val="000000"/>
                </a:solidFill>
                <a:latin typeface="Calibri"/>
                <a:ea typeface="DejaVu Sans"/>
              </a:rPr>
              <a:t>Q6) How to define the </a:t>
            </a:r>
            <a:r>
              <a:rPr lang="en-US" sz="3400" b="0" strike="noStrike" spc="-1">
                <a:solidFill>
                  <a:srgbClr val="C00000"/>
                </a:solidFill>
                <a:latin typeface="Calibri"/>
                <a:ea typeface="DejaVu Sans"/>
              </a:rPr>
              <a:t>data</a:t>
            </a:r>
            <a:r>
              <a:rPr lang="en-US" sz="3400" b="0" strike="noStrike" spc="-1">
                <a:solidFill>
                  <a:srgbClr val="000000"/>
                </a:solidFill>
                <a:latin typeface="Calibri"/>
                <a:ea typeface="DejaVu Sans"/>
              </a:rPr>
              <a:t> that is transferred between web server and client?</a:t>
            </a:r>
            <a:endParaRPr lang="en-US" sz="3400" b="0" strike="noStrike" spc="-1">
              <a:latin typeface="Arial"/>
            </a:endParaRPr>
          </a:p>
          <a:p>
            <a:pPr marL="343080" indent="-342000">
              <a:lnSpc>
                <a:spcPct val="100000"/>
              </a:lnSpc>
              <a:spcBef>
                <a:spcPts val="1199"/>
              </a:spcBef>
              <a:buClr>
                <a:srgbClr val="003399"/>
              </a:buClr>
              <a:buFont typeface="Wingdings" charset="2"/>
              <a:buChar char=""/>
            </a:pPr>
            <a:r>
              <a:rPr lang="en-US" sz="3400" b="0" strike="noStrike" spc="-1">
                <a:solidFill>
                  <a:srgbClr val="000000"/>
                </a:solidFill>
                <a:latin typeface="Calibri"/>
                <a:ea typeface="DejaVu Sans"/>
              </a:rPr>
              <a:t>Q6.1) Which technologies?</a:t>
            </a:r>
            <a:endParaRPr lang="en-US" sz="3400" b="0" strike="noStrike" spc="-1">
              <a:latin typeface="Arial"/>
            </a:endParaRPr>
          </a:p>
          <a:p>
            <a:pPr marL="343080" indent="-342000">
              <a:lnSpc>
                <a:spcPct val="100000"/>
              </a:lnSpc>
              <a:spcBef>
                <a:spcPts val="1199"/>
              </a:spcBef>
              <a:buClr>
                <a:srgbClr val="003399"/>
              </a:buClr>
              <a:buFont typeface="Wingdings" charset="2"/>
              <a:buChar char=""/>
            </a:pPr>
            <a:r>
              <a:rPr lang="en-US" sz="3400" b="0" strike="noStrike" spc="-1">
                <a:solidFill>
                  <a:srgbClr val="000000"/>
                </a:solidFill>
                <a:latin typeface="Calibri"/>
                <a:ea typeface="DejaVu Sans"/>
              </a:rPr>
              <a:t>Q6.2) Is data correctly encoded?</a:t>
            </a:r>
            <a:endParaRPr lang="en-US" sz="3400" b="0" strike="noStrike" spc="-1">
              <a:latin typeface="Arial"/>
            </a:endParaRPr>
          </a:p>
          <a:p>
            <a:pPr marL="343080" indent="-342000">
              <a:lnSpc>
                <a:spcPct val="100000"/>
              </a:lnSpc>
              <a:spcBef>
                <a:spcPts val="1199"/>
              </a:spcBef>
              <a:buClr>
                <a:srgbClr val="003399"/>
              </a:buClr>
              <a:buFont typeface="Wingdings" charset="2"/>
              <a:buChar char=""/>
            </a:pPr>
            <a:r>
              <a:rPr lang="en-US" sz="3400" b="0" strike="noStrike" spc="-1">
                <a:solidFill>
                  <a:srgbClr val="000000"/>
                </a:solidFill>
                <a:latin typeface="Calibri"/>
                <a:ea typeface="DejaVu Sans"/>
              </a:rPr>
              <a:t>Q6.3) How to access the data in web pages?</a:t>
            </a:r>
            <a:endParaRPr lang="en-US" sz="3400" b="0" strike="noStrike" spc="-1">
              <a:latin typeface="Arial"/>
            </a:endParaRPr>
          </a:p>
          <a:p>
            <a:pPr marL="343080" indent="-342000">
              <a:lnSpc>
                <a:spcPct val="100000"/>
              </a:lnSpc>
              <a:spcBef>
                <a:spcPts val="1199"/>
              </a:spcBef>
              <a:buClr>
                <a:srgbClr val="003399"/>
              </a:buClr>
              <a:buFont typeface="Wingdings" charset="2"/>
              <a:buChar char=""/>
            </a:pPr>
            <a:r>
              <a:rPr lang="en-US" sz="3400" b="0" strike="noStrike" spc="-1">
                <a:solidFill>
                  <a:srgbClr val="000000"/>
                </a:solidFill>
                <a:latin typeface="Calibri"/>
                <a:ea typeface="DejaVu Sans"/>
              </a:rPr>
              <a:t>Q6.4) How to present the data?</a:t>
            </a:r>
            <a:endParaRPr lang="en-US" sz="3400" b="0" strike="noStrike" spc="-1">
              <a:latin typeface="Arial"/>
            </a:endParaRPr>
          </a:p>
          <a:p>
            <a:pPr>
              <a:lnSpc>
                <a:spcPct val="100000"/>
              </a:lnSpc>
              <a:spcBef>
                <a:spcPts val="1199"/>
              </a:spcBef>
            </a:pPr>
            <a:endParaRPr lang="en-US" sz="3400" b="0" strike="noStrike" spc="-1">
              <a:latin typeface="Arial"/>
            </a:endParaRPr>
          </a:p>
          <a:p>
            <a:pPr>
              <a:lnSpc>
                <a:spcPct val="100000"/>
              </a:lnSpc>
              <a:spcBef>
                <a:spcPts val="1199"/>
              </a:spcBef>
            </a:pPr>
            <a:endParaRPr lang="en-US" sz="3400" b="0" strike="noStrike" spc="-1">
              <a:latin typeface="Arial"/>
            </a:endParaRPr>
          </a:p>
        </p:txBody>
      </p:sp>
      <p:sp>
        <p:nvSpPr>
          <p:cNvPr id="97" name="CustomShape 3"/>
          <p:cNvSpPr/>
          <p:nvPr/>
        </p:nvSpPr>
        <p:spPr>
          <a:xfrm>
            <a:off x="3962520" y="6477120"/>
            <a:ext cx="608400" cy="2433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fld id="{258C7773-329C-4B06-912E-071E89E894D4}" type="slidenum">
              <a:rPr lang="en-US" sz="1200" b="0" strike="noStrike" spc="-1">
                <a:solidFill>
                  <a:srgbClr val="000000"/>
                </a:solidFill>
                <a:latin typeface="Arial"/>
                <a:ea typeface="MS PGothic"/>
              </a:rPr>
              <a:t>2</a:t>
            </a:fld>
            <a:endParaRPr lang="en-US" sz="1200" b="0" strike="noStrike" spc="-1">
              <a:latin typeface="Arial"/>
            </a:endParaRPr>
          </a:p>
        </p:txBody>
      </p:sp>
    </p:spTree>
    <p:extLst>
      <p:ext uri="{BB962C8B-B14F-4D97-AF65-F5344CB8AC3E}">
        <p14:creationId xmlns:p14="http://schemas.microsoft.com/office/powerpoint/2010/main" val="3652665860"/>
      </p:ext>
    </p:extLst>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96">
                                            <p:txEl>
                                              <p:pRg st="1" end="1"/>
                                            </p:txEl>
                                          </p:spTgt>
                                        </p:tgtEl>
                                        <p:attrNameLst>
                                          <p:attrName>style.visibility</p:attrName>
                                        </p:attrNameLst>
                                      </p:cBhvr>
                                      <p:to>
                                        <p:strVal val="visible"/>
                                      </p:to>
                                    </p:set>
                                    <p:animEffect transition="in" filter="checkerboard(across)">
                                      <p:cBhvr additive="repl">
                                        <p:cTn id="7" dur="500"/>
                                        <p:tgtEl>
                                          <p:spTgt spid="96">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96">
                                            <p:txEl>
                                              <p:pRg st="2" end="2"/>
                                            </p:txEl>
                                          </p:spTgt>
                                        </p:tgtEl>
                                        <p:attrNameLst>
                                          <p:attrName>style.visibility</p:attrName>
                                        </p:attrNameLst>
                                      </p:cBhvr>
                                      <p:to>
                                        <p:strVal val="visible"/>
                                      </p:to>
                                    </p:set>
                                    <p:animEffect transition="in" filter="checkerboard(across)">
                                      <p:cBhvr additive="repl">
                                        <p:cTn id="10" dur="500"/>
                                        <p:tgtEl>
                                          <p:spTgt spid="96">
                                            <p:txEl>
                                              <p:pRg st="2" end="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96">
                                            <p:txEl>
                                              <p:pRg st="3" end="3"/>
                                            </p:txEl>
                                          </p:spTgt>
                                        </p:tgtEl>
                                        <p:attrNameLst>
                                          <p:attrName>style.visibility</p:attrName>
                                        </p:attrNameLst>
                                      </p:cBhvr>
                                      <p:to>
                                        <p:strVal val="visible"/>
                                      </p:to>
                                    </p:set>
                                    <p:animEffect transition="in" filter="checkerboard(across)">
                                      <p:cBhvr additive="repl">
                                        <p:cTn id="13" dur="500"/>
                                        <p:tgtEl>
                                          <p:spTgt spid="96">
                                            <p:txEl>
                                              <p:pRg st="3" end="3"/>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96">
                                            <p:txEl>
                                              <p:pRg st="4" end="4"/>
                                            </p:txEl>
                                          </p:spTgt>
                                        </p:tgtEl>
                                        <p:attrNameLst>
                                          <p:attrName>style.visibility</p:attrName>
                                        </p:attrNameLst>
                                      </p:cBhvr>
                                      <p:to>
                                        <p:strVal val="visible"/>
                                      </p:to>
                                    </p:set>
                                    <p:animEffect transition="in" filter="checkerboard(across)">
                                      <p:cBhvr additive="repl">
                                        <p:cTn id="16" dur="500"/>
                                        <p:tgtEl>
                                          <p:spTgt spid="9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Default Namespaces </a:t>
            </a:r>
          </a:p>
        </p:txBody>
      </p:sp>
      <p:sp>
        <p:nvSpPr>
          <p:cNvPr id="3" name="Content Placeholder 2"/>
          <p:cNvSpPr>
            <a:spLocks noGrp="1"/>
          </p:cNvSpPr>
          <p:nvPr>
            <p:ph idx="1"/>
          </p:nvPr>
        </p:nvSpPr>
        <p:spPr/>
        <p:txBody>
          <a:bodyPr/>
          <a:lstStyle/>
          <a:p>
            <a:pPr>
              <a:spcBef>
                <a:spcPts val="0"/>
              </a:spcBef>
              <a:buNone/>
            </a:pPr>
            <a:r>
              <a:rPr lang="en-US" sz="2400" b="1" dirty="0">
                <a:solidFill>
                  <a:srgbClr val="0033CC"/>
                </a:solidFill>
                <a:latin typeface="Courier New" pitchFamily="49" charset="0"/>
                <a:cs typeface="Courier New" pitchFamily="49" charset="0"/>
              </a:rPr>
              <a:t>&lt;alltables&gt;</a:t>
            </a:r>
          </a:p>
          <a:p>
            <a:pPr>
              <a:spcBef>
                <a:spcPts val="0"/>
              </a:spcBef>
              <a:buNone/>
            </a:pPr>
            <a:r>
              <a:rPr lang="en-US" sz="2400" b="1" dirty="0">
                <a:solidFill>
                  <a:srgbClr val="0033CC"/>
                </a:solidFill>
                <a:latin typeface="Courier New" pitchFamily="49" charset="0"/>
                <a:cs typeface="Courier New" pitchFamily="49" charset="0"/>
              </a:rPr>
              <a:t>&lt;table </a:t>
            </a:r>
            <a:r>
              <a:rPr lang="en-US" sz="2400" b="1" dirty="0">
                <a:solidFill>
                  <a:srgbClr val="C00000"/>
                </a:solidFill>
                <a:latin typeface="Courier New" pitchFamily="49" charset="0"/>
                <a:cs typeface="Courier New" pitchFamily="49" charset="0"/>
              </a:rPr>
              <a:t>xmlns="http://www.w3.org/TR/html4/"</a:t>
            </a:r>
            <a:r>
              <a:rPr lang="en-US" sz="2400" b="1" dirty="0">
                <a:solidFill>
                  <a:srgbClr val="0033CC"/>
                </a:solidFill>
                <a:latin typeface="Courier New" pitchFamily="49" charset="0"/>
                <a:cs typeface="Courier New" pitchFamily="49" charset="0"/>
              </a:rPr>
              <a:t>&gt;</a:t>
            </a:r>
          </a:p>
          <a:p>
            <a:pPr>
              <a:spcBef>
                <a:spcPts val="0"/>
              </a:spcBef>
              <a:buNone/>
            </a:pPr>
            <a:r>
              <a:rPr lang="en-US" sz="2400" b="1" dirty="0">
                <a:latin typeface="Courier New" pitchFamily="49" charset="0"/>
                <a:cs typeface="Courier New" pitchFamily="49" charset="0"/>
              </a:rPr>
              <a:t>	</a:t>
            </a:r>
            <a:r>
              <a:rPr lang="en-US" sz="2400" b="1" dirty="0">
                <a:solidFill>
                  <a:srgbClr val="0033CC"/>
                </a:solidFill>
                <a:latin typeface="Courier New" pitchFamily="49" charset="0"/>
                <a:cs typeface="Courier New" pitchFamily="49" charset="0"/>
              </a:rPr>
              <a:t>&lt;tr&gt;</a:t>
            </a:r>
          </a:p>
          <a:p>
            <a:pPr>
              <a:spcBef>
                <a:spcPts val="0"/>
              </a:spcBef>
              <a:buNone/>
            </a:pPr>
            <a:r>
              <a:rPr lang="en-US" sz="2400" b="1" dirty="0">
                <a:solidFill>
                  <a:srgbClr val="0033CC"/>
                </a:solidFill>
                <a:latin typeface="Courier New" pitchFamily="49" charset="0"/>
                <a:cs typeface="Courier New" pitchFamily="49" charset="0"/>
              </a:rPr>
              <a:t>		&lt;td&gt;</a:t>
            </a:r>
            <a:r>
              <a:rPr lang="en-US" sz="2400" b="1" dirty="0">
                <a:latin typeface="Courier New" pitchFamily="49" charset="0"/>
                <a:cs typeface="Courier New" pitchFamily="49" charset="0"/>
              </a:rPr>
              <a:t>Apples</a:t>
            </a:r>
            <a:r>
              <a:rPr lang="en-US" sz="2400" b="1" dirty="0">
                <a:solidFill>
                  <a:srgbClr val="0033CC"/>
                </a:solidFill>
                <a:latin typeface="Courier New" pitchFamily="49" charset="0"/>
                <a:cs typeface="Courier New" pitchFamily="49" charset="0"/>
              </a:rPr>
              <a:t>&lt;/td&gt; &lt;td&gt;</a:t>
            </a:r>
            <a:r>
              <a:rPr lang="en-US" sz="2400" b="1" dirty="0">
                <a:latin typeface="Courier New" pitchFamily="49" charset="0"/>
                <a:cs typeface="Courier New" pitchFamily="49" charset="0"/>
              </a:rPr>
              <a:t>Bananas</a:t>
            </a:r>
            <a:r>
              <a:rPr lang="en-US" sz="2400" b="1" dirty="0">
                <a:solidFill>
                  <a:srgbClr val="0033CC"/>
                </a:solidFill>
                <a:latin typeface="Courier New" pitchFamily="49" charset="0"/>
                <a:cs typeface="Courier New" pitchFamily="49" charset="0"/>
              </a:rPr>
              <a:t>&lt;/td&gt;</a:t>
            </a:r>
          </a:p>
          <a:p>
            <a:pPr>
              <a:spcBef>
                <a:spcPts val="0"/>
              </a:spcBef>
              <a:buNone/>
            </a:pPr>
            <a:r>
              <a:rPr lang="en-US" sz="2400" b="1" dirty="0">
                <a:solidFill>
                  <a:srgbClr val="0033CC"/>
                </a:solidFill>
                <a:latin typeface="Courier New" pitchFamily="49" charset="0"/>
                <a:cs typeface="Courier New" pitchFamily="49" charset="0"/>
              </a:rPr>
              <a:t>	&lt;/tr&gt;</a:t>
            </a:r>
          </a:p>
          <a:p>
            <a:pPr>
              <a:spcBef>
                <a:spcPts val="0"/>
              </a:spcBef>
              <a:buNone/>
            </a:pPr>
            <a:r>
              <a:rPr lang="en-US" sz="2400" b="1" dirty="0">
                <a:solidFill>
                  <a:srgbClr val="0033CC"/>
                </a:solidFill>
                <a:latin typeface="Courier New" pitchFamily="49" charset="0"/>
                <a:cs typeface="Courier New" pitchFamily="49" charset="0"/>
              </a:rPr>
              <a:t>&lt;/table&gt;</a:t>
            </a:r>
          </a:p>
          <a:p>
            <a:pPr>
              <a:spcBef>
                <a:spcPts val="0"/>
              </a:spcBef>
              <a:buNone/>
            </a:pPr>
            <a:endParaRPr lang="en-US" sz="2400" b="1" dirty="0">
              <a:latin typeface="Courier New" pitchFamily="49" charset="0"/>
              <a:cs typeface="Courier New" pitchFamily="49" charset="0"/>
            </a:endParaRPr>
          </a:p>
          <a:p>
            <a:pPr>
              <a:spcBef>
                <a:spcPts val="0"/>
              </a:spcBef>
              <a:buNone/>
            </a:pPr>
            <a:r>
              <a:rPr lang="en-US" sz="2400" b="1" dirty="0">
                <a:solidFill>
                  <a:srgbClr val="0033CC"/>
                </a:solidFill>
                <a:latin typeface="Courier New" pitchFamily="49" charset="0"/>
                <a:cs typeface="Courier New" pitchFamily="49" charset="0"/>
              </a:rPr>
              <a:t>&lt;table </a:t>
            </a:r>
            <a:r>
              <a:rPr lang="en-US" sz="2400" b="1" dirty="0">
                <a:solidFill>
                  <a:srgbClr val="C00000"/>
                </a:solidFill>
                <a:latin typeface="Courier New" pitchFamily="49" charset="0"/>
                <a:cs typeface="Courier New" pitchFamily="49" charset="0"/>
              </a:rPr>
              <a:t>xmlns="http://www.dinnertable.com"</a:t>
            </a:r>
            <a:r>
              <a:rPr lang="en-US" sz="2400" b="1" dirty="0">
                <a:solidFill>
                  <a:srgbClr val="0033CC"/>
                </a:solidFill>
                <a:latin typeface="Courier New" pitchFamily="49" charset="0"/>
                <a:cs typeface="Courier New" pitchFamily="49" charset="0"/>
              </a:rPr>
              <a:t>&gt;</a:t>
            </a:r>
          </a:p>
          <a:p>
            <a:pPr>
              <a:spcBef>
                <a:spcPts val="0"/>
              </a:spcBef>
              <a:buNone/>
            </a:pPr>
            <a:r>
              <a:rPr lang="en-US" sz="2400" b="1" dirty="0">
                <a:latin typeface="Courier New" pitchFamily="49" charset="0"/>
                <a:cs typeface="Courier New" pitchFamily="49" charset="0"/>
              </a:rPr>
              <a:t>	</a:t>
            </a:r>
            <a:r>
              <a:rPr lang="en-US" sz="2400" b="1" dirty="0">
                <a:solidFill>
                  <a:srgbClr val="0033CC"/>
                </a:solidFill>
                <a:latin typeface="Courier New" pitchFamily="49" charset="0"/>
                <a:cs typeface="Courier New" pitchFamily="49" charset="0"/>
              </a:rPr>
              <a:t>&lt;name&gt;</a:t>
            </a:r>
            <a:r>
              <a:rPr lang="en-US" sz="2400" b="1" dirty="0">
                <a:latin typeface="Courier New" pitchFamily="49" charset="0"/>
                <a:cs typeface="Courier New" pitchFamily="49" charset="0"/>
              </a:rPr>
              <a:t>Dinner Table</a:t>
            </a:r>
            <a:r>
              <a:rPr lang="en-US" sz="2400" b="1" dirty="0">
                <a:solidFill>
                  <a:srgbClr val="0033CC"/>
                </a:solidFill>
                <a:latin typeface="Courier New" pitchFamily="49" charset="0"/>
                <a:cs typeface="Courier New" pitchFamily="49" charset="0"/>
              </a:rPr>
              <a:t>&lt;/name&gt;</a:t>
            </a:r>
          </a:p>
          <a:p>
            <a:pPr>
              <a:spcBef>
                <a:spcPts val="0"/>
              </a:spcBef>
              <a:buNone/>
            </a:pPr>
            <a:r>
              <a:rPr lang="en-US" sz="2400" b="1" dirty="0">
                <a:solidFill>
                  <a:srgbClr val="0033CC"/>
                </a:solidFill>
                <a:latin typeface="Courier New" pitchFamily="49" charset="0"/>
                <a:cs typeface="Courier New" pitchFamily="49" charset="0"/>
              </a:rPr>
              <a:t>	&lt;width&gt;</a:t>
            </a:r>
            <a:r>
              <a:rPr lang="en-US" sz="2400" b="1" dirty="0">
                <a:latin typeface="Courier New" pitchFamily="49" charset="0"/>
                <a:cs typeface="Courier New" pitchFamily="49" charset="0"/>
              </a:rPr>
              <a:t>80</a:t>
            </a:r>
            <a:r>
              <a:rPr lang="en-US" sz="2400" b="1" dirty="0">
                <a:solidFill>
                  <a:srgbClr val="0033CC"/>
                </a:solidFill>
                <a:latin typeface="Courier New" pitchFamily="49" charset="0"/>
                <a:cs typeface="Courier New" pitchFamily="49" charset="0"/>
              </a:rPr>
              <a:t>&lt;/width&gt;</a:t>
            </a:r>
          </a:p>
          <a:p>
            <a:pPr>
              <a:spcBef>
                <a:spcPts val="0"/>
              </a:spcBef>
              <a:buNone/>
            </a:pPr>
            <a:r>
              <a:rPr lang="en-US" sz="2400" b="1" dirty="0">
                <a:solidFill>
                  <a:srgbClr val="0033CC"/>
                </a:solidFill>
                <a:latin typeface="Courier New" pitchFamily="49" charset="0"/>
                <a:cs typeface="Courier New" pitchFamily="49" charset="0"/>
              </a:rPr>
              <a:t>	&lt;length&gt;</a:t>
            </a:r>
            <a:r>
              <a:rPr lang="en-US" sz="2400" b="1" dirty="0">
                <a:latin typeface="Courier New" pitchFamily="49" charset="0"/>
                <a:cs typeface="Courier New" pitchFamily="49" charset="0"/>
              </a:rPr>
              <a:t>120</a:t>
            </a:r>
            <a:r>
              <a:rPr lang="en-US" sz="2400" b="1" dirty="0">
                <a:solidFill>
                  <a:srgbClr val="0033CC"/>
                </a:solidFill>
                <a:latin typeface="Courier New" pitchFamily="49" charset="0"/>
                <a:cs typeface="Courier New" pitchFamily="49" charset="0"/>
              </a:rPr>
              <a:t>&lt;/length&gt;</a:t>
            </a:r>
          </a:p>
          <a:p>
            <a:pPr>
              <a:spcBef>
                <a:spcPts val="0"/>
              </a:spcBef>
              <a:buNone/>
            </a:pPr>
            <a:r>
              <a:rPr lang="en-US" sz="2400" b="1" dirty="0">
                <a:solidFill>
                  <a:srgbClr val="0033CC"/>
                </a:solidFill>
                <a:latin typeface="Courier New" pitchFamily="49" charset="0"/>
                <a:cs typeface="Courier New" pitchFamily="49" charset="0"/>
              </a:rPr>
              <a:t>&lt;/table&gt;</a:t>
            </a:r>
          </a:p>
          <a:p>
            <a:pPr>
              <a:spcBef>
                <a:spcPts val="0"/>
              </a:spcBef>
              <a:buNone/>
            </a:pPr>
            <a:r>
              <a:rPr lang="en-US" sz="2400" b="1" dirty="0">
                <a:solidFill>
                  <a:srgbClr val="0033CC"/>
                </a:solidFill>
                <a:latin typeface="Courier New" pitchFamily="49" charset="0"/>
                <a:cs typeface="Courier New" pitchFamily="49" charset="0"/>
              </a:rPr>
              <a:t>&lt;/alltables&gt;</a:t>
            </a:r>
          </a:p>
          <a:p>
            <a:pPr>
              <a:spcBef>
                <a:spcPts val="0"/>
              </a:spcBef>
              <a:buNone/>
            </a:pPr>
            <a:r>
              <a:rPr lang="en-US" sz="2400" b="1" dirty="0">
                <a:latin typeface="Courier New" pitchFamily="49" charset="0"/>
                <a:cs typeface="Courier New" pitchFamily="49" charset="0"/>
              </a:rPr>
              <a:t/>
            </a:r>
            <a:br>
              <a:rPr lang="en-US" sz="2400" b="1" dirty="0">
                <a:latin typeface="Courier New" pitchFamily="49" charset="0"/>
                <a:cs typeface="Courier New" pitchFamily="49" charset="0"/>
              </a:rPr>
            </a:br>
            <a:endParaRPr lang="en-US" sz="2400" b="1" dirty="0">
              <a:latin typeface="Courier New" pitchFamily="49" charset="0"/>
              <a:cs typeface="Courier New" pitchFamily="49"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D801DCE-B9BA-4E03-9E27-F95A86438FEE}" type="slidenum">
              <a:rPr kumimoji="0" lang="en-US" sz="1200" b="0" i="0" u="none" strike="noStrike" kern="1200" cap="none" spc="0" normalizeH="0" baseline="0" noProof="0" smtClean="0">
                <a:ln>
                  <a:noFill/>
                </a:ln>
                <a:solidFill>
                  <a:srgbClr val="000000"/>
                </a:solidFill>
                <a:effectLst/>
                <a:uLnTx/>
                <a:uFillTx/>
                <a:latin typeface="Arial" charset="0"/>
                <a:ea typeface="MS PGothic" pitchFamily="34" charset="-128"/>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en-US" sz="1200" b="0" i="0" u="none" strike="noStrike" kern="1200" cap="none" spc="0" normalizeH="0" baseline="0" noProof="0" dirty="0">
              <a:ln>
                <a:noFill/>
              </a:ln>
              <a:solidFill>
                <a:srgbClr val="000000"/>
              </a:solidFill>
              <a:effectLst/>
              <a:uLnTx/>
              <a:uFillTx/>
              <a:latin typeface="Arial" charset="0"/>
              <a:ea typeface="MS PGothic" pitchFamily="34" charset="-128"/>
              <a:cs typeface="Arial" charset="0"/>
            </a:endParaRPr>
          </a:p>
        </p:txBody>
      </p:sp>
    </p:spTree>
    <p:extLst>
      <p:ext uri="{BB962C8B-B14F-4D97-AF65-F5344CB8AC3E}">
        <p14:creationId xmlns:p14="http://schemas.microsoft.com/office/powerpoint/2010/main" val="528714093"/>
      </p:ext>
    </p:extLst>
  </p:cSld>
  <p:clrMapOvr>
    <a:masterClrMapping/>
  </p:clrMapOvr>
  <p:transition>
    <p:strips/>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CustomShape 1"/>
          <p:cNvSpPr/>
          <p:nvPr/>
        </p:nvSpPr>
        <p:spPr>
          <a:xfrm>
            <a:off x="304920" y="152280"/>
            <a:ext cx="8457120" cy="761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en-US" sz="4500" b="0" strike="noStrike" spc="-1">
                <a:solidFill>
                  <a:srgbClr val="293A83"/>
                </a:solidFill>
                <a:latin typeface="Calibri"/>
                <a:ea typeface="DejaVu Sans"/>
              </a:rPr>
              <a:t>XML vs. HTML</a:t>
            </a:r>
            <a:endParaRPr lang="en-US" sz="4500" b="0" strike="noStrike" spc="-1">
              <a:latin typeface="Arial"/>
            </a:endParaRPr>
          </a:p>
        </p:txBody>
      </p:sp>
      <p:sp>
        <p:nvSpPr>
          <p:cNvPr id="151" name="CustomShape 2"/>
          <p:cNvSpPr/>
          <p:nvPr/>
        </p:nvSpPr>
        <p:spPr>
          <a:xfrm>
            <a:off x="304920" y="1066680"/>
            <a:ext cx="8838000" cy="51804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nSpc>
                <a:spcPct val="100000"/>
              </a:lnSpc>
              <a:spcBef>
                <a:spcPts val="1199"/>
              </a:spcBef>
              <a:buClr>
                <a:srgbClr val="003399"/>
              </a:buClr>
              <a:buFont typeface="Wingdings" charset="2"/>
              <a:buChar char=""/>
            </a:pPr>
            <a:r>
              <a:rPr lang="en-US" sz="3400" b="0" strike="noStrike" spc="-1">
                <a:solidFill>
                  <a:srgbClr val="000000"/>
                </a:solidFill>
                <a:latin typeface="Calibri"/>
                <a:ea typeface="DejaVu Sans"/>
              </a:rPr>
              <a:t>Tags</a:t>
            </a:r>
            <a:endParaRPr lang="en-US" sz="3400" b="0" strike="noStrike" spc="-1">
              <a:latin typeface="Arial"/>
            </a:endParaRPr>
          </a:p>
          <a:p>
            <a:pPr marL="669960" lvl="1" indent="-324360">
              <a:lnSpc>
                <a:spcPct val="100000"/>
              </a:lnSpc>
              <a:spcBef>
                <a:spcPts val="400"/>
              </a:spcBef>
              <a:buClr>
                <a:srgbClr val="006633"/>
              </a:buClr>
              <a:buSzPct val="85000"/>
              <a:buFont typeface="Wingdings" charset="2"/>
              <a:buChar char=""/>
            </a:pPr>
            <a:r>
              <a:rPr lang="en-US" sz="2600" b="0" strike="noStrike" spc="-1">
                <a:solidFill>
                  <a:srgbClr val="000000"/>
                </a:solidFill>
                <a:latin typeface="Calibri"/>
                <a:ea typeface="DejaVu Sans"/>
              </a:rPr>
              <a:t>HTML: Predefined fixed tags</a:t>
            </a:r>
            <a:endParaRPr lang="en-US" sz="2600" b="0" strike="noStrike" spc="-1">
              <a:latin typeface="Arial"/>
            </a:endParaRPr>
          </a:p>
          <a:p>
            <a:pPr marL="669960" lvl="1" indent="-324360">
              <a:lnSpc>
                <a:spcPct val="100000"/>
              </a:lnSpc>
              <a:spcBef>
                <a:spcPts val="400"/>
              </a:spcBef>
              <a:buClr>
                <a:srgbClr val="006633"/>
              </a:buClr>
              <a:buSzPct val="85000"/>
              <a:buFont typeface="Wingdings" charset="2"/>
              <a:buChar char=""/>
            </a:pPr>
            <a:r>
              <a:rPr lang="en-US" sz="2600" b="0" strike="noStrike" spc="-1">
                <a:solidFill>
                  <a:srgbClr val="000000"/>
                </a:solidFill>
                <a:latin typeface="Calibri"/>
                <a:ea typeface="DejaVu Sans"/>
              </a:rPr>
              <a:t>XML: No predefined (meta-language)</a:t>
            </a:r>
            <a:endParaRPr lang="en-US" sz="2600" b="0" strike="noStrike" spc="-1">
              <a:latin typeface="Arial"/>
            </a:endParaRPr>
          </a:p>
          <a:p>
            <a:pPr marL="1022400" lvl="2" indent="-349920">
              <a:lnSpc>
                <a:spcPct val="100000"/>
              </a:lnSpc>
              <a:spcBef>
                <a:spcPts val="400"/>
              </a:spcBef>
              <a:buClr>
                <a:srgbClr val="CC0000"/>
              </a:buClr>
              <a:buSzPct val="75000"/>
              <a:buFont typeface="Wingdings" charset="2"/>
              <a:buChar char=""/>
            </a:pPr>
            <a:r>
              <a:rPr lang="en-US" sz="2400" b="0" strike="noStrike" spc="-1">
                <a:solidFill>
                  <a:srgbClr val="000000"/>
                </a:solidFill>
                <a:latin typeface="Calibri"/>
                <a:ea typeface="DejaVu Sans"/>
              </a:rPr>
              <a:t>User defined tags &amp; attributes</a:t>
            </a:r>
            <a:endParaRPr lang="en-US" sz="2400" b="0" strike="noStrike" spc="-1">
              <a:latin typeface="Arial"/>
            </a:endParaRPr>
          </a:p>
          <a:p>
            <a:pPr marL="343080" indent="-342000">
              <a:lnSpc>
                <a:spcPct val="100000"/>
              </a:lnSpc>
              <a:spcBef>
                <a:spcPts val="1199"/>
              </a:spcBef>
              <a:buClr>
                <a:srgbClr val="003399"/>
              </a:buClr>
              <a:buFont typeface="Wingdings" charset="2"/>
              <a:buChar char=""/>
            </a:pPr>
            <a:r>
              <a:rPr lang="en-US" sz="3400" b="0" strike="noStrike" spc="-1">
                <a:solidFill>
                  <a:srgbClr val="000000"/>
                </a:solidFill>
                <a:latin typeface="Calibri"/>
                <a:ea typeface="DejaVu Sans"/>
              </a:rPr>
              <a:t>Purpose</a:t>
            </a:r>
            <a:endParaRPr lang="en-US" sz="3400" b="0" strike="noStrike" spc="-1">
              <a:latin typeface="Arial"/>
            </a:endParaRPr>
          </a:p>
          <a:p>
            <a:pPr marL="669960" lvl="1" indent="-324360">
              <a:lnSpc>
                <a:spcPct val="100000"/>
              </a:lnSpc>
              <a:spcBef>
                <a:spcPts val="400"/>
              </a:spcBef>
              <a:buClr>
                <a:srgbClr val="006633"/>
              </a:buClr>
              <a:buSzPct val="85000"/>
              <a:buFont typeface="Wingdings" charset="2"/>
              <a:buChar char=""/>
            </a:pPr>
            <a:r>
              <a:rPr lang="en-US" sz="3000" b="0" strike="noStrike" spc="-1">
                <a:solidFill>
                  <a:srgbClr val="000000"/>
                </a:solidFill>
                <a:latin typeface="Calibri"/>
                <a:ea typeface="DejaVu Sans"/>
              </a:rPr>
              <a:t>HTML: Information display</a:t>
            </a:r>
            <a:endParaRPr lang="en-US" sz="3000" b="0" strike="noStrike" spc="-1">
              <a:latin typeface="Arial"/>
            </a:endParaRPr>
          </a:p>
          <a:p>
            <a:pPr marL="669960" lvl="1" indent="-324360">
              <a:lnSpc>
                <a:spcPct val="100000"/>
              </a:lnSpc>
              <a:spcBef>
                <a:spcPts val="400"/>
              </a:spcBef>
              <a:buClr>
                <a:srgbClr val="006633"/>
              </a:buClr>
              <a:buSzPct val="85000"/>
              <a:buFont typeface="Wingdings" charset="2"/>
              <a:buChar char=""/>
            </a:pPr>
            <a:r>
              <a:rPr lang="en-US" sz="3000" b="0" strike="noStrike" spc="-1">
                <a:solidFill>
                  <a:srgbClr val="000000"/>
                </a:solidFill>
                <a:latin typeface="Calibri"/>
                <a:ea typeface="DejaVu Sans"/>
              </a:rPr>
              <a:t>XML: Data structure &amp; transfer (which is displayed)</a:t>
            </a:r>
            <a:endParaRPr lang="en-US" sz="3000" b="0" strike="noStrike" spc="-1">
              <a:latin typeface="Arial"/>
            </a:endParaRPr>
          </a:p>
          <a:p>
            <a:pPr marL="343080" indent="-342000">
              <a:lnSpc>
                <a:spcPct val="100000"/>
              </a:lnSpc>
              <a:spcBef>
                <a:spcPts val="1199"/>
              </a:spcBef>
              <a:buClr>
                <a:srgbClr val="003399"/>
              </a:buClr>
              <a:buFont typeface="Wingdings" charset="2"/>
              <a:buChar char=""/>
            </a:pPr>
            <a:r>
              <a:rPr lang="en-US" sz="3400" b="0" strike="noStrike" spc="-1">
                <a:solidFill>
                  <a:srgbClr val="000000"/>
                </a:solidFill>
                <a:latin typeface="Calibri"/>
                <a:ea typeface="DejaVu Sans"/>
              </a:rPr>
              <a:t>Rules’ strictness</a:t>
            </a:r>
            <a:endParaRPr lang="en-US" sz="3400" b="0" strike="noStrike" spc="-1">
              <a:latin typeface="Arial"/>
            </a:endParaRPr>
          </a:p>
          <a:p>
            <a:pPr marL="669960" lvl="1" indent="-324360">
              <a:lnSpc>
                <a:spcPct val="100000"/>
              </a:lnSpc>
              <a:spcBef>
                <a:spcPts val="400"/>
              </a:spcBef>
              <a:buClr>
                <a:srgbClr val="006633"/>
              </a:buClr>
              <a:buSzPct val="85000"/>
              <a:buFont typeface="Wingdings" charset="2"/>
              <a:buChar char=""/>
            </a:pPr>
            <a:r>
              <a:rPr lang="en-US" sz="3000" b="0" strike="noStrike" spc="-1">
                <a:solidFill>
                  <a:srgbClr val="000000"/>
                </a:solidFill>
                <a:latin typeface="Calibri"/>
                <a:ea typeface="DejaVu Sans"/>
              </a:rPr>
              <a:t>HTML (not XHTLM): loose </a:t>
            </a:r>
            <a:endParaRPr lang="en-US" sz="3000" b="0" strike="noStrike" spc="-1">
              <a:latin typeface="Arial"/>
            </a:endParaRPr>
          </a:p>
          <a:p>
            <a:pPr marL="669960" lvl="1" indent="-324360">
              <a:lnSpc>
                <a:spcPct val="100000"/>
              </a:lnSpc>
              <a:spcBef>
                <a:spcPts val="400"/>
              </a:spcBef>
              <a:buClr>
                <a:srgbClr val="006633"/>
              </a:buClr>
              <a:buSzPct val="85000"/>
              <a:buFont typeface="Wingdings" charset="2"/>
              <a:buChar char=""/>
            </a:pPr>
            <a:r>
              <a:rPr lang="en-US" sz="3000" b="0" strike="noStrike" spc="-1">
                <a:solidFill>
                  <a:srgbClr val="000000"/>
                </a:solidFill>
                <a:latin typeface="Calibri"/>
                <a:ea typeface="DejaVu Sans"/>
              </a:rPr>
              <a:t>XML: strong/strict rule checking</a:t>
            </a:r>
            <a:endParaRPr lang="en-US" sz="3000" b="0" strike="noStrike" spc="-1">
              <a:latin typeface="Arial"/>
            </a:endParaRPr>
          </a:p>
        </p:txBody>
      </p:sp>
      <p:sp>
        <p:nvSpPr>
          <p:cNvPr id="152" name="CustomShape 3"/>
          <p:cNvSpPr/>
          <p:nvPr/>
        </p:nvSpPr>
        <p:spPr>
          <a:xfrm>
            <a:off x="3962520" y="6477120"/>
            <a:ext cx="608400" cy="2433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fld id="{22958904-39E7-4B01-AAE6-F8EBB83C495D}" type="slidenum">
              <a:rPr lang="en-US" sz="1200" b="0" strike="noStrike" spc="-1">
                <a:solidFill>
                  <a:srgbClr val="000000"/>
                </a:solidFill>
                <a:latin typeface="Arial"/>
                <a:ea typeface="MS PGothic"/>
              </a:rPr>
              <a:t>21</a:t>
            </a:fld>
            <a:endParaRPr lang="en-US" sz="1200" b="0" strike="noStrike" spc="-1">
              <a:latin typeface="Arial"/>
            </a:endParaRPr>
          </a:p>
        </p:txBody>
      </p:sp>
    </p:spTree>
    <p:extLst>
      <p:ext uri="{BB962C8B-B14F-4D97-AF65-F5344CB8AC3E}">
        <p14:creationId xmlns:p14="http://schemas.microsoft.com/office/powerpoint/2010/main" val="26333303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CustomShape 1"/>
          <p:cNvSpPr/>
          <p:nvPr/>
        </p:nvSpPr>
        <p:spPr>
          <a:xfrm>
            <a:off x="304920" y="152280"/>
            <a:ext cx="8457120" cy="761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en-US" sz="4500" b="0" strike="noStrike" spc="-1">
                <a:solidFill>
                  <a:srgbClr val="293A83"/>
                </a:solidFill>
                <a:latin typeface="Calibri"/>
                <a:ea typeface="DejaVu Sans"/>
              </a:rPr>
              <a:t>XML in a General Application</a:t>
            </a:r>
            <a:endParaRPr lang="en-US" sz="4500" b="0" strike="noStrike" spc="-1">
              <a:latin typeface="Arial"/>
            </a:endParaRPr>
          </a:p>
        </p:txBody>
      </p:sp>
      <p:sp>
        <p:nvSpPr>
          <p:cNvPr id="154" name="CustomShape 2"/>
          <p:cNvSpPr/>
          <p:nvPr/>
        </p:nvSpPr>
        <p:spPr>
          <a:xfrm>
            <a:off x="304920" y="1143000"/>
            <a:ext cx="4418640" cy="51804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nSpc>
                <a:spcPct val="100000"/>
              </a:lnSpc>
              <a:spcBef>
                <a:spcPts val="1199"/>
              </a:spcBef>
              <a:buClr>
                <a:srgbClr val="003399"/>
              </a:buClr>
              <a:buFont typeface="Wingdings" charset="2"/>
              <a:buChar char=""/>
            </a:pPr>
            <a:r>
              <a:rPr lang="en-US" sz="2800" b="0" strike="noStrike" spc="-1" dirty="0">
                <a:solidFill>
                  <a:srgbClr val="000000"/>
                </a:solidFill>
                <a:latin typeface="Calibri"/>
                <a:ea typeface="DejaVu Sans"/>
              </a:rPr>
              <a:t>XML by itself does not do anything</a:t>
            </a:r>
            <a:endParaRPr lang="en-US" sz="2800" b="0" strike="noStrike" spc="-1" dirty="0">
              <a:latin typeface="Arial"/>
            </a:endParaRPr>
          </a:p>
          <a:p>
            <a:pPr marL="343080" indent="-342000">
              <a:lnSpc>
                <a:spcPct val="100000"/>
              </a:lnSpc>
              <a:spcBef>
                <a:spcPts val="1199"/>
              </a:spcBef>
              <a:buClr>
                <a:srgbClr val="003399"/>
              </a:buClr>
              <a:buFont typeface="Wingdings" charset="2"/>
              <a:buChar char=""/>
            </a:pPr>
            <a:r>
              <a:rPr lang="en-US" sz="2800" b="0" strike="noStrike" spc="-1" dirty="0">
                <a:solidFill>
                  <a:srgbClr val="000000"/>
                </a:solidFill>
                <a:latin typeface="Calibri"/>
                <a:ea typeface="DejaVu Sans"/>
              </a:rPr>
              <a:t>XML just describes the structure of the data</a:t>
            </a:r>
            <a:r>
              <a:rPr lang="en-US" sz="3600" b="0" strike="noStrike" spc="-1" dirty="0">
                <a:solidFill>
                  <a:srgbClr val="000000"/>
                </a:solidFill>
                <a:latin typeface="Calibri"/>
                <a:ea typeface="DejaVu Sans"/>
              </a:rPr>
              <a:t> </a:t>
            </a:r>
            <a:endParaRPr lang="en-US" sz="3600" b="0" strike="noStrike" spc="-1" dirty="0">
              <a:latin typeface="Arial"/>
            </a:endParaRPr>
          </a:p>
          <a:p>
            <a:pPr marL="343080" indent="-342000">
              <a:lnSpc>
                <a:spcPct val="100000"/>
              </a:lnSpc>
              <a:spcBef>
                <a:spcPts val="1199"/>
              </a:spcBef>
              <a:buClr>
                <a:srgbClr val="003399"/>
              </a:buClr>
              <a:buFont typeface="Wingdings" charset="2"/>
              <a:buChar char=""/>
            </a:pPr>
            <a:r>
              <a:rPr lang="en-US" sz="2800" b="0" strike="noStrike" spc="-1" dirty="0">
                <a:solidFill>
                  <a:srgbClr val="000000"/>
                </a:solidFill>
                <a:latin typeface="Calibri"/>
                <a:ea typeface="DejaVu Sans"/>
              </a:rPr>
              <a:t>Other applications parse XML and use it</a:t>
            </a:r>
            <a:endParaRPr lang="en-US" sz="2800" b="0" strike="noStrike" spc="-1" dirty="0">
              <a:latin typeface="Arial"/>
            </a:endParaRPr>
          </a:p>
          <a:p>
            <a:pPr>
              <a:lnSpc>
                <a:spcPct val="100000"/>
              </a:lnSpc>
              <a:spcBef>
                <a:spcPts val="360"/>
              </a:spcBef>
            </a:pPr>
            <a:r>
              <a:rPr lang="en-US" sz="1800" b="0" i="1" strike="noStrike" spc="-1" dirty="0" smtClean="0">
                <a:solidFill>
                  <a:srgbClr val="C00000"/>
                </a:solidFill>
                <a:latin typeface="Calibri"/>
                <a:ea typeface="DejaVu Sans"/>
              </a:rPr>
              <a:t> </a:t>
            </a:r>
            <a:endParaRPr lang="en-US" sz="1800" b="0" strike="noStrike" spc="-1" dirty="0">
              <a:latin typeface="Arial"/>
            </a:endParaRPr>
          </a:p>
        </p:txBody>
      </p:sp>
      <p:sp>
        <p:nvSpPr>
          <p:cNvPr id="155" name="CustomShape 3"/>
          <p:cNvSpPr/>
          <p:nvPr/>
        </p:nvSpPr>
        <p:spPr>
          <a:xfrm>
            <a:off x="4038480" y="6400800"/>
            <a:ext cx="608400" cy="2433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fld id="{443564B7-A88A-4E47-9C0E-B04E5322000D}" type="slidenum">
              <a:rPr lang="en-US" sz="1200" b="0" strike="noStrike" spc="-1">
                <a:solidFill>
                  <a:srgbClr val="000000"/>
                </a:solidFill>
                <a:latin typeface="Arial"/>
                <a:ea typeface="MS PGothic"/>
              </a:rPr>
              <a:t>22</a:t>
            </a:fld>
            <a:endParaRPr lang="en-US" sz="1200" b="0" strike="noStrike" spc="-1">
              <a:latin typeface="Arial"/>
            </a:endParaRPr>
          </a:p>
        </p:txBody>
      </p:sp>
      <p:sp>
        <p:nvSpPr>
          <p:cNvPr id="156" name="CustomShape 4"/>
          <p:cNvSpPr/>
          <p:nvPr/>
        </p:nvSpPr>
        <p:spPr>
          <a:xfrm>
            <a:off x="6400800" y="1217520"/>
            <a:ext cx="2056320" cy="1141920"/>
          </a:xfrm>
          <a:prstGeom prst="flowChartDocument">
            <a:avLst/>
          </a:prstGeom>
          <a:noFill/>
          <a:ln w="9360">
            <a:solidFill>
              <a:schemeClr val="tx1"/>
            </a:solidFill>
            <a:miter/>
          </a:ln>
        </p:spPr>
        <p:style>
          <a:lnRef idx="0">
            <a:scrgbClr r="0" g="0" b="0"/>
          </a:lnRef>
          <a:fillRef idx="0">
            <a:scrgbClr r="0" g="0" b="0"/>
          </a:fillRef>
          <a:effectRef idx="0">
            <a:scrgbClr r="0" g="0" b="0"/>
          </a:effectRef>
          <a:fontRef idx="minor"/>
        </p:style>
      </p:sp>
      <p:sp>
        <p:nvSpPr>
          <p:cNvPr id="157" name="CustomShape 5"/>
          <p:cNvSpPr/>
          <p:nvPr/>
        </p:nvSpPr>
        <p:spPr>
          <a:xfrm>
            <a:off x="6705720" y="1295280"/>
            <a:ext cx="1446840" cy="638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601"/>
              </a:spcBef>
            </a:pPr>
            <a:r>
              <a:rPr lang="en-US" sz="1800" b="0" strike="noStrike" spc="-1">
                <a:solidFill>
                  <a:srgbClr val="000000"/>
                </a:solidFill>
                <a:latin typeface="Arial"/>
                <a:ea typeface="DejaVu Sans"/>
              </a:rPr>
              <a:t>XML document</a:t>
            </a:r>
            <a:endParaRPr lang="en-US" sz="1800" b="0" strike="noStrike" spc="-1">
              <a:latin typeface="Arial"/>
            </a:endParaRPr>
          </a:p>
        </p:txBody>
      </p:sp>
      <p:sp>
        <p:nvSpPr>
          <p:cNvPr id="158" name="CustomShape 6"/>
          <p:cNvSpPr/>
          <p:nvPr/>
        </p:nvSpPr>
        <p:spPr>
          <a:xfrm>
            <a:off x="6400800" y="3122640"/>
            <a:ext cx="2056320" cy="1141920"/>
          </a:xfrm>
          <a:prstGeom prst="flowChartProcess">
            <a:avLst/>
          </a:prstGeom>
          <a:noFill/>
          <a:ln w="9360">
            <a:solidFill>
              <a:schemeClr val="tx1"/>
            </a:solidFill>
            <a:miter/>
          </a:ln>
        </p:spPr>
        <p:style>
          <a:lnRef idx="0">
            <a:scrgbClr r="0" g="0" b="0"/>
          </a:lnRef>
          <a:fillRef idx="0">
            <a:scrgbClr r="0" g="0" b="0"/>
          </a:fillRef>
          <a:effectRef idx="0">
            <a:scrgbClr r="0" g="0" b="0"/>
          </a:effectRef>
          <a:fontRef idx="minor"/>
        </p:style>
      </p:sp>
      <p:sp>
        <p:nvSpPr>
          <p:cNvPr id="159" name="CustomShape 7"/>
          <p:cNvSpPr/>
          <p:nvPr/>
        </p:nvSpPr>
        <p:spPr>
          <a:xfrm>
            <a:off x="6400800" y="3200400"/>
            <a:ext cx="1980000" cy="9889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601"/>
              </a:spcBef>
            </a:pPr>
            <a:r>
              <a:rPr lang="en-US" sz="1800" b="0" strike="noStrike" spc="-1">
                <a:solidFill>
                  <a:srgbClr val="000000"/>
                </a:solidFill>
                <a:latin typeface="Arial"/>
                <a:ea typeface="DejaVu Sans"/>
              </a:rPr>
              <a:t>XML processor</a:t>
            </a:r>
            <a:endParaRPr lang="en-US" sz="1800" b="0" strike="noStrike" spc="-1">
              <a:latin typeface="Arial"/>
            </a:endParaRPr>
          </a:p>
          <a:p>
            <a:pPr algn="ctr">
              <a:lnSpc>
                <a:spcPct val="100000"/>
              </a:lnSpc>
              <a:spcBef>
                <a:spcPts val="601"/>
              </a:spcBef>
            </a:pPr>
            <a:r>
              <a:rPr lang="en-US" sz="1800" b="0" strike="noStrike" spc="-1">
                <a:solidFill>
                  <a:srgbClr val="000000"/>
                </a:solidFill>
                <a:latin typeface="Arial"/>
                <a:ea typeface="DejaVu Sans"/>
              </a:rPr>
              <a:t>(aka. XML Parser)</a:t>
            </a:r>
            <a:endParaRPr lang="en-US" sz="1800" b="0" strike="noStrike" spc="-1">
              <a:latin typeface="Arial"/>
            </a:endParaRPr>
          </a:p>
        </p:txBody>
      </p:sp>
      <p:sp>
        <p:nvSpPr>
          <p:cNvPr id="160" name="CustomShape 8"/>
          <p:cNvSpPr/>
          <p:nvPr/>
        </p:nvSpPr>
        <p:spPr>
          <a:xfrm>
            <a:off x="6400800" y="5105520"/>
            <a:ext cx="2056320" cy="837000"/>
          </a:xfrm>
          <a:prstGeom prst="flowChartProcess">
            <a:avLst/>
          </a:prstGeom>
          <a:noFill/>
          <a:ln w="9360">
            <a:solidFill>
              <a:schemeClr val="tx1"/>
            </a:solidFill>
            <a:miter/>
          </a:ln>
        </p:spPr>
        <p:style>
          <a:lnRef idx="0">
            <a:scrgbClr r="0" g="0" b="0"/>
          </a:lnRef>
          <a:fillRef idx="0">
            <a:scrgbClr r="0" g="0" b="0"/>
          </a:fillRef>
          <a:effectRef idx="0">
            <a:scrgbClr r="0" g="0" b="0"/>
          </a:effectRef>
          <a:fontRef idx="minor"/>
        </p:style>
      </p:sp>
      <p:sp>
        <p:nvSpPr>
          <p:cNvPr id="161" name="CustomShape 9"/>
          <p:cNvSpPr/>
          <p:nvPr/>
        </p:nvSpPr>
        <p:spPr>
          <a:xfrm>
            <a:off x="6515280" y="5345640"/>
            <a:ext cx="1827720" cy="3639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601"/>
              </a:spcBef>
            </a:pPr>
            <a:r>
              <a:rPr lang="en-US" sz="1800" b="0" strike="noStrike" spc="-1">
                <a:solidFill>
                  <a:srgbClr val="000000"/>
                </a:solidFill>
                <a:latin typeface="Arial"/>
                <a:ea typeface="DejaVu Sans"/>
              </a:rPr>
              <a:t>application</a:t>
            </a:r>
            <a:endParaRPr lang="en-US" sz="1800" b="0" strike="noStrike" spc="-1">
              <a:latin typeface="Arial"/>
            </a:endParaRPr>
          </a:p>
        </p:txBody>
      </p:sp>
      <p:sp>
        <p:nvSpPr>
          <p:cNvPr id="162" name="CustomShape 10"/>
          <p:cNvSpPr/>
          <p:nvPr/>
        </p:nvSpPr>
        <p:spPr>
          <a:xfrm>
            <a:off x="7240680" y="2438280"/>
            <a:ext cx="379800" cy="606960"/>
          </a:xfrm>
          <a:prstGeom prst="downArrow">
            <a:avLst>
              <a:gd name="adj1" fmla="val 50000"/>
              <a:gd name="adj2" fmla="val 39896"/>
            </a:avLst>
          </a:prstGeom>
          <a:noFill/>
          <a:ln w="9360">
            <a:solidFill>
              <a:schemeClr val="tx1"/>
            </a:solidFill>
            <a:miter/>
          </a:ln>
        </p:spPr>
        <p:style>
          <a:lnRef idx="0">
            <a:scrgbClr r="0" g="0" b="0"/>
          </a:lnRef>
          <a:fillRef idx="0">
            <a:scrgbClr r="0" g="0" b="0"/>
          </a:fillRef>
          <a:effectRef idx="0">
            <a:scrgbClr r="0" g="0" b="0"/>
          </a:effectRef>
          <a:fontRef idx="minor"/>
        </p:style>
      </p:sp>
      <p:sp>
        <p:nvSpPr>
          <p:cNvPr id="163" name="CustomShape 11"/>
          <p:cNvSpPr/>
          <p:nvPr/>
        </p:nvSpPr>
        <p:spPr>
          <a:xfrm>
            <a:off x="7240680" y="4417920"/>
            <a:ext cx="379800" cy="608400"/>
          </a:xfrm>
          <a:prstGeom prst="downArrow">
            <a:avLst>
              <a:gd name="adj1" fmla="val 50000"/>
              <a:gd name="adj2" fmla="val 40000"/>
            </a:avLst>
          </a:prstGeom>
          <a:noFill/>
          <a:ln w="9360">
            <a:solidFill>
              <a:schemeClr val="tx1"/>
            </a:solidFill>
            <a:miter/>
          </a:ln>
        </p:spPr>
        <p:style>
          <a:lnRef idx="0">
            <a:scrgbClr r="0" g="0" b="0"/>
          </a:lnRef>
          <a:fillRef idx="0">
            <a:scrgbClr r="0" g="0" b="0"/>
          </a:fillRef>
          <a:effectRef idx="0">
            <a:scrgbClr r="0" g="0" b="0"/>
          </a:effectRef>
          <a:fontRef idx="minor"/>
        </p:style>
      </p:sp>
      <p:sp>
        <p:nvSpPr>
          <p:cNvPr id="164" name="CustomShape 12"/>
          <p:cNvSpPr/>
          <p:nvPr/>
        </p:nvSpPr>
        <p:spPr>
          <a:xfrm>
            <a:off x="4724280" y="4419720"/>
            <a:ext cx="1522800" cy="363960"/>
          </a:xfrm>
          <a:prstGeom prst="rect">
            <a:avLst/>
          </a:prstGeom>
          <a:noFill/>
          <a:ln w="9360">
            <a:solidFill>
              <a:schemeClr val="tx1"/>
            </a:solidFill>
            <a:miter/>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601"/>
              </a:spcBef>
            </a:pPr>
            <a:r>
              <a:rPr lang="en-US" sz="1800" b="0" strike="noStrike" spc="-1">
                <a:solidFill>
                  <a:srgbClr val="000000"/>
                </a:solidFill>
                <a:latin typeface="Arial"/>
                <a:ea typeface="DejaVu Sans"/>
              </a:rPr>
              <a:t>SAX, DOM</a:t>
            </a:r>
            <a:endParaRPr lang="en-US" sz="1800" b="0" strike="noStrike" spc="-1">
              <a:latin typeface="Arial"/>
            </a:endParaRPr>
          </a:p>
        </p:txBody>
      </p:sp>
      <p:sp>
        <p:nvSpPr>
          <p:cNvPr id="165" name="CustomShape 13"/>
          <p:cNvSpPr/>
          <p:nvPr/>
        </p:nvSpPr>
        <p:spPr>
          <a:xfrm>
            <a:off x="4724280" y="3068960"/>
            <a:ext cx="1522800" cy="1198875"/>
          </a:xfrm>
          <a:prstGeom prst="rect">
            <a:avLst/>
          </a:prstGeom>
          <a:noFill/>
          <a:ln w="9360">
            <a:solidFill>
              <a:schemeClr val="tx1"/>
            </a:solidFill>
            <a:miter/>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601"/>
              </a:spcBef>
            </a:pPr>
            <a:r>
              <a:rPr lang="en-US" sz="1800" b="0" strike="noStrike" spc="-1" dirty="0">
                <a:solidFill>
                  <a:srgbClr val="000000"/>
                </a:solidFill>
                <a:latin typeface="Arial"/>
                <a:ea typeface="DejaVu Sans"/>
              </a:rPr>
              <a:t>Apache Xerces,</a:t>
            </a:r>
            <a:br>
              <a:rPr lang="en-US" sz="1800" b="0" strike="noStrike" spc="-1" dirty="0">
                <a:solidFill>
                  <a:srgbClr val="000000"/>
                </a:solidFill>
                <a:latin typeface="Arial"/>
                <a:ea typeface="DejaVu Sans"/>
              </a:rPr>
            </a:br>
            <a:r>
              <a:rPr lang="en-US" sz="1800" b="0" strike="noStrike" spc="-1" dirty="0">
                <a:solidFill>
                  <a:srgbClr val="000000"/>
                </a:solidFill>
                <a:latin typeface="Arial"/>
                <a:ea typeface="DejaVu Sans"/>
              </a:rPr>
              <a:t>Browsers,</a:t>
            </a:r>
            <a:br>
              <a:rPr lang="en-US" sz="1800" b="0" strike="noStrike" spc="-1" dirty="0">
                <a:solidFill>
                  <a:srgbClr val="000000"/>
                </a:solidFill>
                <a:latin typeface="Arial"/>
                <a:ea typeface="DejaVu Sans"/>
              </a:rPr>
            </a:br>
            <a:r>
              <a:rPr lang="en-US" sz="1800" b="0" strike="noStrike" spc="-1" dirty="0">
                <a:solidFill>
                  <a:srgbClr val="000000"/>
                </a:solidFill>
                <a:latin typeface="Arial"/>
                <a:ea typeface="DejaVu Sans"/>
              </a:rPr>
              <a:t>PHP, …</a:t>
            </a:r>
            <a:endParaRPr lang="en-US" sz="1800" b="0" strike="noStrike" spc="-1" dirty="0">
              <a:latin typeface="Arial"/>
            </a:endParaRPr>
          </a:p>
        </p:txBody>
      </p:sp>
    </p:spTree>
    <p:extLst>
      <p:ext uri="{BB962C8B-B14F-4D97-AF65-F5344CB8AC3E}">
        <p14:creationId xmlns:p14="http://schemas.microsoft.com/office/powerpoint/2010/main" val="39963329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CustomShape 1"/>
          <p:cNvSpPr/>
          <p:nvPr/>
        </p:nvSpPr>
        <p:spPr>
          <a:xfrm>
            <a:off x="304920" y="152280"/>
            <a:ext cx="8457120" cy="761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en-US" sz="4500" b="0" strike="noStrike" spc="-1">
                <a:solidFill>
                  <a:srgbClr val="293A83"/>
                </a:solidFill>
                <a:latin typeface="Calibri"/>
                <a:ea typeface="DejaVu Sans"/>
              </a:rPr>
              <a:t>XML Technology Components </a:t>
            </a:r>
            <a:endParaRPr lang="en-US" sz="4500" b="0" strike="noStrike" spc="-1">
              <a:latin typeface="Arial"/>
            </a:endParaRPr>
          </a:p>
        </p:txBody>
      </p:sp>
      <p:sp>
        <p:nvSpPr>
          <p:cNvPr id="167" name="CustomShape 2"/>
          <p:cNvSpPr/>
          <p:nvPr/>
        </p:nvSpPr>
        <p:spPr>
          <a:xfrm>
            <a:off x="304920" y="1143000"/>
            <a:ext cx="8838000" cy="51804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nSpc>
                <a:spcPct val="100000"/>
              </a:lnSpc>
              <a:spcBef>
                <a:spcPts val="1199"/>
              </a:spcBef>
              <a:buClr>
                <a:srgbClr val="003399"/>
              </a:buClr>
              <a:buFont typeface="Wingdings" charset="2"/>
              <a:buChar char=""/>
            </a:pPr>
            <a:r>
              <a:rPr lang="en-US" sz="3200" b="0" strike="noStrike" spc="-1">
                <a:solidFill>
                  <a:srgbClr val="000000"/>
                </a:solidFill>
                <a:latin typeface="Calibri"/>
                <a:ea typeface="DejaVu Sans"/>
              </a:rPr>
              <a:t>Data structure (</a:t>
            </a:r>
            <a:r>
              <a:rPr lang="en-US" sz="3200" b="0" strike="noStrike" spc="-1">
                <a:solidFill>
                  <a:srgbClr val="C00000"/>
                </a:solidFill>
                <a:latin typeface="Calibri"/>
                <a:ea typeface="DejaVu Sans"/>
              </a:rPr>
              <a:t>tree</a:t>
            </a:r>
            <a:r>
              <a:rPr lang="en-US" sz="3200" b="0" strike="noStrike" spc="-1">
                <a:solidFill>
                  <a:srgbClr val="000000"/>
                </a:solidFill>
                <a:latin typeface="Calibri"/>
                <a:ea typeface="DejaVu Sans"/>
              </a:rPr>
              <a:t>) representation</a:t>
            </a:r>
            <a:endParaRPr lang="en-US" sz="3200" b="0" strike="noStrike" spc="-1">
              <a:latin typeface="Arial"/>
            </a:endParaRPr>
          </a:p>
          <a:p>
            <a:pPr marL="669960" lvl="1" indent="-324360">
              <a:lnSpc>
                <a:spcPct val="100000"/>
              </a:lnSpc>
              <a:spcBef>
                <a:spcPts val="561"/>
              </a:spcBef>
              <a:buClr>
                <a:srgbClr val="006633"/>
              </a:buClr>
              <a:buSzPct val="85000"/>
              <a:buFont typeface="Wingdings" charset="2"/>
              <a:buChar char=""/>
            </a:pPr>
            <a:r>
              <a:rPr lang="en-US" sz="2800" b="0" strike="noStrike" spc="-1">
                <a:solidFill>
                  <a:srgbClr val="000000"/>
                </a:solidFill>
                <a:latin typeface="Calibri"/>
                <a:ea typeface="DejaVu Sans"/>
              </a:rPr>
              <a:t>XML document (a text file)</a:t>
            </a:r>
            <a:endParaRPr lang="en-US" sz="2800" b="0" strike="noStrike" spc="-1">
              <a:latin typeface="Arial"/>
            </a:endParaRPr>
          </a:p>
          <a:p>
            <a:pPr marL="343080" indent="-342000">
              <a:lnSpc>
                <a:spcPct val="100000"/>
              </a:lnSpc>
              <a:spcBef>
                <a:spcPts val="1199"/>
              </a:spcBef>
              <a:buClr>
                <a:srgbClr val="003399"/>
              </a:buClr>
              <a:buFont typeface="Wingdings" charset="2"/>
              <a:buChar char=""/>
            </a:pPr>
            <a:r>
              <a:rPr lang="en-US" sz="3200" b="0" strike="noStrike" spc="-1">
                <a:solidFill>
                  <a:srgbClr val="000000"/>
                </a:solidFill>
                <a:latin typeface="Calibri"/>
                <a:ea typeface="DejaVu Sans"/>
              </a:rPr>
              <a:t>Validation &amp; Conformance</a:t>
            </a:r>
            <a:endParaRPr lang="en-US" sz="3200" b="0" strike="noStrike" spc="-1">
              <a:latin typeface="Arial"/>
            </a:endParaRPr>
          </a:p>
          <a:p>
            <a:pPr marL="669960" lvl="1" indent="-324360">
              <a:lnSpc>
                <a:spcPct val="100000"/>
              </a:lnSpc>
              <a:spcBef>
                <a:spcPts val="561"/>
              </a:spcBef>
              <a:buClr>
                <a:srgbClr val="006633"/>
              </a:buClr>
              <a:buSzPct val="85000"/>
              <a:buFont typeface="Wingdings" charset="2"/>
              <a:buChar char=""/>
            </a:pPr>
            <a:r>
              <a:rPr lang="en-US" sz="2800" b="0" strike="noStrike" spc="-1">
                <a:solidFill>
                  <a:srgbClr val="000000"/>
                </a:solidFill>
                <a:latin typeface="Calibri"/>
                <a:ea typeface="DejaVu Sans"/>
              </a:rPr>
              <a:t>Document Type Definition (DTD) or XML Schema</a:t>
            </a:r>
            <a:endParaRPr lang="en-US" sz="2800" b="0" strike="noStrike" spc="-1">
              <a:latin typeface="Arial"/>
            </a:endParaRPr>
          </a:p>
          <a:p>
            <a:pPr marL="343080" indent="-342000">
              <a:lnSpc>
                <a:spcPct val="100000"/>
              </a:lnSpc>
              <a:spcBef>
                <a:spcPts val="1199"/>
              </a:spcBef>
              <a:buClr>
                <a:srgbClr val="003399"/>
              </a:buClr>
              <a:buFont typeface="Wingdings" charset="2"/>
              <a:buChar char=""/>
            </a:pPr>
            <a:r>
              <a:rPr lang="en-US" sz="3200" b="0" strike="noStrike" spc="-1">
                <a:solidFill>
                  <a:srgbClr val="000000"/>
                </a:solidFill>
                <a:latin typeface="Calibri"/>
                <a:ea typeface="DejaVu Sans"/>
              </a:rPr>
              <a:t>Element access &amp; addressing </a:t>
            </a:r>
            <a:endParaRPr lang="en-US" sz="3200" b="0" strike="noStrike" spc="-1">
              <a:latin typeface="Arial"/>
            </a:endParaRPr>
          </a:p>
          <a:p>
            <a:pPr marL="669960" lvl="1" indent="-324360">
              <a:lnSpc>
                <a:spcPct val="100000"/>
              </a:lnSpc>
              <a:spcBef>
                <a:spcPts val="561"/>
              </a:spcBef>
              <a:buClr>
                <a:srgbClr val="006633"/>
              </a:buClr>
              <a:buSzPct val="85000"/>
              <a:buFont typeface="Wingdings" charset="2"/>
              <a:buChar char=""/>
            </a:pPr>
            <a:r>
              <a:rPr lang="en-US" sz="2800" b="0" strike="noStrike" spc="-1">
                <a:solidFill>
                  <a:srgbClr val="000000"/>
                </a:solidFill>
                <a:latin typeface="Calibri"/>
                <a:ea typeface="DejaVu Sans"/>
              </a:rPr>
              <a:t>XPath, DOM</a:t>
            </a:r>
            <a:endParaRPr lang="en-US" sz="2800" b="0" strike="noStrike" spc="-1">
              <a:latin typeface="Arial"/>
            </a:endParaRPr>
          </a:p>
          <a:p>
            <a:pPr marL="343080" indent="-342000">
              <a:lnSpc>
                <a:spcPct val="100000"/>
              </a:lnSpc>
              <a:spcBef>
                <a:spcPts val="1199"/>
              </a:spcBef>
              <a:buClr>
                <a:srgbClr val="003399"/>
              </a:buClr>
              <a:buFont typeface="Wingdings" charset="2"/>
              <a:buChar char=""/>
            </a:pPr>
            <a:r>
              <a:rPr lang="en-US" sz="3200" b="0" strike="noStrike" spc="-1">
                <a:solidFill>
                  <a:srgbClr val="000000"/>
                </a:solidFill>
                <a:latin typeface="Calibri"/>
                <a:ea typeface="DejaVu Sans"/>
              </a:rPr>
              <a:t>Display and transformation</a:t>
            </a:r>
            <a:endParaRPr lang="en-US" sz="3200" b="0" strike="noStrike" spc="-1">
              <a:latin typeface="Arial"/>
            </a:endParaRPr>
          </a:p>
          <a:p>
            <a:pPr marL="669960" lvl="1" indent="-324360">
              <a:lnSpc>
                <a:spcPct val="100000"/>
              </a:lnSpc>
              <a:spcBef>
                <a:spcPts val="561"/>
              </a:spcBef>
              <a:buClr>
                <a:srgbClr val="006633"/>
              </a:buClr>
              <a:buSzPct val="85000"/>
              <a:buFont typeface="Wingdings" charset="2"/>
              <a:buChar char=""/>
            </a:pPr>
            <a:r>
              <a:rPr lang="en-US" sz="2800" b="0" strike="noStrike" spc="-1">
                <a:solidFill>
                  <a:srgbClr val="000000"/>
                </a:solidFill>
                <a:latin typeface="Calibri"/>
                <a:ea typeface="DejaVu Sans"/>
              </a:rPr>
              <a:t>XSLT or CSS</a:t>
            </a:r>
            <a:endParaRPr lang="en-US" sz="2800" b="0" strike="noStrike" spc="-1">
              <a:latin typeface="Arial"/>
            </a:endParaRPr>
          </a:p>
          <a:p>
            <a:pPr marL="343080" indent="-342000">
              <a:lnSpc>
                <a:spcPct val="100000"/>
              </a:lnSpc>
              <a:spcBef>
                <a:spcPts val="1199"/>
              </a:spcBef>
              <a:buClr>
                <a:srgbClr val="003399"/>
              </a:buClr>
              <a:buFont typeface="Wingdings" charset="2"/>
              <a:buChar char=""/>
            </a:pPr>
            <a:r>
              <a:rPr lang="en-US" sz="3200" b="0" strike="noStrike" spc="-1">
                <a:solidFill>
                  <a:srgbClr val="000000"/>
                </a:solidFill>
                <a:latin typeface="Calibri"/>
                <a:ea typeface="DejaVu Sans"/>
              </a:rPr>
              <a:t>Programming, Database, Query, …</a:t>
            </a:r>
            <a:endParaRPr lang="en-US" sz="3200" b="0" strike="noStrike" spc="-1">
              <a:latin typeface="Arial"/>
            </a:endParaRPr>
          </a:p>
        </p:txBody>
      </p:sp>
      <p:sp>
        <p:nvSpPr>
          <p:cNvPr id="168" name="CustomShape 3"/>
          <p:cNvSpPr/>
          <p:nvPr/>
        </p:nvSpPr>
        <p:spPr>
          <a:xfrm>
            <a:off x="3962520" y="6477120"/>
            <a:ext cx="608400" cy="2433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fld id="{85F3B0A6-B89E-47D2-8B19-DF603D3BE122}" type="slidenum">
              <a:rPr lang="en-US" sz="1200" b="0" strike="noStrike" spc="-1">
                <a:solidFill>
                  <a:srgbClr val="000000"/>
                </a:solidFill>
                <a:latin typeface="Arial"/>
                <a:ea typeface="MS PGothic"/>
              </a:rPr>
              <a:t>23</a:t>
            </a:fld>
            <a:endParaRPr lang="en-US" sz="1200" b="0" strike="noStrike" spc="-1">
              <a:latin typeface="Arial"/>
            </a:endParaRPr>
          </a:p>
        </p:txBody>
      </p:sp>
    </p:spTree>
    <p:extLst>
      <p:ext uri="{BB962C8B-B14F-4D97-AF65-F5344CB8AC3E}">
        <p14:creationId xmlns:p14="http://schemas.microsoft.com/office/powerpoint/2010/main" val="6620865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304920" y="152280"/>
            <a:ext cx="8457120" cy="761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en-US" sz="4500" b="0" strike="noStrike" spc="-1">
                <a:solidFill>
                  <a:srgbClr val="293A83"/>
                </a:solidFill>
                <a:latin typeface="Calibri"/>
                <a:ea typeface="DejaVu Sans"/>
              </a:rPr>
              <a:t>Outline</a:t>
            </a:r>
            <a:endParaRPr lang="en-US" sz="4500" b="0" strike="noStrike" spc="-1">
              <a:latin typeface="Arial"/>
            </a:endParaRPr>
          </a:p>
        </p:txBody>
      </p:sp>
      <p:sp>
        <p:nvSpPr>
          <p:cNvPr id="170" name="CustomShape 2"/>
          <p:cNvSpPr/>
          <p:nvPr/>
        </p:nvSpPr>
        <p:spPr>
          <a:xfrm>
            <a:off x="304920" y="1143000"/>
            <a:ext cx="8380800" cy="51804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nSpc>
                <a:spcPct val="100000"/>
              </a:lnSpc>
              <a:spcBef>
                <a:spcPts val="1199"/>
              </a:spcBef>
              <a:buClr>
                <a:srgbClr val="003399"/>
              </a:buClr>
              <a:buFont typeface="Wingdings" charset="2"/>
              <a:buChar char=""/>
            </a:pPr>
            <a:r>
              <a:rPr lang="en-US" sz="3600" b="0" strike="noStrike" spc="-1" dirty="0">
                <a:solidFill>
                  <a:srgbClr val="000000"/>
                </a:solidFill>
                <a:latin typeface="Calibri"/>
                <a:ea typeface="DejaVu Sans"/>
              </a:rPr>
              <a:t>Introduction</a:t>
            </a:r>
            <a:endParaRPr lang="en-US" sz="3600" b="0" strike="noStrike" spc="-1" dirty="0">
              <a:latin typeface="Arial"/>
            </a:endParaRPr>
          </a:p>
          <a:p>
            <a:pPr marL="669960" lvl="1" indent="-324360">
              <a:lnSpc>
                <a:spcPct val="100000"/>
              </a:lnSpc>
              <a:spcBef>
                <a:spcPts val="641"/>
              </a:spcBef>
              <a:buClr>
                <a:srgbClr val="006633"/>
              </a:buClr>
              <a:buSzPct val="85000"/>
              <a:buFont typeface="Wingdings" charset="2"/>
              <a:buChar char=""/>
            </a:pPr>
            <a:r>
              <a:rPr lang="en-US" sz="3200" b="0" strike="noStrike" spc="-1" dirty="0">
                <a:solidFill>
                  <a:srgbClr val="000000"/>
                </a:solidFill>
                <a:latin typeface="Calibri"/>
                <a:ea typeface="DejaVu Sans"/>
              </a:rPr>
              <a:t>JSON</a:t>
            </a:r>
            <a:endParaRPr lang="en-US" sz="3200" b="0" strike="noStrike" spc="-1" dirty="0">
              <a:latin typeface="Arial"/>
            </a:endParaRPr>
          </a:p>
          <a:p>
            <a:pPr marL="343080" indent="-342000">
              <a:lnSpc>
                <a:spcPct val="100000"/>
              </a:lnSpc>
              <a:spcBef>
                <a:spcPts val="1199"/>
              </a:spcBef>
              <a:buClr>
                <a:srgbClr val="003399"/>
              </a:buClr>
              <a:buFont typeface="Wingdings" charset="2"/>
              <a:buChar char=""/>
            </a:pPr>
            <a:r>
              <a:rPr lang="en-US" sz="3600" b="0" strike="noStrike" spc="-1" dirty="0">
                <a:solidFill>
                  <a:srgbClr val="C2C2C2"/>
                </a:solidFill>
                <a:latin typeface="Calibri"/>
                <a:ea typeface="DejaVu Sans"/>
              </a:rPr>
              <a:t>Documentation &amp; Validation</a:t>
            </a:r>
            <a:endParaRPr lang="en-US" sz="3600" b="0" strike="noStrike" spc="-1" dirty="0">
              <a:latin typeface="Arial"/>
            </a:endParaRPr>
          </a:p>
          <a:p>
            <a:pPr marL="343080" indent="-342000">
              <a:lnSpc>
                <a:spcPct val="100000"/>
              </a:lnSpc>
              <a:spcBef>
                <a:spcPts val="1199"/>
              </a:spcBef>
              <a:buClr>
                <a:srgbClr val="003399"/>
              </a:buClr>
              <a:buFont typeface="Wingdings" charset="2"/>
              <a:buChar char=""/>
            </a:pPr>
            <a:r>
              <a:rPr lang="en-US" sz="3600" b="0" strike="noStrike" spc="-1" dirty="0">
                <a:solidFill>
                  <a:srgbClr val="C2C2C2"/>
                </a:solidFill>
                <a:latin typeface="Calibri"/>
                <a:ea typeface="DejaVu Sans"/>
              </a:rPr>
              <a:t>Processing (using JavaScript)</a:t>
            </a:r>
            <a:endParaRPr lang="en-US" sz="3600" b="0" strike="noStrike" spc="-1" dirty="0">
              <a:latin typeface="Arial"/>
            </a:endParaRPr>
          </a:p>
          <a:p>
            <a:pPr marL="343080" indent="-342000">
              <a:lnSpc>
                <a:spcPct val="100000"/>
              </a:lnSpc>
              <a:spcBef>
                <a:spcPts val="1199"/>
              </a:spcBef>
              <a:buClr>
                <a:srgbClr val="003399"/>
              </a:buClr>
              <a:buFont typeface="Wingdings" charset="2"/>
              <a:buChar char=""/>
            </a:pPr>
            <a:r>
              <a:rPr lang="en-US" sz="3600" b="0" strike="noStrike" spc="-1" dirty="0">
                <a:solidFill>
                  <a:srgbClr val="C2C2C2"/>
                </a:solidFill>
                <a:latin typeface="Calibri"/>
                <a:ea typeface="DejaVu Sans"/>
              </a:rPr>
              <a:t>Conclusion</a:t>
            </a:r>
            <a:endParaRPr lang="en-US" sz="3600" b="0" strike="noStrike" spc="-1" dirty="0">
              <a:latin typeface="Arial"/>
            </a:endParaRPr>
          </a:p>
        </p:txBody>
      </p:sp>
      <p:sp>
        <p:nvSpPr>
          <p:cNvPr id="171" name="CustomShape 3"/>
          <p:cNvSpPr/>
          <p:nvPr/>
        </p:nvSpPr>
        <p:spPr>
          <a:xfrm>
            <a:off x="3962520" y="6477120"/>
            <a:ext cx="608400" cy="2433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fld id="{EC69A871-7798-47EE-A75E-F91EF044A537}" type="slidenum">
              <a:rPr lang="en-US" sz="1200" b="0" strike="noStrike" spc="-1">
                <a:solidFill>
                  <a:srgbClr val="000000"/>
                </a:solidFill>
                <a:latin typeface="Arial"/>
                <a:ea typeface="MS PGothic"/>
              </a:rPr>
              <a:t>24</a:t>
            </a:fld>
            <a:endParaRPr lang="en-US" sz="1200" b="0" strike="noStrike" spc="-1">
              <a:latin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CustomShape 1"/>
          <p:cNvSpPr/>
          <p:nvPr/>
        </p:nvSpPr>
        <p:spPr>
          <a:xfrm>
            <a:off x="304920" y="152280"/>
            <a:ext cx="8457120" cy="761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en-US" sz="4500" b="0" strike="noStrike" spc="-1">
                <a:solidFill>
                  <a:srgbClr val="293A83"/>
                </a:solidFill>
                <a:latin typeface="Calibri"/>
                <a:ea typeface="DejaVu Sans"/>
              </a:rPr>
              <a:t>JSON</a:t>
            </a:r>
            <a:endParaRPr lang="en-US" sz="4500" b="0" strike="noStrike" spc="-1">
              <a:latin typeface="Arial"/>
            </a:endParaRPr>
          </a:p>
        </p:txBody>
      </p:sp>
      <p:sp>
        <p:nvSpPr>
          <p:cNvPr id="173" name="CustomShape 2"/>
          <p:cNvSpPr/>
          <p:nvPr/>
        </p:nvSpPr>
        <p:spPr>
          <a:xfrm>
            <a:off x="304920" y="1143000"/>
            <a:ext cx="8838000" cy="51804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nSpc>
                <a:spcPct val="100000"/>
              </a:lnSpc>
              <a:spcBef>
                <a:spcPts val="1199"/>
              </a:spcBef>
              <a:buClr>
                <a:srgbClr val="003399"/>
              </a:buClr>
              <a:buFont typeface="Wingdings" charset="2"/>
              <a:buChar char=""/>
            </a:pPr>
            <a:r>
              <a:rPr lang="en-US" sz="3200" b="0" strike="noStrike" spc="-1" dirty="0" err="1">
                <a:solidFill>
                  <a:srgbClr val="000000"/>
                </a:solidFill>
                <a:latin typeface="Calibri"/>
                <a:ea typeface="DejaVu Sans"/>
              </a:rPr>
              <a:t>JavaScripters</a:t>
            </a:r>
            <a:r>
              <a:rPr lang="en-US" sz="3200" b="0" strike="noStrike" spc="-1" dirty="0">
                <a:solidFill>
                  <a:srgbClr val="000000"/>
                </a:solidFill>
                <a:latin typeface="Calibri"/>
                <a:ea typeface="DejaVu Sans"/>
              </a:rPr>
              <a:t>’ approach</a:t>
            </a:r>
            <a:endParaRPr lang="en-US" sz="3200" b="0" strike="noStrike" spc="-1" dirty="0">
              <a:latin typeface="Arial"/>
            </a:endParaRPr>
          </a:p>
          <a:p>
            <a:pPr marL="669960" lvl="1" indent="-324360">
              <a:lnSpc>
                <a:spcPct val="100000"/>
              </a:lnSpc>
              <a:spcBef>
                <a:spcPts val="561"/>
              </a:spcBef>
              <a:buClr>
                <a:srgbClr val="006633"/>
              </a:buClr>
              <a:buSzPct val="85000"/>
              <a:buFont typeface="Wingdings" charset="2"/>
              <a:buChar char=""/>
            </a:pPr>
            <a:r>
              <a:rPr lang="en-US" sz="2800" b="0" strike="noStrike" spc="-1" dirty="0">
                <a:solidFill>
                  <a:srgbClr val="000000"/>
                </a:solidFill>
                <a:latin typeface="Calibri"/>
                <a:ea typeface="DejaVu Sans"/>
              </a:rPr>
              <a:t>JSON: </a:t>
            </a:r>
            <a:r>
              <a:rPr lang="en-US" sz="2800" b="0" strike="noStrike" spc="-1" dirty="0">
                <a:solidFill>
                  <a:srgbClr val="CC0000"/>
                </a:solidFill>
                <a:latin typeface="Calibri"/>
                <a:ea typeface="DejaVu Sans"/>
              </a:rPr>
              <a:t>J</a:t>
            </a:r>
            <a:r>
              <a:rPr lang="en-US" sz="2800" b="0" strike="noStrike" spc="-1" dirty="0">
                <a:solidFill>
                  <a:srgbClr val="000000"/>
                </a:solidFill>
                <a:latin typeface="Calibri"/>
                <a:ea typeface="DejaVu Sans"/>
              </a:rPr>
              <a:t>ava</a:t>
            </a:r>
            <a:r>
              <a:rPr lang="en-US" sz="2800" b="0" strike="noStrike" spc="-1" dirty="0">
                <a:solidFill>
                  <a:srgbClr val="CC0000"/>
                </a:solidFill>
                <a:latin typeface="Calibri"/>
                <a:ea typeface="DejaVu Sans"/>
              </a:rPr>
              <a:t>S</a:t>
            </a:r>
            <a:r>
              <a:rPr lang="en-US" sz="2800" b="0" strike="noStrike" spc="-1" dirty="0">
                <a:solidFill>
                  <a:srgbClr val="000000"/>
                </a:solidFill>
                <a:latin typeface="Calibri"/>
                <a:ea typeface="DejaVu Sans"/>
              </a:rPr>
              <a:t>cript </a:t>
            </a:r>
            <a:r>
              <a:rPr lang="en-US" sz="2800" b="0" strike="noStrike" spc="-1" dirty="0">
                <a:solidFill>
                  <a:srgbClr val="CC0000"/>
                </a:solidFill>
                <a:latin typeface="Calibri"/>
                <a:ea typeface="DejaVu Sans"/>
              </a:rPr>
              <a:t>O</a:t>
            </a:r>
            <a:r>
              <a:rPr lang="en-US" sz="2800" b="0" strike="noStrike" spc="-1" dirty="0">
                <a:solidFill>
                  <a:srgbClr val="000000"/>
                </a:solidFill>
                <a:latin typeface="Calibri"/>
                <a:ea typeface="DejaVu Sans"/>
              </a:rPr>
              <a:t>bject </a:t>
            </a:r>
            <a:r>
              <a:rPr lang="en-US" sz="2800" b="0" strike="noStrike" spc="-1" dirty="0">
                <a:solidFill>
                  <a:srgbClr val="CC0000"/>
                </a:solidFill>
                <a:latin typeface="Calibri"/>
                <a:ea typeface="DejaVu Sans"/>
              </a:rPr>
              <a:t>N</a:t>
            </a:r>
            <a:r>
              <a:rPr lang="en-US" sz="2800" b="0" strike="noStrike" spc="-1" dirty="0">
                <a:solidFill>
                  <a:srgbClr val="000000"/>
                </a:solidFill>
                <a:latin typeface="Calibri"/>
                <a:ea typeface="DejaVu Sans"/>
              </a:rPr>
              <a:t>otation</a:t>
            </a:r>
            <a:endParaRPr lang="en-US" sz="2800" b="0" strike="noStrike" spc="-1" dirty="0">
              <a:latin typeface="Arial"/>
            </a:endParaRPr>
          </a:p>
          <a:p>
            <a:pPr marL="1022400" lvl="2" indent="-349920">
              <a:lnSpc>
                <a:spcPct val="100000"/>
              </a:lnSpc>
              <a:spcBef>
                <a:spcPts val="499"/>
              </a:spcBef>
              <a:buClr>
                <a:srgbClr val="CC0000"/>
              </a:buClr>
              <a:buSzPct val="75000"/>
              <a:buFont typeface="Wingdings" charset="2"/>
              <a:buChar char=""/>
            </a:pPr>
            <a:r>
              <a:rPr lang="en-US" sz="2500" b="0" strike="noStrike" spc="-1" dirty="0">
                <a:solidFill>
                  <a:srgbClr val="000000"/>
                </a:solidFill>
                <a:latin typeface="Calibri"/>
                <a:ea typeface="DejaVu Sans"/>
              </a:rPr>
              <a:t>Data is represented as a </a:t>
            </a:r>
            <a:r>
              <a:rPr lang="en-US" sz="2500" strike="noStrike" spc="-1" dirty="0">
                <a:solidFill>
                  <a:srgbClr val="000000"/>
                </a:solidFill>
                <a:latin typeface="Calibri"/>
                <a:ea typeface="DejaVu Sans"/>
              </a:rPr>
              <a:t>JS </a:t>
            </a:r>
            <a:r>
              <a:rPr lang="en-US" sz="2500" b="0" strike="noStrike" spc="-1" dirty="0">
                <a:solidFill>
                  <a:srgbClr val="000000"/>
                </a:solidFill>
                <a:latin typeface="Calibri"/>
                <a:ea typeface="DejaVu Sans"/>
              </a:rPr>
              <a:t>object </a:t>
            </a:r>
            <a:endParaRPr lang="en-US" sz="2500" b="0" strike="noStrike" spc="-1" dirty="0">
              <a:latin typeface="Arial"/>
            </a:endParaRPr>
          </a:p>
          <a:p>
            <a:pPr marL="669960" lvl="1" indent="-324360">
              <a:lnSpc>
                <a:spcPct val="100000"/>
              </a:lnSpc>
              <a:spcBef>
                <a:spcPts val="561"/>
              </a:spcBef>
              <a:buClr>
                <a:srgbClr val="006633"/>
              </a:buClr>
              <a:buSzPct val="85000"/>
              <a:buFont typeface="Wingdings" charset="2"/>
              <a:buChar char=""/>
            </a:pPr>
            <a:r>
              <a:rPr lang="en-US" sz="2800" b="0" strike="noStrike" spc="-1" dirty="0">
                <a:solidFill>
                  <a:srgbClr val="000000"/>
                </a:solidFill>
                <a:latin typeface="Calibri"/>
                <a:ea typeface="DejaVu Sans"/>
              </a:rPr>
              <a:t>Standards: RFC 8259, ECMA-404</a:t>
            </a:r>
            <a:endParaRPr lang="en-US" sz="2800" b="0" strike="noStrike" spc="-1" dirty="0">
              <a:latin typeface="Arial"/>
            </a:endParaRPr>
          </a:p>
        </p:txBody>
      </p:sp>
      <p:sp>
        <p:nvSpPr>
          <p:cNvPr id="174" name="CustomShape 3"/>
          <p:cNvSpPr/>
          <p:nvPr/>
        </p:nvSpPr>
        <p:spPr>
          <a:xfrm>
            <a:off x="3962520" y="6477120"/>
            <a:ext cx="608400" cy="2433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fld id="{FF158D81-C163-4681-BEF3-AFCB9E0924B2}" type="slidenum">
              <a:rPr lang="en-US" sz="1200" b="0" strike="noStrike" spc="-1">
                <a:solidFill>
                  <a:srgbClr val="000000"/>
                </a:solidFill>
                <a:latin typeface="Arial"/>
                <a:ea typeface="MS PGothic"/>
              </a:rPr>
              <a:t>25</a:t>
            </a:fld>
            <a:endParaRPr lang="en-US" sz="1200" b="0" strike="noStrike" spc="-1">
              <a:latin typeface="Arial"/>
            </a:endParaRPr>
          </a:p>
        </p:txBody>
      </p:sp>
      <p:sp>
        <p:nvSpPr>
          <p:cNvPr id="175" name="CustomShape 4"/>
          <p:cNvSpPr/>
          <p:nvPr/>
        </p:nvSpPr>
        <p:spPr>
          <a:xfrm>
            <a:off x="304920" y="3352680"/>
            <a:ext cx="8609400" cy="2860868"/>
          </a:xfrm>
          <a:prstGeom prst="rect">
            <a:avLst/>
          </a:prstGeom>
          <a:noFill/>
          <a:ln>
            <a:solidFill>
              <a:schemeClr val="tx1"/>
            </a:solid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1" strike="noStrike" spc="-1" dirty="0">
                <a:solidFill>
                  <a:srgbClr val="000000"/>
                </a:solidFill>
                <a:latin typeface="Courier New"/>
                <a:ea typeface="DejaVu Sans"/>
              </a:rPr>
              <a:t>{ "title":</a:t>
            </a:r>
            <a:r>
              <a:rPr lang="en-US" sz="1800" b="0" strike="noStrike" spc="-1" dirty="0">
                <a:solidFill>
                  <a:srgbClr val="000000"/>
                </a:solidFill>
                <a:latin typeface="Arial"/>
                <a:ea typeface="DejaVu Sans"/>
              </a:rPr>
              <a:t> “IE”,</a:t>
            </a:r>
            <a:endParaRPr lang="en-US" sz="1800" b="0" strike="noStrike" spc="-1" dirty="0">
              <a:latin typeface="Arial"/>
            </a:endParaRPr>
          </a:p>
          <a:p>
            <a:pPr>
              <a:lnSpc>
                <a:spcPct val="100000"/>
              </a:lnSpc>
            </a:pPr>
            <a:r>
              <a:rPr lang="en-US" sz="1800" b="1" strike="noStrike" spc="-1" dirty="0">
                <a:solidFill>
                  <a:srgbClr val="000000"/>
                </a:solidFill>
                <a:latin typeface="Courier New"/>
                <a:ea typeface="DejaVu Sans"/>
              </a:rPr>
              <a:t>  "num": </a:t>
            </a:r>
            <a:r>
              <a:rPr lang="en-US" sz="1800" b="0" strike="noStrike" spc="-1" dirty="0">
                <a:solidFill>
                  <a:srgbClr val="000000"/>
                </a:solidFill>
                <a:latin typeface="Arial"/>
                <a:ea typeface="DejaVu Sans"/>
              </a:rPr>
              <a:t>48,</a:t>
            </a:r>
            <a:endParaRPr lang="en-US" sz="1800" b="0" strike="noStrike" spc="-1" dirty="0">
              <a:latin typeface="Arial"/>
            </a:endParaRPr>
          </a:p>
          <a:p>
            <a:pPr>
              <a:lnSpc>
                <a:spcPct val="100000"/>
              </a:lnSpc>
            </a:pPr>
            <a:r>
              <a:rPr lang="en-US" sz="1800" b="1" strike="noStrike" spc="-1" dirty="0">
                <a:solidFill>
                  <a:srgbClr val="000000"/>
                </a:solidFill>
                <a:latin typeface="Courier New"/>
                <a:ea typeface="DejaVu Sans"/>
              </a:rPr>
              <a:t>  "teacher":</a:t>
            </a:r>
            <a:r>
              <a:rPr lang="en-US" sz="1800" b="0" strike="noStrike" spc="-1" dirty="0">
                <a:solidFill>
                  <a:srgbClr val="000000"/>
                </a:solidFill>
                <a:latin typeface="Arial"/>
                <a:ea typeface="DejaVu Sans"/>
              </a:rPr>
              <a:t> </a:t>
            </a:r>
            <a:r>
              <a:rPr lang="en-US" sz="1800" b="0" strike="noStrike" spc="-1" dirty="0" smtClean="0">
                <a:solidFill>
                  <a:srgbClr val="000000"/>
                </a:solidFill>
                <a:latin typeface="Arial"/>
                <a:ea typeface="DejaVu Sans"/>
              </a:rPr>
              <a:t>“</a:t>
            </a:r>
            <a:r>
              <a:rPr lang="en-US" sz="1800" b="0" strike="noStrike" spc="-1" dirty="0" err="1" smtClean="0">
                <a:solidFill>
                  <a:srgbClr val="000000"/>
                </a:solidFill>
                <a:latin typeface="Arial"/>
                <a:ea typeface="DejaVu Sans"/>
              </a:rPr>
              <a:t>Hassani</a:t>
            </a:r>
            <a:r>
              <a:rPr lang="en-US" sz="1800" b="0" strike="noStrike" spc="-1" dirty="0" smtClean="0">
                <a:solidFill>
                  <a:srgbClr val="000000"/>
                </a:solidFill>
                <a:latin typeface="Arial"/>
                <a:ea typeface="DejaVu Sans"/>
              </a:rPr>
              <a:t>”,</a:t>
            </a:r>
            <a:endParaRPr lang="en-US" sz="1800" b="0" strike="noStrike" spc="-1" dirty="0">
              <a:latin typeface="Arial"/>
            </a:endParaRPr>
          </a:p>
          <a:p>
            <a:pPr>
              <a:lnSpc>
                <a:spcPct val="100000"/>
              </a:lnSpc>
            </a:pPr>
            <a:r>
              <a:rPr lang="en-US" sz="1800" b="1" strike="noStrike" spc="-1" dirty="0">
                <a:solidFill>
                  <a:srgbClr val="000000"/>
                </a:solidFill>
                <a:latin typeface="Courier New"/>
                <a:ea typeface="DejaVu Sans"/>
              </a:rPr>
              <a:t>  "students":</a:t>
            </a:r>
            <a:endParaRPr lang="en-US" sz="1800" b="0" strike="noStrike" spc="-1" dirty="0">
              <a:latin typeface="Arial"/>
            </a:endParaRPr>
          </a:p>
          <a:p>
            <a:pPr>
              <a:lnSpc>
                <a:spcPct val="100000"/>
              </a:lnSpc>
            </a:pPr>
            <a:r>
              <a:rPr lang="en-US" sz="1800" b="1" strike="noStrike" spc="-1" dirty="0">
                <a:solidFill>
                  <a:srgbClr val="000000"/>
                </a:solidFill>
                <a:latin typeface="Courier New"/>
                <a:ea typeface="DejaVu Sans"/>
              </a:rPr>
              <a:t>  [</a:t>
            </a:r>
            <a:endParaRPr lang="en-US" sz="1800" b="0" strike="noStrike" spc="-1" dirty="0">
              <a:latin typeface="Arial"/>
            </a:endParaRPr>
          </a:p>
          <a:p>
            <a:pPr>
              <a:lnSpc>
                <a:spcPct val="100000"/>
              </a:lnSpc>
            </a:pPr>
            <a:r>
              <a:rPr lang="en-US" sz="1800" b="1" strike="noStrike" spc="-1" dirty="0">
                <a:solidFill>
                  <a:srgbClr val="000000"/>
                </a:solidFill>
                <a:latin typeface="Courier New"/>
                <a:ea typeface="DejaVu Sans"/>
              </a:rPr>
              <a:t>      { "name": </a:t>
            </a:r>
            <a:r>
              <a:rPr lang="en-US" sz="1800" b="0" strike="noStrike" spc="-1" dirty="0">
                <a:solidFill>
                  <a:srgbClr val="000000"/>
                </a:solidFill>
                <a:latin typeface="Arial"/>
                <a:ea typeface="DejaVu Sans"/>
              </a:rPr>
              <a:t>“Ali”, </a:t>
            </a:r>
            <a:r>
              <a:rPr lang="en-US" sz="1800" b="1" strike="noStrike" spc="-1" dirty="0">
                <a:solidFill>
                  <a:srgbClr val="000000"/>
                </a:solidFill>
                <a:latin typeface="Courier New"/>
                <a:ea typeface="DejaVu Sans"/>
              </a:rPr>
              <a:t>"fam":</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Hassani</a:t>
            </a:r>
            <a:r>
              <a:rPr lang="en-US" sz="1800" b="0" strike="noStrike" spc="-1" dirty="0">
                <a:solidFill>
                  <a:srgbClr val="000000"/>
                </a:solidFill>
                <a:latin typeface="Arial"/>
                <a:ea typeface="DejaVu Sans"/>
              </a:rPr>
              <a:t>”, </a:t>
            </a:r>
            <a:r>
              <a:rPr lang="en-US" sz="1800" b="1" strike="noStrike" spc="-1" dirty="0">
                <a:solidFill>
                  <a:srgbClr val="000000"/>
                </a:solidFill>
                <a:latin typeface="Courier New"/>
                <a:ea typeface="DejaVu Sans"/>
              </a:rPr>
              <a:t>"id": </a:t>
            </a:r>
            <a:r>
              <a:rPr lang="en-US" sz="1800" b="0" strike="noStrike" spc="-1" dirty="0">
                <a:solidFill>
                  <a:srgbClr val="000000"/>
                </a:solidFill>
                <a:latin typeface="Arial"/>
                <a:ea typeface="DejaVu Sans"/>
              </a:rPr>
              <a:t>1111 </a:t>
            </a:r>
            <a:r>
              <a:rPr lang="en-US" sz="1800" b="1" strike="noStrike" spc="-1" dirty="0">
                <a:solidFill>
                  <a:srgbClr val="000000"/>
                </a:solidFill>
                <a:latin typeface="Courier New"/>
                <a:ea typeface="DejaVu Sans"/>
              </a:rPr>
              <a:t>},</a:t>
            </a:r>
          </a:p>
          <a:p>
            <a:pPr>
              <a:lnSpc>
                <a:spcPct val="100000"/>
              </a:lnSpc>
            </a:pPr>
            <a:r>
              <a:rPr lang="en-US" b="1" spc="-1" dirty="0">
                <a:solidFill>
                  <a:srgbClr val="000000"/>
                </a:solidFill>
                <a:latin typeface="Courier New"/>
              </a:rPr>
              <a:t>      { "name": </a:t>
            </a:r>
            <a:r>
              <a:rPr lang="en-US" spc="-1" dirty="0">
                <a:solidFill>
                  <a:srgbClr val="000000"/>
                </a:solidFill>
              </a:rPr>
              <a:t>“Hassan”, </a:t>
            </a:r>
            <a:r>
              <a:rPr lang="en-US" b="1" spc="-1" dirty="0">
                <a:solidFill>
                  <a:srgbClr val="000000"/>
                </a:solidFill>
                <a:latin typeface="Courier New"/>
              </a:rPr>
              <a:t>"fam":</a:t>
            </a:r>
            <a:r>
              <a:rPr lang="en-US" spc="-1" dirty="0">
                <a:solidFill>
                  <a:srgbClr val="000000"/>
                </a:solidFill>
              </a:rPr>
              <a:t> “Hosseini”, </a:t>
            </a:r>
            <a:r>
              <a:rPr lang="en-US" b="1" spc="-1" dirty="0">
                <a:solidFill>
                  <a:srgbClr val="000000"/>
                </a:solidFill>
                <a:latin typeface="Courier New"/>
              </a:rPr>
              <a:t>"id": </a:t>
            </a:r>
            <a:r>
              <a:rPr lang="en-US" spc="-1" dirty="0">
                <a:solidFill>
                  <a:srgbClr val="000000"/>
                </a:solidFill>
              </a:rPr>
              <a:t>2222 </a:t>
            </a:r>
            <a:r>
              <a:rPr lang="en-US" b="1" spc="-1" dirty="0">
                <a:solidFill>
                  <a:srgbClr val="000000"/>
                </a:solidFill>
                <a:latin typeface="Courier New"/>
              </a:rPr>
              <a:t>},</a:t>
            </a:r>
            <a:endParaRPr lang="en-US" sz="1800" b="0" strike="noStrike" spc="-1" dirty="0">
              <a:latin typeface="Arial"/>
            </a:endParaRPr>
          </a:p>
          <a:p>
            <a:pPr>
              <a:lnSpc>
                <a:spcPct val="100000"/>
              </a:lnSpc>
            </a:pPr>
            <a:r>
              <a:rPr lang="en-US" sz="1800" b="1" strike="noStrike" spc="-1" dirty="0">
                <a:solidFill>
                  <a:srgbClr val="000000"/>
                </a:solidFill>
                <a:latin typeface="Courier New"/>
                <a:ea typeface="DejaVu Sans"/>
              </a:rPr>
              <a:t>	…</a:t>
            </a:r>
            <a:endParaRPr lang="en-US" sz="1800" b="0" strike="noStrike" spc="-1" dirty="0">
              <a:latin typeface="Arial"/>
            </a:endParaRPr>
          </a:p>
          <a:p>
            <a:pPr>
              <a:lnSpc>
                <a:spcPct val="100000"/>
              </a:lnSpc>
            </a:pPr>
            <a:r>
              <a:rPr lang="en-US" sz="1800" b="1" strike="noStrike" spc="-1" dirty="0">
                <a:solidFill>
                  <a:srgbClr val="000000"/>
                </a:solidFill>
                <a:latin typeface="Courier New"/>
                <a:ea typeface="DejaVu Sans"/>
              </a:rPr>
              <a:t>  ]</a:t>
            </a:r>
            <a:endParaRPr lang="en-US" sz="1800" b="0" strike="noStrike" spc="-1" dirty="0">
              <a:latin typeface="Arial"/>
            </a:endParaRPr>
          </a:p>
          <a:p>
            <a:pPr>
              <a:lnSpc>
                <a:spcPct val="100000"/>
              </a:lnSpc>
            </a:pPr>
            <a:r>
              <a:rPr lang="en-US" sz="1800" b="1" strike="noStrike" spc="-1" dirty="0">
                <a:solidFill>
                  <a:srgbClr val="000000"/>
                </a:solidFill>
                <a:latin typeface="Courier New"/>
                <a:ea typeface="DejaVu Sans"/>
              </a:rPr>
              <a:t>}</a:t>
            </a:r>
            <a:endParaRPr lang="en-US" sz="1800" b="0" strike="noStrike" spc="-1" dirty="0">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75"/>
                                        </p:tgtEl>
                                        <p:attrNameLst>
                                          <p:attrName>style.visibility</p:attrName>
                                        </p:attrNameLst>
                                      </p:cBhvr>
                                      <p:to>
                                        <p:strVal val="visible"/>
                                      </p:to>
                                    </p:set>
                                    <p:animEffect transition="in" filter="checkerboard(across)">
                                      <p:cBhvr additive="repl">
                                        <p:cTn id="7" dur="500"/>
                                        <p:tgtEl>
                                          <p:spTgt spid="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CustomShape 1"/>
          <p:cNvSpPr/>
          <p:nvPr/>
        </p:nvSpPr>
        <p:spPr>
          <a:xfrm>
            <a:off x="304920" y="152280"/>
            <a:ext cx="8457120" cy="761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en-US" sz="4500" b="0" strike="noStrike" spc="-1">
                <a:solidFill>
                  <a:srgbClr val="293A83"/>
                </a:solidFill>
                <a:latin typeface="Calibri"/>
                <a:ea typeface="DejaVu Sans"/>
              </a:rPr>
              <a:t>JSON Syntax</a:t>
            </a:r>
            <a:endParaRPr lang="en-US" sz="4500" b="0" strike="noStrike" spc="-1">
              <a:latin typeface="Arial"/>
            </a:endParaRPr>
          </a:p>
        </p:txBody>
      </p:sp>
      <p:sp>
        <p:nvSpPr>
          <p:cNvPr id="180" name="CustomShape 2"/>
          <p:cNvSpPr/>
          <p:nvPr/>
        </p:nvSpPr>
        <p:spPr>
          <a:xfrm>
            <a:off x="304920" y="1143000"/>
            <a:ext cx="8762040" cy="51804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nSpc>
                <a:spcPct val="100000"/>
              </a:lnSpc>
              <a:spcBef>
                <a:spcPts val="1199"/>
              </a:spcBef>
              <a:buClr>
                <a:srgbClr val="003399"/>
              </a:buClr>
              <a:buFont typeface="Wingdings" charset="2"/>
              <a:buChar char=""/>
            </a:pPr>
            <a:r>
              <a:rPr lang="en-US" sz="3400" b="0" strike="noStrike" spc="-1" dirty="0">
                <a:solidFill>
                  <a:srgbClr val="000000"/>
                </a:solidFill>
                <a:latin typeface="Calibri"/>
                <a:ea typeface="DejaVu Sans"/>
              </a:rPr>
              <a:t>Data is in name-value pairs</a:t>
            </a:r>
            <a:endParaRPr lang="en-US" sz="3400" b="0" strike="noStrike" spc="-1" dirty="0">
              <a:latin typeface="Arial"/>
            </a:endParaRPr>
          </a:p>
          <a:p>
            <a:pPr marL="669960" lvl="1" indent="-324360">
              <a:lnSpc>
                <a:spcPct val="100000"/>
              </a:lnSpc>
              <a:spcBef>
                <a:spcPts val="601"/>
              </a:spcBef>
              <a:buClr>
                <a:srgbClr val="006633"/>
              </a:buClr>
              <a:buSzPct val="85000"/>
              <a:buFont typeface="Wingdings" charset="2"/>
              <a:buChar char=""/>
            </a:pPr>
            <a:r>
              <a:rPr lang="en-US" sz="3000" b="0" strike="noStrike" spc="-1" dirty="0">
                <a:solidFill>
                  <a:srgbClr val="000000"/>
                </a:solidFill>
                <a:latin typeface="Calibri"/>
                <a:ea typeface="DejaVu Sans"/>
              </a:rPr>
              <a:t>Field name in double quotes, followed by a colon, followed by a value</a:t>
            </a:r>
            <a:endParaRPr lang="en-US" sz="3000" b="0" strike="noStrike" spc="-1" dirty="0">
              <a:latin typeface="Arial"/>
            </a:endParaRPr>
          </a:p>
          <a:p>
            <a:pPr marL="1022400" lvl="2" indent="-349920">
              <a:lnSpc>
                <a:spcPct val="100000"/>
              </a:lnSpc>
              <a:spcBef>
                <a:spcPts val="541"/>
              </a:spcBef>
              <a:buClr>
                <a:srgbClr val="CC0000"/>
              </a:buClr>
              <a:buSzPct val="75000"/>
              <a:buFont typeface="Wingdings" charset="2"/>
              <a:buChar char=""/>
            </a:pPr>
            <a:r>
              <a:rPr lang="en-US" sz="2700" b="0" strike="noStrike" spc="-1" dirty="0">
                <a:solidFill>
                  <a:srgbClr val="000000"/>
                </a:solidFill>
                <a:latin typeface="Calibri"/>
                <a:ea typeface="DejaVu Sans"/>
              </a:rPr>
              <a:t>In JSON, the </a:t>
            </a:r>
            <a:r>
              <a:rPr lang="en-US" sz="2700" b="0" i="1" strike="noStrike" spc="-1" dirty="0">
                <a:solidFill>
                  <a:srgbClr val="C00000"/>
                </a:solidFill>
                <a:latin typeface="Calibri"/>
                <a:ea typeface="DejaVu Sans"/>
              </a:rPr>
              <a:t>keys</a:t>
            </a:r>
            <a:r>
              <a:rPr lang="en-US" sz="2700" b="0" strike="noStrike" spc="-1" dirty="0">
                <a:solidFill>
                  <a:srgbClr val="000000"/>
                </a:solidFill>
                <a:latin typeface="Calibri"/>
                <a:ea typeface="DejaVu Sans"/>
              </a:rPr>
              <a:t> must be strings</a:t>
            </a:r>
            <a:endParaRPr lang="en-US" sz="2700" b="0" strike="noStrike" spc="-1" dirty="0">
              <a:latin typeface="Arial"/>
            </a:endParaRPr>
          </a:p>
          <a:p>
            <a:pPr marL="343080" indent="-342000">
              <a:lnSpc>
                <a:spcPct val="100000"/>
              </a:lnSpc>
              <a:spcBef>
                <a:spcPts val="1199"/>
              </a:spcBef>
              <a:buClr>
                <a:srgbClr val="003399"/>
              </a:buClr>
              <a:buFont typeface="Wingdings" charset="2"/>
              <a:buChar char=""/>
            </a:pPr>
            <a:r>
              <a:rPr lang="en-US" sz="3400" b="0" strike="noStrike" spc="-1" dirty="0">
                <a:solidFill>
                  <a:srgbClr val="000000"/>
                </a:solidFill>
                <a:latin typeface="Calibri"/>
                <a:ea typeface="DejaVu Sans"/>
              </a:rPr>
              <a:t>Data is separated by commas</a:t>
            </a:r>
            <a:endParaRPr lang="en-US" sz="3400" b="0" strike="noStrike" spc="-1" dirty="0">
              <a:latin typeface="Arial"/>
            </a:endParaRPr>
          </a:p>
          <a:p>
            <a:pPr marL="669960" lvl="1" indent="-324360">
              <a:lnSpc>
                <a:spcPct val="100000"/>
              </a:lnSpc>
              <a:spcBef>
                <a:spcPts val="601"/>
              </a:spcBef>
              <a:buClr>
                <a:srgbClr val="006633"/>
              </a:buClr>
              <a:buSzPct val="85000"/>
              <a:buFont typeface="Wingdings" charset="2"/>
              <a:buChar char=""/>
            </a:pPr>
            <a:r>
              <a:rPr lang="en-US" sz="3000" b="0" strike="noStrike" spc="-1" dirty="0">
                <a:solidFill>
                  <a:srgbClr val="000000"/>
                </a:solidFill>
                <a:latin typeface="Calibri"/>
                <a:ea typeface="DejaVu Sans"/>
              </a:rPr>
              <a:t>Data types: string, number, object, array, </a:t>
            </a:r>
            <a:r>
              <a:rPr lang="en-US" sz="3000" spc="-1" dirty="0" err="1">
                <a:solidFill>
                  <a:srgbClr val="000000"/>
                </a:solidFill>
                <a:latin typeface="Calibri"/>
                <a:ea typeface="DejaVu Sans"/>
              </a:rPr>
              <a:t>b</a:t>
            </a:r>
            <a:r>
              <a:rPr lang="en-US" sz="3000" b="0" strike="noStrike" spc="-1" dirty="0" err="1">
                <a:solidFill>
                  <a:srgbClr val="000000"/>
                </a:solidFill>
                <a:latin typeface="Calibri"/>
                <a:ea typeface="DejaVu Sans"/>
              </a:rPr>
              <a:t>oolean</a:t>
            </a:r>
            <a:r>
              <a:rPr lang="en-US" sz="3000" b="0" strike="noStrike" spc="-1" dirty="0">
                <a:solidFill>
                  <a:srgbClr val="000000"/>
                </a:solidFill>
                <a:latin typeface="Calibri"/>
                <a:ea typeface="DejaVu Sans"/>
              </a:rPr>
              <a:t>, and null</a:t>
            </a:r>
            <a:endParaRPr lang="en-US" sz="3000" b="0" strike="noStrike" spc="-1" dirty="0">
              <a:latin typeface="Arial"/>
            </a:endParaRPr>
          </a:p>
          <a:p>
            <a:pPr marL="343080" indent="-342000">
              <a:lnSpc>
                <a:spcPct val="100000"/>
              </a:lnSpc>
              <a:spcBef>
                <a:spcPts val="1199"/>
              </a:spcBef>
              <a:buClr>
                <a:srgbClr val="003399"/>
              </a:buClr>
              <a:buFont typeface="Wingdings" charset="2"/>
              <a:buChar char=""/>
            </a:pPr>
            <a:r>
              <a:rPr lang="en-US" sz="3400" b="0" strike="noStrike" spc="-1" dirty="0">
                <a:solidFill>
                  <a:srgbClr val="000000"/>
                </a:solidFill>
                <a:latin typeface="Calibri"/>
                <a:ea typeface="DejaVu Sans"/>
              </a:rPr>
              <a:t>Curly braces hold objects </a:t>
            </a:r>
            <a:r>
              <a:rPr lang="en-US" sz="3600" b="0" i="0" dirty="0">
                <a:solidFill>
                  <a:srgbClr val="202124"/>
                </a:solidFill>
                <a:effectLst/>
                <a:latin typeface="arial" panose="020B0604020202020204" pitchFamily="34" charset="0"/>
              </a:rPr>
              <a:t>{}</a:t>
            </a:r>
            <a:endParaRPr lang="en-US" sz="3400" b="0" strike="noStrike" spc="-1" dirty="0">
              <a:latin typeface="Arial"/>
            </a:endParaRPr>
          </a:p>
          <a:p>
            <a:pPr marL="343080" indent="-342000">
              <a:lnSpc>
                <a:spcPct val="100000"/>
              </a:lnSpc>
              <a:spcBef>
                <a:spcPts val="1199"/>
              </a:spcBef>
              <a:buClr>
                <a:srgbClr val="003399"/>
              </a:buClr>
              <a:buFont typeface="Wingdings" charset="2"/>
              <a:buChar char=""/>
            </a:pPr>
            <a:r>
              <a:rPr lang="en-US" sz="3400" b="0" strike="noStrike" spc="-1" dirty="0">
                <a:solidFill>
                  <a:srgbClr val="000000"/>
                </a:solidFill>
                <a:latin typeface="Calibri"/>
                <a:ea typeface="DejaVu Sans"/>
              </a:rPr>
              <a:t>Square brackets hold arrays</a:t>
            </a:r>
            <a:r>
              <a:rPr lang="en-US" sz="3600" b="0" i="0" dirty="0">
                <a:solidFill>
                  <a:srgbClr val="202124"/>
                </a:solidFill>
                <a:effectLst/>
                <a:latin typeface="arial" panose="020B0604020202020204" pitchFamily="34" charset="0"/>
              </a:rPr>
              <a:t> []</a:t>
            </a:r>
            <a:endParaRPr lang="en-US" sz="3400" b="0" strike="noStrike" spc="-1" dirty="0">
              <a:latin typeface="Arial"/>
            </a:endParaRPr>
          </a:p>
        </p:txBody>
      </p:sp>
      <p:sp>
        <p:nvSpPr>
          <p:cNvPr id="181" name="CustomShape 3"/>
          <p:cNvSpPr/>
          <p:nvPr/>
        </p:nvSpPr>
        <p:spPr>
          <a:xfrm>
            <a:off x="3962520" y="6477120"/>
            <a:ext cx="608400" cy="2433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fld id="{8F952906-52C2-46E0-9CFB-6C8252C79E0B}" type="slidenum">
              <a:rPr lang="en-US" sz="1200" b="0" strike="noStrike" spc="-1">
                <a:solidFill>
                  <a:srgbClr val="000000"/>
                </a:solidFill>
                <a:latin typeface="Arial"/>
                <a:ea typeface="MS PGothic"/>
              </a:rPr>
              <a:t>26</a:t>
            </a:fld>
            <a:endParaRPr lang="en-US" sz="1200" b="0" strike="noStrike" spc="-1">
              <a:latin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CustomShape 1"/>
          <p:cNvSpPr/>
          <p:nvPr/>
        </p:nvSpPr>
        <p:spPr>
          <a:xfrm>
            <a:off x="304920" y="152280"/>
            <a:ext cx="8457120" cy="761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en-US" sz="4500" b="0" strike="noStrike" spc="-1">
                <a:solidFill>
                  <a:srgbClr val="293A83"/>
                </a:solidFill>
                <a:latin typeface="Calibri"/>
                <a:ea typeface="DejaVu Sans"/>
              </a:rPr>
              <a:t>Why to Study JSON: Benefits</a:t>
            </a:r>
            <a:endParaRPr lang="en-US" sz="4500" b="0" strike="noStrike" spc="-1">
              <a:latin typeface="Arial"/>
            </a:endParaRPr>
          </a:p>
        </p:txBody>
      </p:sp>
      <p:sp>
        <p:nvSpPr>
          <p:cNvPr id="177" name="CustomShape 2"/>
          <p:cNvSpPr/>
          <p:nvPr/>
        </p:nvSpPr>
        <p:spPr>
          <a:xfrm>
            <a:off x="304920" y="1143000"/>
            <a:ext cx="9066600" cy="51804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nSpc>
                <a:spcPct val="100000"/>
              </a:lnSpc>
              <a:spcBef>
                <a:spcPts val="1199"/>
              </a:spcBef>
              <a:buClr>
                <a:srgbClr val="003399"/>
              </a:buClr>
              <a:buFont typeface="Wingdings" charset="2"/>
              <a:buChar char=""/>
            </a:pPr>
            <a:r>
              <a:rPr lang="en-US" sz="3400" b="0" strike="noStrike" spc="-1">
                <a:solidFill>
                  <a:srgbClr val="000000"/>
                </a:solidFill>
                <a:latin typeface="Calibri"/>
                <a:ea typeface="DejaVu Sans"/>
              </a:rPr>
              <a:t>Simplify data sharing &amp; transport</a:t>
            </a:r>
            <a:endParaRPr lang="en-US" sz="3400" b="0" strike="noStrike" spc="-1">
              <a:latin typeface="Arial"/>
            </a:endParaRPr>
          </a:p>
          <a:p>
            <a:pPr marL="669960" lvl="1" indent="-324360">
              <a:lnSpc>
                <a:spcPct val="100000"/>
              </a:lnSpc>
              <a:spcBef>
                <a:spcPts val="601"/>
              </a:spcBef>
              <a:buClr>
                <a:srgbClr val="006633"/>
              </a:buClr>
              <a:buSzPct val="85000"/>
              <a:buFont typeface="Wingdings" charset="2"/>
              <a:buChar char=""/>
            </a:pPr>
            <a:r>
              <a:rPr lang="en-US" sz="3000" b="0" strike="noStrike" spc="-1">
                <a:solidFill>
                  <a:srgbClr val="000000"/>
                </a:solidFill>
                <a:latin typeface="Calibri"/>
                <a:ea typeface="DejaVu Sans"/>
              </a:rPr>
              <a:t>JSON is </a:t>
            </a:r>
            <a:r>
              <a:rPr lang="en-US" sz="3000" b="0" strike="noStrike" spc="-1">
                <a:solidFill>
                  <a:srgbClr val="C00000"/>
                </a:solidFill>
                <a:latin typeface="Calibri"/>
                <a:ea typeface="DejaVu Sans"/>
              </a:rPr>
              <a:t>text based </a:t>
            </a:r>
            <a:r>
              <a:rPr lang="en-US" sz="3000" b="0" strike="noStrike" spc="-1">
                <a:solidFill>
                  <a:srgbClr val="000000"/>
                </a:solidFill>
                <a:latin typeface="Calibri"/>
                <a:ea typeface="DejaVu Sans"/>
              </a:rPr>
              <a:t>and platform independent</a:t>
            </a:r>
            <a:endParaRPr lang="en-US" sz="3000" b="0" strike="noStrike" spc="-1">
              <a:latin typeface="Arial"/>
            </a:endParaRPr>
          </a:p>
          <a:p>
            <a:pPr marL="343080" indent="-342000">
              <a:lnSpc>
                <a:spcPct val="100000"/>
              </a:lnSpc>
              <a:spcBef>
                <a:spcPts val="1199"/>
              </a:spcBef>
              <a:buClr>
                <a:srgbClr val="003399"/>
              </a:buClr>
              <a:buFont typeface="Wingdings" charset="2"/>
              <a:buChar char=""/>
            </a:pPr>
            <a:r>
              <a:rPr lang="en-US" sz="3400" b="0" strike="noStrike" spc="-1">
                <a:solidFill>
                  <a:srgbClr val="000000"/>
                </a:solidFill>
                <a:latin typeface="Calibri"/>
                <a:ea typeface="DejaVu Sans"/>
              </a:rPr>
              <a:t>JSON is simple, efficient, and popular</a:t>
            </a:r>
            <a:endParaRPr lang="en-US" sz="3400" b="0" strike="noStrike" spc="-1">
              <a:latin typeface="Arial"/>
            </a:endParaRPr>
          </a:p>
          <a:p>
            <a:pPr marL="343080" indent="-342000">
              <a:lnSpc>
                <a:spcPct val="100000"/>
              </a:lnSpc>
              <a:spcBef>
                <a:spcPts val="1199"/>
              </a:spcBef>
              <a:buClr>
                <a:srgbClr val="003399"/>
              </a:buClr>
              <a:buFont typeface="Wingdings" charset="2"/>
              <a:buChar char=""/>
            </a:pPr>
            <a:r>
              <a:rPr lang="en-US" sz="3400" b="0" strike="noStrike" spc="-1">
                <a:solidFill>
                  <a:srgbClr val="000000"/>
                </a:solidFill>
                <a:latin typeface="Calibri"/>
                <a:ea typeface="DejaVu Sans"/>
              </a:rPr>
              <a:t>Extensive libraries to process JSON</a:t>
            </a:r>
            <a:endParaRPr lang="en-US" sz="3400" b="0" strike="noStrike" spc="-1">
              <a:latin typeface="Arial"/>
            </a:endParaRPr>
          </a:p>
          <a:p>
            <a:pPr marL="669960" lvl="1" indent="-324360">
              <a:lnSpc>
                <a:spcPct val="100000"/>
              </a:lnSpc>
              <a:spcBef>
                <a:spcPts val="601"/>
              </a:spcBef>
              <a:buClr>
                <a:srgbClr val="006633"/>
              </a:buClr>
              <a:buSzPct val="85000"/>
              <a:buFont typeface="Wingdings" charset="2"/>
              <a:buChar char=""/>
            </a:pPr>
            <a:r>
              <a:rPr lang="en-US" sz="3000" b="0" strike="noStrike" spc="-1">
                <a:solidFill>
                  <a:srgbClr val="000000"/>
                </a:solidFill>
                <a:latin typeface="Calibri"/>
                <a:ea typeface="DejaVu Sans"/>
              </a:rPr>
              <a:t>To validate, to present, …</a:t>
            </a:r>
            <a:endParaRPr lang="en-US" sz="3000" b="0" strike="noStrike" spc="-1">
              <a:latin typeface="Arial"/>
            </a:endParaRPr>
          </a:p>
          <a:p>
            <a:pPr marL="343080" indent="-342000">
              <a:lnSpc>
                <a:spcPct val="100000"/>
              </a:lnSpc>
              <a:spcBef>
                <a:spcPts val="1199"/>
              </a:spcBef>
              <a:buClr>
                <a:srgbClr val="003399"/>
              </a:buClr>
              <a:buFont typeface="Wingdings" charset="2"/>
              <a:buChar char=""/>
            </a:pPr>
            <a:r>
              <a:rPr lang="en-US" sz="3400" b="0" strike="noStrike" spc="-1">
                <a:solidFill>
                  <a:srgbClr val="000000"/>
                </a:solidFill>
                <a:latin typeface="Calibri"/>
                <a:ea typeface="DejaVu Sans"/>
              </a:rPr>
              <a:t>In web application, </a:t>
            </a:r>
            <a:r>
              <a:rPr lang="en-US" sz="3400" b="0" strike="noStrike" spc="-1">
                <a:solidFill>
                  <a:srgbClr val="C00000"/>
                </a:solidFill>
                <a:latin typeface="Calibri"/>
                <a:ea typeface="DejaVu Sans"/>
              </a:rPr>
              <a:t>data separation </a:t>
            </a:r>
            <a:r>
              <a:rPr lang="en-US" sz="3400" b="0" strike="noStrike" spc="-1">
                <a:solidFill>
                  <a:srgbClr val="000000"/>
                </a:solidFill>
                <a:latin typeface="Calibri"/>
                <a:ea typeface="DejaVu Sans"/>
              </a:rPr>
              <a:t>from HTML</a:t>
            </a:r>
            <a:endParaRPr lang="en-US" sz="3400" b="0" strike="noStrike" spc="-1">
              <a:latin typeface="Arial"/>
            </a:endParaRPr>
          </a:p>
          <a:p>
            <a:pPr marL="669960" lvl="1" indent="-324360">
              <a:lnSpc>
                <a:spcPct val="100000"/>
              </a:lnSpc>
              <a:spcBef>
                <a:spcPts val="601"/>
              </a:spcBef>
              <a:buClr>
                <a:srgbClr val="006633"/>
              </a:buClr>
              <a:buSzPct val="85000"/>
              <a:buFont typeface="Wingdings" charset="2"/>
              <a:buChar char=""/>
            </a:pPr>
            <a:r>
              <a:rPr lang="en-US" sz="3000" b="0" strike="noStrike" spc="-1">
                <a:solidFill>
                  <a:srgbClr val="000000"/>
                </a:solidFill>
                <a:latin typeface="Calibri"/>
                <a:ea typeface="DejaVu Sans"/>
              </a:rPr>
              <a:t>E.g., table structure by HTML, table data by JSON</a:t>
            </a:r>
            <a:endParaRPr lang="en-US" sz="3000" b="0" strike="noStrike" spc="-1">
              <a:latin typeface="Arial"/>
            </a:endParaRPr>
          </a:p>
          <a:p>
            <a:pPr marL="343080" indent="-342000">
              <a:lnSpc>
                <a:spcPct val="100000"/>
              </a:lnSpc>
              <a:spcBef>
                <a:spcPts val="1199"/>
              </a:spcBef>
              <a:buClr>
                <a:srgbClr val="003399"/>
              </a:buClr>
              <a:buFont typeface="Wingdings" charset="2"/>
              <a:buChar char=""/>
            </a:pPr>
            <a:r>
              <a:rPr lang="en-US" sz="3400" b="0" strike="noStrike" spc="-1">
                <a:solidFill>
                  <a:srgbClr val="000000"/>
                </a:solidFill>
                <a:latin typeface="Calibri"/>
                <a:ea typeface="DejaVu Sans"/>
              </a:rPr>
              <a:t>JSON </a:t>
            </a:r>
            <a:r>
              <a:rPr lang="en-US" sz="3400" b="0" strike="noStrike" spc="-1">
                <a:solidFill>
                  <a:srgbClr val="000000"/>
                </a:solidFill>
                <a:latin typeface="Wingdings"/>
                <a:ea typeface="DejaVu Sans"/>
              </a:rPr>
              <a:t></a:t>
            </a:r>
            <a:r>
              <a:rPr lang="en-US" sz="3400" b="0" strike="noStrike" spc="-1">
                <a:solidFill>
                  <a:srgbClr val="000000"/>
                </a:solidFill>
                <a:latin typeface="Calibri"/>
                <a:ea typeface="DejaVu Sans"/>
              </a:rPr>
              <a:t> JS Objects </a:t>
            </a:r>
            <a:endParaRPr lang="en-US" sz="3400" b="0" strike="noStrike" spc="-1">
              <a:latin typeface="Arial"/>
            </a:endParaRPr>
          </a:p>
        </p:txBody>
      </p:sp>
      <p:sp>
        <p:nvSpPr>
          <p:cNvPr id="178" name="CustomShape 3"/>
          <p:cNvSpPr/>
          <p:nvPr/>
        </p:nvSpPr>
        <p:spPr>
          <a:xfrm>
            <a:off x="3962520" y="6477120"/>
            <a:ext cx="608400" cy="2433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fld id="{73463E39-08D9-4930-89A5-555EEAE46C5E}" type="slidenum">
              <a:rPr lang="en-US" sz="1200" b="0" strike="noStrike" spc="-1">
                <a:solidFill>
                  <a:srgbClr val="000000"/>
                </a:solidFill>
                <a:latin typeface="Arial"/>
                <a:ea typeface="MS PGothic"/>
              </a:rPr>
              <a:t>27</a:t>
            </a:fld>
            <a:endParaRPr lang="en-US" sz="1200" b="0" strike="noStrike" spc="-1">
              <a:latin typeface="Arial"/>
            </a:endParaRPr>
          </a:p>
        </p:txBody>
      </p:sp>
    </p:spTree>
    <p:extLst>
      <p:ext uri="{BB962C8B-B14F-4D97-AF65-F5344CB8AC3E}">
        <p14:creationId xmlns:p14="http://schemas.microsoft.com/office/powerpoint/2010/main" val="8681724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CustomShape 1"/>
          <p:cNvSpPr/>
          <p:nvPr/>
        </p:nvSpPr>
        <p:spPr>
          <a:xfrm>
            <a:off x="304920" y="152280"/>
            <a:ext cx="8457120" cy="761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en-US" sz="4500" b="0" strike="noStrike" spc="-1">
                <a:solidFill>
                  <a:srgbClr val="293A83"/>
                </a:solidFill>
                <a:latin typeface="Calibri"/>
                <a:ea typeface="DejaVu Sans"/>
              </a:rPr>
              <a:t>Outline</a:t>
            </a:r>
            <a:endParaRPr lang="en-US" sz="4500" b="0" strike="noStrike" spc="-1">
              <a:latin typeface="Arial"/>
            </a:endParaRPr>
          </a:p>
        </p:txBody>
      </p:sp>
      <p:sp>
        <p:nvSpPr>
          <p:cNvPr id="186" name="CustomShape 2"/>
          <p:cNvSpPr/>
          <p:nvPr/>
        </p:nvSpPr>
        <p:spPr>
          <a:xfrm>
            <a:off x="304920" y="1143000"/>
            <a:ext cx="8380800" cy="51804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nSpc>
                <a:spcPct val="100000"/>
              </a:lnSpc>
              <a:spcBef>
                <a:spcPts val="1199"/>
              </a:spcBef>
              <a:buClr>
                <a:srgbClr val="003399"/>
              </a:buClr>
              <a:buFont typeface="Wingdings" charset="2"/>
              <a:buChar char=""/>
            </a:pPr>
            <a:r>
              <a:rPr lang="en-US" sz="3600" b="0" strike="noStrike" spc="-1" dirty="0">
                <a:solidFill>
                  <a:srgbClr val="C2C2C2"/>
                </a:solidFill>
                <a:latin typeface="Calibri"/>
                <a:ea typeface="DejaVu Sans"/>
              </a:rPr>
              <a:t>Introduction</a:t>
            </a:r>
            <a:endParaRPr lang="en-US" sz="3600" b="0" strike="noStrike" spc="-1" dirty="0">
              <a:latin typeface="Arial"/>
            </a:endParaRPr>
          </a:p>
          <a:p>
            <a:pPr marL="343080" indent="-342000">
              <a:lnSpc>
                <a:spcPct val="100000"/>
              </a:lnSpc>
              <a:spcBef>
                <a:spcPts val="1199"/>
              </a:spcBef>
              <a:buClr>
                <a:srgbClr val="003399"/>
              </a:buClr>
              <a:buFont typeface="Wingdings" charset="2"/>
              <a:buChar char=""/>
            </a:pPr>
            <a:r>
              <a:rPr lang="en-US" sz="3600" b="0" strike="noStrike" spc="-1" dirty="0">
                <a:solidFill>
                  <a:srgbClr val="000000"/>
                </a:solidFill>
                <a:latin typeface="Calibri"/>
                <a:ea typeface="DejaVu Sans"/>
              </a:rPr>
              <a:t>Documentation</a:t>
            </a:r>
            <a:r>
              <a:rPr lang="en-US" sz="3600" spc="-1" dirty="0">
                <a:solidFill>
                  <a:srgbClr val="000000"/>
                </a:solidFill>
                <a:latin typeface="Calibri"/>
                <a:ea typeface="DejaVu Sans"/>
              </a:rPr>
              <a:t> </a:t>
            </a:r>
            <a:r>
              <a:rPr lang="en-US" sz="3600" b="0" strike="noStrike" spc="-1" dirty="0">
                <a:solidFill>
                  <a:srgbClr val="000000"/>
                </a:solidFill>
                <a:latin typeface="Calibri"/>
                <a:ea typeface="DejaVu Sans"/>
              </a:rPr>
              <a:t>&amp; Validation</a:t>
            </a:r>
            <a:endParaRPr lang="en-US" sz="3600" b="0" strike="noStrike" spc="-1" dirty="0">
              <a:latin typeface="Arial"/>
            </a:endParaRPr>
          </a:p>
          <a:p>
            <a:pPr marL="343080" indent="-342000">
              <a:lnSpc>
                <a:spcPct val="100000"/>
              </a:lnSpc>
              <a:spcBef>
                <a:spcPts val="1199"/>
              </a:spcBef>
              <a:buClr>
                <a:srgbClr val="003399"/>
              </a:buClr>
              <a:buFont typeface="Wingdings" charset="2"/>
              <a:buChar char=""/>
            </a:pPr>
            <a:r>
              <a:rPr lang="en-US" sz="3600" b="0" strike="noStrike" spc="-1" dirty="0">
                <a:solidFill>
                  <a:srgbClr val="C2C2C2"/>
                </a:solidFill>
                <a:latin typeface="Calibri"/>
                <a:ea typeface="DejaVu Sans"/>
              </a:rPr>
              <a:t>Processing (using JavaScript)</a:t>
            </a:r>
            <a:endParaRPr lang="en-US" sz="3600" b="0" strike="noStrike" spc="-1" dirty="0">
              <a:latin typeface="Arial"/>
            </a:endParaRPr>
          </a:p>
          <a:p>
            <a:pPr marL="343080" indent="-342000">
              <a:lnSpc>
                <a:spcPct val="100000"/>
              </a:lnSpc>
              <a:spcBef>
                <a:spcPts val="1199"/>
              </a:spcBef>
              <a:buClr>
                <a:srgbClr val="003399"/>
              </a:buClr>
              <a:buFont typeface="Wingdings" charset="2"/>
              <a:buChar char=""/>
            </a:pPr>
            <a:r>
              <a:rPr lang="en-US" sz="3600" b="0" strike="noStrike" spc="-1" dirty="0">
                <a:solidFill>
                  <a:srgbClr val="C2C2C2"/>
                </a:solidFill>
                <a:latin typeface="Calibri"/>
                <a:ea typeface="DejaVu Sans"/>
              </a:rPr>
              <a:t>Conclusion</a:t>
            </a:r>
            <a:endParaRPr lang="en-US" sz="3600" b="0" strike="noStrike" spc="-1" dirty="0">
              <a:latin typeface="Arial"/>
            </a:endParaRPr>
          </a:p>
        </p:txBody>
      </p:sp>
      <p:sp>
        <p:nvSpPr>
          <p:cNvPr id="187" name="CustomShape 3"/>
          <p:cNvSpPr/>
          <p:nvPr/>
        </p:nvSpPr>
        <p:spPr>
          <a:xfrm>
            <a:off x="3962520" y="6477120"/>
            <a:ext cx="608400" cy="2433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fld id="{1590DC03-62C1-490A-8B64-458C70ED3008}" type="slidenum">
              <a:rPr lang="en-US" sz="1200" b="0" strike="noStrike" spc="-1">
                <a:solidFill>
                  <a:srgbClr val="000000"/>
                </a:solidFill>
                <a:latin typeface="Arial"/>
                <a:ea typeface="MS PGothic"/>
              </a:rPr>
              <a:t>28</a:t>
            </a:fld>
            <a:endParaRPr lang="en-US" sz="1200" b="0" strike="noStrike" spc="-1">
              <a:latin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CustomShape 1"/>
          <p:cNvSpPr/>
          <p:nvPr/>
        </p:nvSpPr>
        <p:spPr>
          <a:xfrm>
            <a:off x="76320" y="152280"/>
            <a:ext cx="9295200" cy="761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en-US" sz="4400" b="0" strike="noStrike" spc="-1" dirty="0">
                <a:solidFill>
                  <a:srgbClr val="293A83"/>
                </a:solidFill>
                <a:latin typeface="Calibri"/>
                <a:ea typeface="DejaVu Sans"/>
              </a:rPr>
              <a:t>Documentation &amp; Validation</a:t>
            </a:r>
            <a:endParaRPr lang="en-US" sz="4400" b="0" strike="noStrike" spc="-1" dirty="0">
              <a:latin typeface="Arial"/>
            </a:endParaRPr>
          </a:p>
        </p:txBody>
      </p:sp>
      <p:sp>
        <p:nvSpPr>
          <p:cNvPr id="189" name="CustomShape 2"/>
          <p:cNvSpPr/>
          <p:nvPr/>
        </p:nvSpPr>
        <p:spPr>
          <a:xfrm>
            <a:off x="304920" y="1143000"/>
            <a:ext cx="8838000" cy="51804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nSpc>
                <a:spcPct val="100000"/>
              </a:lnSpc>
              <a:spcBef>
                <a:spcPts val="1199"/>
              </a:spcBef>
              <a:buClr>
                <a:srgbClr val="003399"/>
              </a:buClr>
              <a:buFont typeface="Wingdings" charset="2"/>
              <a:buChar char=""/>
            </a:pPr>
            <a:r>
              <a:rPr lang="en-US" sz="3400" b="0" strike="noStrike" spc="-1" dirty="0">
                <a:solidFill>
                  <a:srgbClr val="000000"/>
                </a:solidFill>
                <a:latin typeface="Calibri"/>
                <a:ea typeface="DejaVu Sans"/>
              </a:rPr>
              <a:t>Assume that application A exchange data with application B</a:t>
            </a:r>
            <a:endParaRPr lang="en-US" sz="3400" b="0" strike="noStrike" spc="-1" dirty="0">
              <a:latin typeface="Arial"/>
            </a:endParaRPr>
          </a:p>
          <a:p>
            <a:pPr marL="343080" indent="-342000">
              <a:lnSpc>
                <a:spcPct val="100000"/>
              </a:lnSpc>
              <a:spcBef>
                <a:spcPts val="1199"/>
              </a:spcBef>
              <a:buClr>
                <a:srgbClr val="003399"/>
              </a:buClr>
              <a:buFont typeface="Wingdings" charset="2"/>
              <a:buChar char=""/>
            </a:pPr>
            <a:r>
              <a:rPr lang="en-US" sz="3400" b="0" strike="noStrike" spc="-1" dirty="0">
                <a:solidFill>
                  <a:srgbClr val="000000"/>
                </a:solidFill>
                <a:latin typeface="Calibri"/>
                <a:ea typeface="DejaVu Sans"/>
              </a:rPr>
              <a:t>How does A’s developer document the data format?</a:t>
            </a:r>
            <a:endParaRPr lang="en-US" sz="3400" b="0" strike="noStrike" spc="-1" dirty="0">
              <a:latin typeface="Arial"/>
            </a:endParaRPr>
          </a:p>
          <a:p>
            <a:pPr marL="669960" lvl="1" indent="-324360">
              <a:lnSpc>
                <a:spcPct val="100000"/>
              </a:lnSpc>
              <a:spcBef>
                <a:spcPts val="601"/>
              </a:spcBef>
              <a:buClr>
                <a:srgbClr val="006633"/>
              </a:buClr>
              <a:buSzPct val="85000"/>
              <a:buFont typeface="Wingdings" charset="2"/>
              <a:buChar char=""/>
            </a:pPr>
            <a:r>
              <a:rPr lang="en-US" sz="3000" spc="-1" dirty="0">
                <a:solidFill>
                  <a:srgbClr val="000000"/>
                </a:solidFill>
                <a:latin typeface="Calibri"/>
              </a:rPr>
              <a:t>How does the receiver know the structure of the data?</a:t>
            </a:r>
          </a:p>
          <a:p>
            <a:pPr marL="1127160" lvl="2" indent="-324360">
              <a:spcBef>
                <a:spcPts val="601"/>
              </a:spcBef>
              <a:buClr>
                <a:srgbClr val="006633"/>
              </a:buClr>
              <a:buSzPct val="85000"/>
              <a:buFont typeface="Wingdings" charset="2"/>
              <a:buChar char=""/>
            </a:pPr>
            <a:r>
              <a:rPr lang="en-US" sz="2800" spc="-1" dirty="0">
                <a:solidFill>
                  <a:srgbClr val="000000"/>
                </a:solidFill>
                <a:latin typeface="Calibri"/>
              </a:rPr>
              <a:t>In English?</a:t>
            </a:r>
          </a:p>
          <a:p>
            <a:pPr marL="1127160" lvl="2" indent="-324360">
              <a:spcBef>
                <a:spcPts val="601"/>
              </a:spcBef>
              <a:buClr>
                <a:srgbClr val="006633"/>
              </a:buClr>
              <a:buSzPct val="85000"/>
              <a:buFont typeface="Wingdings" charset="2"/>
              <a:buChar char=""/>
            </a:pPr>
            <a:r>
              <a:rPr lang="en-US" sz="2800" spc="-1" dirty="0">
                <a:solidFill>
                  <a:srgbClr val="000000"/>
                </a:solidFill>
                <a:latin typeface="Calibri"/>
              </a:rPr>
              <a:t>By samples?</a:t>
            </a:r>
          </a:p>
          <a:p>
            <a:pPr marL="343080" indent="-342000">
              <a:lnSpc>
                <a:spcPct val="100000"/>
              </a:lnSpc>
              <a:spcBef>
                <a:spcPts val="1199"/>
              </a:spcBef>
              <a:buClr>
                <a:srgbClr val="003399"/>
              </a:buClr>
              <a:buFont typeface="Wingdings" charset="2"/>
              <a:buChar char=""/>
            </a:pPr>
            <a:r>
              <a:rPr lang="en-US" sz="3400" b="0" strike="noStrike" spc="-1" dirty="0">
                <a:solidFill>
                  <a:srgbClr val="000000"/>
                </a:solidFill>
                <a:latin typeface="Calibri"/>
                <a:ea typeface="DejaVu Sans"/>
              </a:rPr>
              <a:t>How can the receiver </a:t>
            </a:r>
            <a:r>
              <a:rPr lang="en-US" sz="3400" b="0" strike="noStrike" spc="-1" dirty="0">
                <a:solidFill>
                  <a:srgbClr val="C00000"/>
                </a:solidFill>
                <a:latin typeface="Calibri"/>
                <a:ea typeface="DejaVu Sans"/>
              </a:rPr>
              <a:t>validate</a:t>
            </a:r>
            <a:r>
              <a:rPr lang="en-US" sz="3400" b="0" strike="noStrike" spc="-1" dirty="0">
                <a:solidFill>
                  <a:srgbClr val="000000"/>
                </a:solidFill>
                <a:latin typeface="Calibri"/>
                <a:ea typeface="DejaVu Sans"/>
              </a:rPr>
              <a:t> the data?</a:t>
            </a:r>
            <a:endParaRPr lang="en-US" sz="3400" b="0" strike="noStrike" spc="-1" dirty="0">
              <a:latin typeface="Arial"/>
            </a:endParaRPr>
          </a:p>
        </p:txBody>
      </p:sp>
      <p:sp>
        <p:nvSpPr>
          <p:cNvPr id="190" name="CustomShape 3"/>
          <p:cNvSpPr/>
          <p:nvPr/>
        </p:nvSpPr>
        <p:spPr>
          <a:xfrm>
            <a:off x="3962520" y="6477120"/>
            <a:ext cx="608400" cy="2433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fld id="{5BC27C9C-1E37-407E-958F-414B7C45DD1A}" type="slidenum">
              <a:rPr lang="en-US" sz="1200" b="0" strike="noStrike" spc="-1">
                <a:solidFill>
                  <a:srgbClr val="000000"/>
                </a:solidFill>
                <a:latin typeface="Arial"/>
                <a:ea typeface="MS PGothic"/>
              </a:rPr>
              <a:t>29</a:t>
            </a:fld>
            <a:endParaRPr lang="en-US" sz="12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CustomShape 1"/>
          <p:cNvSpPr/>
          <p:nvPr/>
        </p:nvSpPr>
        <p:spPr>
          <a:xfrm>
            <a:off x="304920" y="152280"/>
            <a:ext cx="8457120" cy="761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en-US" sz="4500" b="0" strike="noStrike" spc="-1">
                <a:solidFill>
                  <a:srgbClr val="293A83"/>
                </a:solidFill>
                <a:latin typeface="Calibri"/>
                <a:ea typeface="DejaVu Sans"/>
              </a:rPr>
              <a:t>Outline</a:t>
            </a:r>
            <a:endParaRPr lang="en-US" sz="4500" b="0" strike="noStrike" spc="-1">
              <a:latin typeface="Arial"/>
            </a:endParaRPr>
          </a:p>
        </p:txBody>
      </p:sp>
      <p:sp>
        <p:nvSpPr>
          <p:cNvPr id="99" name="CustomShape 2"/>
          <p:cNvSpPr/>
          <p:nvPr/>
        </p:nvSpPr>
        <p:spPr>
          <a:xfrm>
            <a:off x="304920" y="1143000"/>
            <a:ext cx="8380800" cy="51804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nSpc>
                <a:spcPct val="100000"/>
              </a:lnSpc>
              <a:spcBef>
                <a:spcPts val="1199"/>
              </a:spcBef>
              <a:buClr>
                <a:srgbClr val="003399"/>
              </a:buClr>
              <a:buFont typeface="Wingdings" charset="2"/>
              <a:buChar char=""/>
            </a:pPr>
            <a:r>
              <a:rPr lang="en-US" sz="3600" b="0" strike="noStrike" spc="-1" dirty="0">
                <a:solidFill>
                  <a:srgbClr val="000000"/>
                </a:solidFill>
                <a:latin typeface="Calibri"/>
                <a:ea typeface="DejaVu Sans"/>
              </a:rPr>
              <a:t>Introduction</a:t>
            </a:r>
            <a:endParaRPr lang="en-US" sz="3600" b="0" strike="noStrike" spc="-1" dirty="0">
              <a:latin typeface="Arial"/>
            </a:endParaRPr>
          </a:p>
          <a:p>
            <a:pPr marL="343080" indent="-342000">
              <a:lnSpc>
                <a:spcPct val="100000"/>
              </a:lnSpc>
              <a:spcBef>
                <a:spcPts val="1199"/>
              </a:spcBef>
              <a:buClr>
                <a:srgbClr val="003399"/>
              </a:buClr>
              <a:buFont typeface="Wingdings" charset="2"/>
              <a:buChar char=""/>
            </a:pPr>
            <a:r>
              <a:rPr lang="en-US" sz="3600" b="0" strike="noStrike" spc="-1" dirty="0">
                <a:solidFill>
                  <a:srgbClr val="C2C2C2"/>
                </a:solidFill>
                <a:latin typeface="Calibri"/>
                <a:ea typeface="DejaVu Sans"/>
              </a:rPr>
              <a:t>Documentation</a:t>
            </a:r>
            <a:r>
              <a:rPr lang="en-US" sz="3600" spc="-1" dirty="0">
                <a:solidFill>
                  <a:srgbClr val="C2C2C2"/>
                </a:solidFill>
                <a:latin typeface="Calibri"/>
                <a:ea typeface="DejaVu Sans"/>
              </a:rPr>
              <a:t> &amp;</a:t>
            </a:r>
            <a:r>
              <a:rPr lang="en-US" sz="3600" b="0" strike="noStrike" spc="-1" dirty="0">
                <a:solidFill>
                  <a:srgbClr val="C2C2C2"/>
                </a:solidFill>
                <a:latin typeface="Calibri"/>
                <a:ea typeface="DejaVu Sans"/>
              </a:rPr>
              <a:t> Validation</a:t>
            </a:r>
            <a:endParaRPr lang="en-US" sz="3600" b="0" strike="noStrike" spc="-1" dirty="0">
              <a:latin typeface="Arial"/>
            </a:endParaRPr>
          </a:p>
          <a:p>
            <a:pPr marL="343080" indent="-342000">
              <a:lnSpc>
                <a:spcPct val="100000"/>
              </a:lnSpc>
              <a:spcBef>
                <a:spcPts val="1199"/>
              </a:spcBef>
              <a:buClr>
                <a:srgbClr val="003399"/>
              </a:buClr>
              <a:buFont typeface="Wingdings" charset="2"/>
              <a:buChar char=""/>
            </a:pPr>
            <a:r>
              <a:rPr lang="en-US" sz="3600" b="0" strike="noStrike" spc="-1" dirty="0">
                <a:solidFill>
                  <a:srgbClr val="C2C2C2"/>
                </a:solidFill>
                <a:latin typeface="Calibri"/>
                <a:ea typeface="DejaVu Sans"/>
              </a:rPr>
              <a:t>Processing (using JavaScript)</a:t>
            </a:r>
            <a:endParaRPr lang="en-US" sz="3600" b="0" strike="noStrike" spc="-1" dirty="0">
              <a:latin typeface="Arial"/>
            </a:endParaRPr>
          </a:p>
          <a:p>
            <a:pPr marL="343080" indent="-342000">
              <a:lnSpc>
                <a:spcPct val="100000"/>
              </a:lnSpc>
              <a:spcBef>
                <a:spcPts val="1199"/>
              </a:spcBef>
              <a:buClr>
                <a:srgbClr val="003399"/>
              </a:buClr>
              <a:buFont typeface="Wingdings" charset="2"/>
              <a:buChar char=""/>
            </a:pPr>
            <a:r>
              <a:rPr lang="en-US" sz="3600" b="0" strike="noStrike" spc="-1" dirty="0">
                <a:solidFill>
                  <a:srgbClr val="C2C2C2"/>
                </a:solidFill>
                <a:latin typeface="Calibri"/>
                <a:ea typeface="DejaVu Sans"/>
              </a:rPr>
              <a:t>Conclusion</a:t>
            </a:r>
            <a:endParaRPr lang="en-US" sz="3600" b="0" strike="noStrike" spc="-1" dirty="0">
              <a:latin typeface="Arial"/>
            </a:endParaRPr>
          </a:p>
        </p:txBody>
      </p:sp>
      <p:sp>
        <p:nvSpPr>
          <p:cNvPr id="100" name="CustomShape 3"/>
          <p:cNvSpPr/>
          <p:nvPr/>
        </p:nvSpPr>
        <p:spPr>
          <a:xfrm>
            <a:off x="3962520" y="6477120"/>
            <a:ext cx="608400" cy="2433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fld id="{E92B23DC-BC2B-4018-9673-F5DA599602F1}" type="slidenum">
              <a:rPr lang="en-US" sz="1200" b="0" strike="noStrike" spc="-1">
                <a:solidFill>
                  <a:srgbClr val="000000"/>
                </a:solidFill>
                <a:latin typeface="Arial"/>
                <a:ea typeface="MS PGothic"/>
              </a:rPr>
              <a:t>3</a:t>
            </a:fld>
            <a:endParaRPr lang="en-US" sz="1200" b="0" strike="noStrike" spc="-1">
              <a:latin typeface="Arial"/>
            </a:endParaRPr>
          </a:p>
        </p:txBody>
      </p:sp>
    </p:spTree>
    <p:extLst>
      <p:ext uri="{BB962C8B-B14F-4D97-AF65-F5344CB8AC3E}">
        <p14:creationId xmlns:p14="http://schemas.microsoft.com/office/powerpoint/2010/main" val="7199873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CustomShape 1"/>
          <p:cNvSpPr/>
          <p:nvPr/>
        </p:nvSpPr>
        <p:spPr>
          <a:xfrm>
            <a:off x="304920" y="152280"/>
            <a:ext cx="8457120" cy="761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en-US" sz="4500" b="0" strike="noStrike" spc="-1">
                <a:solidFill>
                  <a:srgbClr val="293A83"/>
                </a:solidFill>
                <a:latin typeface="Calibri"/>
                <a:ea typeface="DejaVu Sans"/>
              </a:rPr>
              <a:t>Valid Data</a:t>
            </a:r>
            <a:endParaRPr lang="en-US" sz="4500" b="0" strike="noStrike" spc="-1">
              <a:latin typeface="Arial"/>
            </a:endParaRPr>
          </a:p>
        </p:txBody>
      </p:sp>
      <p:sp>
        <p:nvSpPr>
          <p:cNvPr id="192" name="CustomShape 2"/>
          <p:cNvSpPr/>
          <p:nvPr/>
        </p:nvSpPr>
        <p:spPr>
          <a:xfrm>
            <a:off x="304920" y="990720"/>
            <a:ext cx="8838000" cy="5485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nSpc>
                <a:spcPct val="100000"/>
              </a:lnSpc>
              <a:spcBef>
                <a:spcPts val="1199"/>
              </a:spcBef>
              <a:buClr>
                <a:srgbClr val="003399"/>
              </a:buClr>
              <a:buFont typeface="Wingdings" charset="2"/>
              <a:buChar char=""/>
            </a:pPr>
            <a:r>
              <a:rPr lang="en-US" sz="3400" b="0" strike="noStrike" spc="-1">
                <a:solidFill>
                  <a:srgbClr val="000000"/>
                </a:solidFill>
                <a:latin typeface="Calibri"/>
                <a:ea typeface="DejaVu Sans"/>
              </a:rPr>
              <a:t>Syntax</a:t>
            </a:r>
            <a:endParaRPr lang="en-US" sz="3400" b="0" strike="noStrike" spc="-1">
              <a:latin typeface="Arial"/>
            </a:endParaRPr>
          </a:p>
          <a:p>
            <a:pPr marL="669960" lvl="1" indent="-324360">
              <a:lnSpc>
                <a:spcPct val="100000"/>
              </a:lnSpc>
              <a:spcBef>
                <a:spcPts val="601"/>
              </a:spcBef>
              <a:buClr>
                <a:srgbClr val="006633"/>
              </a:buClr>
              <a:buSzPct val="85000"/>
              <a:buFont typeface="Wingdings" charset="2"/>
              <a:buChar char=""/>
            </a:pPr>
            <a:r>
              <a:rPr lang="en-US" sz="3000" b="0" strike="noStrike" spc="-1">
                <a:solidFill>
                  <a:srgbClr val="000000"/>
                </a:solidFill>
                <a:latin typeface="Calibri"/>
                <a:ea typeface="DejaVu Sans"/>
              </a:rPr>
              <a:t>Syntax rules</a:t>
            </a:r>
            <a:endParaRPr lang="en-US" sz="3000" b="0" strike="noStrike" spc="-1">
              <a:latin typeface="Arial"/>
            </a:endParaRPr>
          </a:p>
          <a:p>
            <a:pPr marL="1022400" lvl="2" indent="-349920">
              <a:lnSpc>
                <a:spcPct val="100000"/>
              </a:lnSpc>
              <a:spcBef>
                <a:spcPts val="541"/>
              </a:spcBef>
              <a:buClr>
                <a:srgbClr val="CC0000"/>
              </a:buClr>
              <a:buSzPct val="75000"/>
              <a:buFont typeface="Wingdings" charset="2"/>
              <a:buChar char=""/>
            </a:pPr>
            <a:r>
              <a:rPr lang="en-US" sz="2700" b="0" strike="noStrike" spc="-1">
                <a:solidFill>
                  <a:srgbClr val="000000"/>
                </a:solidFill>
                <a:latin typeface="Calibri"/>
                <a:ea typeface="DejaVu Sans"/>
              </a:rPr>
              <a:t>E.g., all XML tags must be closed</a:t>
            </a:r>
            <a:endParaRPr lang="en-US" sz="2700" b="0" strike="noStrike" spc="-1">
              <a:latin typeface="Arial"/>
            </a:endParaRPr>
          </a:p>
          <a:p>
            <a:pPr marL="1022400" lvl="2" indent="-349920">
              <a:lnSpc>
                <a:spcPct val="100000"/>
              </a:lnSpc>
              <a:spcBef>
                <a:spcPts val="541"/>
              </a:spcBef>
              <a:buClr>
                <a:srgbClr val="CC0000"/>
              </a:buClr>
              <a:buSzPct val="75000"/>
              <a:buFont typeface="Wingdings" charset="2"/>
              <a:buChar char=""/>
            </a:pPr>
            <a:r>
              <a:rPr lang="en-US" sz="2700" b="0" strike="noStrike" spc="-1">
                <a:solidFill>
                  <a:srgbClr val="000000"/>
                </a:solidFill>
                <a:latin typeface="Calibri"/>
                <a:ea typeface="DejaVu Sans"/>
              </a:rPr>
              <a:t>E.g., all keys must be double quoted in JSON</a:t>
            </a:r>
            <a:endParaRPr lang="en-US" sz="2700" b="0" strike="noStrike" spc="-1">
              <a:latin typeface="Arial"/>
            </a:endParaRPr>
          </a:p>
          <a:p>
            <a:pPr marL="669960" lvl="1" indent="-324360">
              <a:lnSpc>
                <a:spcPct val="100000"/>
              </a:lnSpc>
              <a:spcBef>
                <a:spcPts val="601"/>
              </a:spcBef>
              <a:buClr>
                <a:srgbClr val="006633"/>
              </a:buClr>
              <a:buSzPct val="85000"/>
              <a:buFont typeface="Wingdings" charset="2"/>
              <a:buChar char=""/>
            </a:pPr>
            <a:r>
              <a:rPr lang="en-US" sz="3000" b="0" strike="noStrike" spc="-1">
                <a:solidFill>
                  <a:srgbClr val="000000"/>
                </a:solidFill>
                <a:latin typeface="Calibri"/>
                <a:ea typeface="DejaVu Sans"/>
              </a:rPr>
              <a:t>Syntax error </a:t>
            </a:r>
            <a:r>
              <a:rPr lang="en-US" sz="3000" b="0" strike="noStrike" spc="-1">
                <a:solidFill>
                  <a:srgbClr val="000000"/>
                </a:solidFill>
                <a:latin typeface="Wingdings"/>
                <a:ea typeface="DejaVu Sans"/>
              </a:rPr>
              <a:t></a:t>
            </a:r>
            <a:r>
              <a:rPr lang="en-US" sz="3000" b="0" strike="noStrike" spc="-1">
                <a:solidFill>
                  <a:srgbClr val="000000"/>
                </a:solidFill>
                <a:latin typeface="Calibri"/>
                <a:ea typeface="DejaVu Sans"/>
              </a:rPr>
              <a:t> parser fails to parse the file</a:t>
            </a:r>
            <a:endParaRPr lang="en-US" sz="3000" b="0" strike="noStrike" spc="-1">
              <a:latin typeface="Arial"/>
            </a:endParaRPr>
          </a:p>
          <a:p>
            <a:pPr marL="343080" indent="-342000">
              <a:lnSpc>
                <a:spcPct val="100000"/>
              </a:lnSpc>
              <a:spcBef>
                <a:spcPts val="1199"/>
              </a:spcBef>
              <a:buClr>
                <a:srgbClr val="003399"/>
              </a:buClr>
              <a:buFont typeface="Wingdings" charset="2"/>
              <a:buChar char=""/>
            </a:pPr>
            <a:r>
              <a:rPr lang="en-US" sz="3400" b="0" strike="noStrike" spc="-1">
                <a:solidFill>
                  <a:srgbClr val="000000"/>
                </a:solidFill>
                <a:latin typeface="Calibri"/>
                <a:ea typeface="DejaVu Sans"/>
              </a:rPr>
              <a:t>Symantec (structure)</a:t>
            </a:r>
            <a:endParaRPr lang="en-US" sz="3400" b="0" strike="noStrike" spc="-1">
              <a:latin typeface="Arial"/>
            </a:endParaRPr>
          </a:p>
          <a:p>
            <a:pPr marL="669960" lvl="1" indent="-324360">
              <a:lnSpc>
                <a:spcPct val="100000"/>
              </a:lnSpc>
              <a:spcBef>
                <a:spcPts val="601"/>
              </a:spcBef>
              <a:buClr>
                <a:srgbClr val="006633"/>
              </a:buClr>
              <a:buSzPct val="85000"/>
              <a:buFont typeface="Wingdings" charset="2"/>
              <a:buChar char=""/>
            </a:pPr>
            <a:r>
              <a:rPr lang="en-US" sz="3000" b="0" strike="noStrike" spc="-1">
                <a:solidFill>
                  <a:srgbClr val="000000"/>
                </a:solidFill>
                <a:latin typeface="Calibri"/>
                <a:ea typeface="DejaVu Sans"/>
              </a:rPr>
              <a:t>Application specific rules</a:t>
            </a:r>
            <a:endParaRPr lang="en-US" sz="3000" b="0" strike="noStrike" spc="-1">
              <a:latin typeface="Arial"/>
            </a:endParaRPr>
          </a:p>
          <a:p>
            <a:pPr marL="1022400" lvl="2" indent="-349920">
              <a:lnSpc>
                <a:spcPct val="100000"/>
              </a:lnSpc>
              <a:spcBef>
                <a:spcPts val="541"/>
              </a:spcBef>
              <a:buClr>
                <a:srgbClr val="CC0000"/>
              </a:buClr>
              <a:buSzPct val="75000"/>
              <a:buFont typeface="Wingdings" charset="2"/>
              <a:buChar char=""/>
            </a:pPr>
            <a:r>
              <a:rPr lang="en-US" sz="2700" b="0" strike="noStrike" spc="-1">
                <a:solidFill>
                  <a:srgbClr val="000000"/>
                </a:solidFill>
                <a:latin typeface="Calibri"/>
                <a:ea typeface="DejaVu Sans"/>
              </a:rPr>
              <a:t>E.g. student must have ID</a:t>
            </a:r>
            <a:endParaRPr lang="en-US" sz="2700" b="0" strike="noStrike" spc="-1">
              <a:latin typeface="Arial"/>
            </a:endParaRPr>
          </a:p>
          <a:p>
            <a:pPr marL="669960" lvl="1" indent="-324360">
              <a:lnSpc>
                <a:spcPct val="100000"/>
              </a:lnSpc>
              <a:spcBef>
                <a:spcPts val="601"/>
              </a:spcBef>
              <a:buClr>
                <a:srgbClr val="006633"/>
              </a:buClr>
              <a:buSzPct val="85000"/>
              <a:buFont typeface="Wingdings" charset="2"/>
              <a:buChar char=""/>
            </a:pPr>
            <a:r>
              <a:rPr lang="en-US" sz="3000" b="0" strike="noStrike" spc="-1">
                <a:solidFill>
                  <a:srgbClr val="000000"/>
                </a:solidFill>
                <a:latin typeface="Calibri"/>
                <a:ea typeface="DejaVu Sans"/>
              </a:rPr>
              <a:t>Error </a:t>
            </a:r>
            <a:r>
              <a:rPr lang="en-US" sz="3000" b="0" strike="noStrike" spc="-1">
                <a:solidFill>
                  <a:srgbClr val="000000"/>
                </a:solidFill>
                <a:latin typeface="Wingdings"/>
                <a:ea typeface="DejaVu Sans"/>
              </a:rPr>
              <a:t></a:t>
            </a:r>
            <a:r>
              <a:rPr lang="en-US" sz="3000" b="0" strike="noStrike" spc="-1">
                <a:solidFill>
                  <a:srgbClr val="000000"/>
                </a:solidFill>
                <a:latin typeface="Calibri"/>
                <a:ea typeface="DejaVu Sans"/>
              </a:rPr>
              <a:t> the application fails</a:t>
            </a:r>
            <a:endParaRPr lang="en-US" sz="3000" b="0" strike="noStrike" spc="-1">
              <a:latin typeface="Arial"/>
            </a:endParaRPr>
          </a:p>
        </p:txBody>
      </p:sp>
      <p:sp>
        <p:nvSpPr>
          <p:cNvPr id="193" name="CustomShape 3"/>
          <p:cNvSpPr/>
          <p:nvPr/>
        </p:nvSpPr>
        <p:spPr>
          <a:xfrm>
            <a:off x="3962520" y="6477120"/>
            <a:ext cx="608400" cy="2433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fld id="{048E28CD-4127-44B6-BFDA-843B2165A8E9}" type="slidenum">
              <a:rPr lang="en-US" sz="1200" b="0" strike="noStrike" spc="-1">
                <a:solidFill>
                  <a:srgbClr val="000000"/>
                </a:solidFill>
                <a:latin typeface="Arial"/>
                <a:ea typeface="MS PGothic"/>
              </a:rPr>
              <a:t>30</a:t>
            </a:fld>
            <a:endParaRPr lang="en-US" sz="1200" b="0" strike="noStrike" spc="-1">
              <a:latin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ustomShape 1"/>
          <p:cNvSpPr/>
          <p:nvPr/>
        </p:nvSpPr>
        <p:spPr>
          <a:xfrm>
            <a:off x="304920" y="152280"/>
            <a:ext cx="8457120" cy="761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en-US" sz="4500" b="0" strike="noStrike" spc="-1">
                <a:solidFill>
                  <a:srgbClr val="293A83"/>
                </a:solidFill>
                <a:latin typeface="Calibri"/>
                <a:ea typeface="DejaVu Sans"/>
              </a:rPr>
              <a:t>How to Validate structure?</a:t>
            </a:r>
            <a:endParaRPr lang="en-US" sz="4500" b="0" strike="noStrike" spc="-1">
              <a:latin typeface="Arial"/>
            </a:endParaRPr>
          </a:p>
        </p:txBody>
      </p:sp>
      <p:sp>
        <p:nvSpPr>
          <p:cNvPr id="195" name="CustomShape 2"/>
          <p:cNvSpPr/>
          <p:nvPr/>
        </p:nvSpPr>
        <p:spPr>
          <a:xfrm>
            <a:off x="304920" y="1143000"/>
            <a:ext cx="9523800" cy="51804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nSpc>
                <a:spcPct val="100000"/>
              </a:lnSpc>
              <a:spcBef>
                <a:spcPts val="1199"/>
              </a:spcBef>
              <a:buClr>
                <a:srgbClr val="003399"/>
              </a:buClr>
              <a:buFont typeface="Wingdings" charset="2"/>
              <a:buChar char=""/>
            </a:pPr>
            <a:r>
              <a:rPr lang="en-US" sz="3200" b="0" strike="noStrike" spc="-1" dirty="0">
                <a:solidFill>
                  <a:srgbClr val="000000"/>
                </a:solidFill>
                <a:latin typeface="Calibri"/>
                <a:ea typeface="DejaVu Sans"/>
              </a:rPr>
              <a:t>Method 1: Application specific programs need to check structure of  data</a:t>
            </a:r>
            <a:endParaRPr lang="en-US" sz="3200" b="0" strike="noStrike" spc="-1" dirty="0">
              <a:latin typeface="Arial"/>
            </a:endParaRPr>
          </a:p>
          <a:p>
            <a:pPr marL="669960" lvl="1" indent="-324360">
              <a:lnSpc>
                <a:spcPct val="100000"/>
              </a:lnSpc>
              <a:spcBef>
                <a:spcPts val="561"/>
              </a:spcBef>
              <a:buClr>
                <a:srgbClr val="006633"/>
              </a:buClr>
              <a:buSzPct val="85000"/>
              <a:buFont typeface="Wingdings" charset="2"/>
              <a:buChar char=""/>
            </a:pPr>
            <a:r>
              <a:rPr lang="en-US" sz="2800" b="0" strike="noStrike" spc="-1" dirty="0">
                <a:solidFill>
                  <a:srgbClr val="000000"/>
                </a:solidFill>
                <a:latin typeface="Calibri"/>
                <a:ea typeface="DejaVu Sans"/>
              </a:rPr>
              <a:t>Different applications </a:t>
            </a:r>
            <a:r>
              <a:rPr lang="en-US" sz="2800" b="0" strike="noStrike" spc="-1" dirty="0">
                <a:solidFill>
                  <a:srgbClr val="000000"/>
                </a:solidFill>
                <a:latin typeface="Wingdings"/>
                <a:ea typeface="DejaVu Sans"/>
              </a:rPr>
              <a:t></a:t>
            </a:r>
            <a:r>
              <a:rPr lang="en-US" sz="2800" b="0" strike="noStrike" spc="-1" dirty="0">
                <a:solidFill>
                  <a:srgbClr val="000000"/>
                </a:solidFill>
                <a:latin typeface="Calibri"/>
                <a:ea typeface="DejaVu Sans"/>
              </a:rPr>
              <a:t> different programs</a:t>
            </a:r>
            <a:endParaRPr lang="en-US" sz="2800" b="0" strike="noStrike" spc="-1" dirty="0">
              <a:latin typeface="Arial"/>
            </a:endParaRPr>
          </a:p>
          <a:p>
            <a:pPr marL="669960" lvl="1" indent="-324360">
              <a:lnSpc>
                <a:spcPct val="100000"/>
              </a:lnSpc>
              <a:spcBef>
                <a:spcPts val="561"/>
              </a:spcBef>
              <a:buClr>
                <a:srgbClr val="006633"/>
              </a:buClr>
              <a:buSzPct val="85000"/>
              <a:buFont typeface="Wingdings" charset="2"/>
              <a:buChar char=""/>
            </a:pPr>
            <a:r>
              <a:rPr lang="en-US" sz="2800" b="0" strike="noStrike" spc="-1" dirty="0">
                <a:solidFill>
                  <a:srgbClr val="000000"/>
                </a:solidFill>
                <a:latin typeface="Calibri"/>
                <a:ea typeface="DejaVu Sans"/>
              </a:rPr>
              <a:t>Change in data structure </a:t>
            </a:r>
            <a:r>
              <a:rPr lang="en-US" sz="2800" b="0" strike="noStrike" spc="-1" dirty="0">
                <a:solidFill>
                  <a:srgbClr val="000000"/>
                </a:solidFill>
                <a:latin typeface="Wingdings"/>
                <a:ea typeface="DejaVu Sans"/>
              </a:rPr>
              <a:t></a:t>
            </a:r>
            <a:r>
              <a:rPr lang="en-US" sz="2800" b="0" strike="noStrike" spc="-1" dirty="0">
                <a:solidFill>
                  <a:srgbClr val="000000"/>
                </a:solidFill>
                <a:latin typeface="Calibri"/>
                <a:ea typeface="DejaVu Sans"/>
              </a:rPr>
              <a:t> code modification</a:t>
            </a:r>
            <a:endParaRPr lang="en-US" sz="2800" b="0" strike="noStrike" spc="-1" dirty="0">
              <a:latin typeface="Arial"/>
            </a:endParaRPr>
          </a:p>
          <a:p>
            <a:pPr marL="343080" indent="-342000">
              <a:lnSpc>
                <a:spcPct val="100000"/>
              </a:lnSpc>
              <a:spcBef>
                <a:spcPts val="1199"/>
              </a:spcBef>
              <a:buClr>
                <a:srgbClr val="003399"/>
              </a:buClr>
              <a:buFont typeface="Wingdings" charset="2"/>
              <a:buChar char=""/>
            </a:pPr>
            <a:r>
              <a:rPr lang="en-US" sz="3200" b="0" strike="noStrike" spc="-1" dirty="0">
                <a:solidFill>
                  <a:srgbClr val="000000"/>
                </a:solidFill>
                <a:latin typeface="Calibri"/>
                <a:ea typeface="DejaVu Sans"/>
              </a:rPr>
              <a:t>Method2: General validator + reference document</a:t>
            </a:r>
            <a:endParaRPr lang="en-US" sz="3200" b="0" strike="noStrike" spc="-1" dirty="0">
              <a:latin typeface="Arial"/>
            </a:endParaRPr>
          </a:p>
          <a:p>
            <a:pPr marL="669960" lvl="1" indent="-324360">
              <a:lnSpc>
                <a:spcPct val="100000"/>
              </a:lnSpc>
              <a:spcBef>
                <a:spcPts val="561"/>
              </a:spcBef>
              <a:buClr>
                <a:srgbClr val="006633"/>
              </a:buClr>
              <a:buSzPct val="85000"/>
              <a:buFont typeface="Wingdings" charset="2"/>
              <a:buChar char=""/>
            </a:pPr>
            <a:r>
              <a:rPr lang="en-US" sz="2800" b="0" strike="noStrike" spc="-1" dirty="0">
                <a:solidFill>
                  <a:srgbClr val="000000"/>
                </a:solidFill>
                <a:latin typeface="Calibri"/>
                <a:ea typeface="DejaVu Sans"/>
              </a:rPr>
              <a:t>Reference document </a:t>
            </a:r>
            <a:endParaRPr lang="en-US" sz="2800" b="0" strike="noStrike" spc="-1" dirty="0">
              <a:latin typeface="Arial"/>
            </a:endParaRPr>
          </a:p>
          <a:p>
            <a:pPr marL="1022400" lvl="2" indent="-349920">
              <a:lnSpc>
                <a:spcPct val="100000"/>
              </a:lnSpc>
              <a:spcBef>
                <a:spcPts val="479"/>
              </a:spcBef>
              <a:buClr>
                <a:srgbClr val="CC0000"/>
              </a:buClr>
              <a:buSzPct val="75000"/>
              <a:buFont typeface="Wingdings" charset="2"/>
              <a:buChar char=""/>
            </a:pPr>
            <a:r>
              <a:rPr lang="en-US" sz="2400" b="0" strike="noStrike" spc="-1" dirty="0">
                <a:solidFill>
                  <a:srgbClr val="000000"/>
                </a:solidFill>
                <a:latin typeface="Calibri"/>
                <a:ea typeface="DejaVu Sans"/>
              </a:rPr>
              <a:t>Tag/key names, attributes, tree structure, tag relations, …</a:t>
            </a:r>
            <a:endParaRPr lang="en-US" sz="2400" b="0" strike="noStrike" spc="-1" dirty="0">
              <a:latin typeface="Arial"/>
            </a:endParaRPr>
          </a:p>
          <a:p>
            <a:pPr marL="669960" lvl="1" indent="-324360">
              <a:lnSpc>
                <a:spcPct val="100000"/>
              </a:lnSpc>
              <a:spcBef>
                <a:spcPts val="561"/>
              </a:spcBef>
              <a:buClr>
                <a:srgbClr val="006633"/>
              </a:buClr>
              <a:buSzPct val="85000"/>
              <a:buFont typeface="Wingdings" charset="2"/>
              <a:buChar char=""/>
            </a:pPr>
            <a:r>
              <a:rPr lang="en-US" sz="2800" b="0" strike="noStrike" spc="-1" dirty="0">
                <a:solidFill>
                  <a:srgbClr val="000000"/>
                </a:solidFill>
                <a:latin typeface="Calibri"/>
                <a:ea typeface="DejaVu Sans"/>
              </a:rPr>
              <a:t>Different reference documents</a:t>
            </a:r>
            <a:endParaRPr lang="en-US" sz="2800" b="0" strike="noStrike" spc="-1" dirty="0">
              <a:latin typeface="Arial"/>
            </a:endParaRPr>
          </a:p>
          <a:p>
            <a:pPr marL="1022400" lvl="2" indent="-349920">
              <a:lnSpc>
                <a:spcPct val="100000"/>
              </a:lnSpc>
              <a:spcBef>
                <a:spcPts val="479"/>
              </a:spcBef>
              <a:buClr>
                <a:srgbClr val="CC0000"/>
              </a:buClr>
              <a:buSzPct val="75000"/>
              <a:buFont typeface="Wingdings" charset="2"/>
              <a:buChar char=""/>
            </a:pPr>
            <a:r>
              <a:rPr lang="en-US" sz="2400" b="0" strike="noStrike" spc="-1" dirty="0">
                <a:solidFill>
                  <a:srgbClr val="000000"/>
                </a:solidFill>
                <a:latin typeface="Calibri"/>
                <a:ea typeface="DejaVu Sans"/>
              </a:rPr>
              <a:t>XML: XML Schema , XML DTD (Document Type Definition), …</a:t>
            </a:r>
            <a:endParaRPr lang="en-US" sz="2400" b="0" strike="noStrike" spc="-1" dirty="0">
              <a:latin typeface="Arial"/>
            </a:endParaRPr>
          </a:p>
          <a:p>
            <a:pPr marL="1022400" lvl="2" indent="-349920">
              <a:lnSpc>
                <a:spcPct val="100000"/>
              </a:lnSpc>
              <a:spcBef>
                <a:spcPts val="479"/>
              </a:spcBef>
              <a:buClr>
                <a:srgbClr val="CC0000"/>
              </a:buClr>
              <a:buSzPct val="75000"/>
              <a:buFont typeface="Wingdings" charset="2"/>
              <a:buChar char=""/>
            </a:pPr>
            <a:r>
              <a:rPr lang="en-US" sz="2400" b="0" strike="noStrike" spc="-1" dirty="0">
                <a:solidFill>
                  <a:srgbClr val="000000"/>
                </a:solidFill>
                <a:latin typeface="Calibri"/>
                <a:ea typeface="DejaVu Sans"/>
              </a:rPr>
              <a:t>JSON</a:t>
            </a:r>
            <a:r>
              <a:rPr lang="en-US" sz="2400" spc="-1" dirty="0">
                <a:solidFill>
                  <a:srgbClr val="000000"/>
                </a:solidFill>
                <a:latin typeface="Calibri"/>
              </a:rPr>
              <a:t>: JSON </a:t>
            </a:r>
            <a:r>
              <a:rPr lang="en-US" sz="2400" b="0" strike="noStrike" spc="-1" dirty="0">
                <a:solidFill>
                  <a:srgbClr val="000000"/>
                </a:solidFill>
                <a:latin typeface="Calibri"/>
                <a:ea typeface="DejaVu Sans"/>
              </a:rPr>
              <a:t>Schema</a:t>
            </a:r>
            <a:endParaRPr lang="en-US" sz="2400" b="0" strike="noStrike" spc="-1" dirty="0">
              <a:latin typeface="Arial"/>
            </a:endParaRPr>
          </a:p>
        </p:txBody>
      </p:sp>
      <p:sp>
        <p:nvSpPr>
          <p:cNvPr id="196" name="CustomShape 3"/>
          <p:cNvSpPr/>
          <p:nvPr/>
        </p:nvSpPr>
        <p:spPr>
          <a:xfrm>
            <a:off x="3962520" y="6477120"/>
            <a:ext cx="608400" cy="2433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fld id="{A74D7F97-BE1C-415D-B6F5-EE23100335A5}" type="slidenum">
              <a:rPr lang="en-US" sz="1200" b="0" strike="noStrike" spc="-1">
                <a:solidFill>
                  <a:srgbClr val="000000"/>
                </a:solidFill>
                <a:latin typeface="Arial"/>
                <a:ea typeface="MS PGothic"/>
              </a:rPr>
              <a:t>31</a:t>
            </a:fld>
            <a:endParaRPr lang="en-US" sz="12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95">
                                            <p:txEl>
                                              <p:pRg st="3" end="3"/>
                                            </p:txEl>
                                          </p:spTgt>
                                        </p:tgtEl>
                                        <p:attrNameLst>
                                          <p:attrName>style.visibility</p:attrName>
                                        </p:attrNameLst>
                                      </p:cBhvr>
                                      <p:to>
                                        <p:strVal val="visible"/>
                                      </p:to>
                                    </p:set>
                                    <p:animEffect transition="in" filter="checkerboard(across)">
                                      <p:cBhvr additive="repl">
                                        <p:cTn id="7" dur="500"/>
                                        <p:tgtEl>
                                          <p:spTgt spid="195">
                                            <p:txEl>
                                              <p:pRg st="3" end="3"/>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95">
                                            <p:txEl>
                                              <p:pRg st="4" end="4"/>
                                            </p:txEl>
                                          </p:spTgt>
                                        </p:tgtEl>
                                        <p:attrNameLst>
                                          <p:attrName>style.visibility</p:attrName>
                                        </p:attrNameLst>
                                      </p:cBhvr>
                                      <p:to>
                                        <p:strVal val="visible"/>
                                      </p:to>
                                    </p:set>
                                    <p:animEffect transition="in" filter="checkerboard(across)">
                                      <p:cBhvr additive="repl">
                                        <p:cTn id="10" dur="500"/>
                                        <p:tgtEl>
                                          <p:spTgt spid="195">
                                            <p:txEl>
                                              <p:pRg st="4" end="4"/>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195">
                                            <p:txEl>
                                              <p:pRg st="5" end="5"/>
                                            </p:txEl>
                                          </p:spTgt>
                                        </p:tgtEl>
                                        <p:attrNameLst>
                                          <p:attrName>style.visibility</p:attrName>
                                        </p:attrNameLst>
                                      </p:cBhvr>
                                      <p:to>
                                        <p:strVal val="visible"/>
                                      </p:to>
                                    </p:set>
                                    <p:animEffect transition="in" filter="checkerboard(across)">
                                      <p:cBhvr additive="repl">
                                        <p:cTn id="13" dur="500"/>
                                        <p:tgtEl>
                                          <p:spTgt spid="195">
                                            <p:txEl>
                                              <p:pRg st="5" end="5"/>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195">
                                            <p:txEl>
                                              <p:pRg st="6" end="6"/>
                                            </p:txEl>
                                          </p:spTgt>
                                        </p:tgtEl>
                                        <p:attrNameLst>
                                          <p:attrName>style.visibility</p:attrName>
                                        </p:attrNameLst>
                                      </p:cBhvr>
                                      <p:to>
                                        <p:strVal val="visible"/>
                                      </p:to>
                                    </p:set>
                                    <p:animEffect transition="in" filter="checkerboard(across)">
                                      <p:cBhvr additive="repl">
                                        <p:cTn id="16" dur="500"/>
                                        <p:tgtEl>
                                          <p:spTgt spid="195">
                                            <p:txEl>
                                              <p:pRg st="6" end="6"/>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195">
                                            <p:txEl>
                                              <p:pRg st="7" end="7"/>
                                            </p:txEl>
                                          </p:spTgt>
                                        </p:tgtEl>
                                        <p:attrNameLst>
                                          <p:attrName>style.visibility</p:attrName>
                                        </p:attrNameLst>
                                      </p:cBhvr>
                                      <p:to>
                                        <p:strVal val="visible"/>
                                      </p:to>
                                    </p:set>
                                    <p:animEffect transition="in" filter="checkerboard(across)">
                                      <p:cBhvr additive="repl">
                                        <p:cTn id="19" dur="500"/>
                                        <p:tgtEl>
                                          <p:spTgt spid="195">
                                            <p:txEl>
                                              <p:pRg st="7" end="7"/>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195">
                                            <p:txEl>
                                              <p:pRg st="8" end="8"/>
                                            </p:txEl>
                                          </p:spTgt>
                                        </p:tgtEl>
                                        <p:attrNameLst>
                                          <p:attrName>style.visibility</p:attrName>
                                        </p:attrNameLst>
                                      </p:cBhvr>
                                      <p:to>
                                        <p:strVal val="visible"/>
                                      </p:to>
                                    </p:set>
                                    <p:animEffect transition="in" filter="checkerboard(across)">
                                      <p:cBhvr additive="repl">
                                        <p:cTn id="22" dur="500"/>
                                        <p:tgtEl>
                                          <p:spTgt spid="19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CustomShape 1"/>
          <p:cNvSpPr/>
          <p:nvPr/>
        </p:nvSpPr>
        <p:spPr>
          <a:xfrm>
            <a:off x="304920" y="152280"/>
            <a:ext cx="9219240" cy="837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en-US" sz="4500" b="0" strike="noStrike" spc="-1">
                <a:solidFill>
                  <a:srgbClr val="293A83"/>
                </a:solidFill>
                <a:latin typeface="Calibri"/>
                <a:ea typeface="DejaVu Sans"/>
              </a:rPr>
              <a:t>Reference Based Validation</a:t>
            </a:r>
            <a:endParaRPr lang="en-US" sz="4500" b="0" strike="noStrike" spc="-1">
              <a:latin typeface="Arial"/>
            </a:endParaRPr>
          </a:p>
        </p:txBody>
      </p:sp>
      <p:sp>
        <p:nvSpPr>
          <p:cNvPr id="198" name="CustomShape 2"/>
          <p:cNvSpPr/>
          <p:nvPr/>
        </p:nvSpPr>
        <p:spPr>
          <a:xfrm>
            <a:off x="3962520" y="6477120"/>
            <a:ext cx="608400" cy="2433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fld id="{793C72AE-46B2-4A2B-AC3D-5704C6F1D0A9}" type="slidenum">
              <a:rPr lang="en-US" sz="1200" b="0" strike="noStrike" spc="-1">
                <a:solidFill>
                  <a:srgbClr val="000000"/>
                </a:solidFill>
                <a:latin typeface="Arial"/>
                <a:ea typeface="MS PGothic"/>
              </a:rPr>
              <a:pPr algn="ctr">
                <a:lnSpc>
                  <a:spcPct val="100000"/>
                </a:lnSpc>
              </a:pPr>
              <a:t>32</a:t>
            </a:fld>
            <a:endParaRPr lang="en-US" sz="1200" b="0" strike="noStrike" spc="-1">
              <a:latin typeface="Arial"/>
            </a:endParaRPr>
          </a:p>
        </p:txBody>
      </p:sp>
      <p:sp>
        <p:nvSpPr>
          <p:cNvPr id="199" name="CustomShape 3"/>
          <p:cNvSpPr/>
          <p:nvPr/>
        </p:nvSpPr>
        <p:spPr>
          <a:xfrm>
            <a:off x="694440" y="3139920"/>
            <a:ext cx="1831680" cy="362880"/>
          </a:xfrm>
          <a:prstGeom prst="rect">
            <a:avLst/>
          </a:prstGeom>
          <a:noFill/>
          <a:ln w="9360">
            <a:noFill/>
          </a:ln>
        </p:spPr>
        <p:style>
          <a:lnRef idx="0">
            <a:scrgbClr r="0" g="0" b="0"/>
          </a:lnRef>
          <a:fillRef idx="0">
            <a:scrgbClr r="0" g="0" b="0"/>
          </a:fillRef>
          <a:effectRef idx="0">
            <a:scrgbClr r="0" g="0" b="0"/>
          </a:effectRef>
          <a:fontRef idx="minor"/>
        </p:style>
        <p:txBody>
          <a:bodyPr wrap="none" lIns="90360" tIns="44280" rIns="90360" bIns="44280" anchor="ctr">
            <a:spAutoFit/>
          </a:bodyPr>
          <a:lstStyle/>
          <a:p>
            <a:pPr algn="ctr">
              <a:lnSpc>
                <a:spcPct val="100000"/>
              </a:lnSpc>
            </a:pPr>
            <a:r>
              <a:rPr lang="en-US" sz="1800" b="0" strike="noStrike" spc="-1">
                <a:solidFill>
                  <a:srgbClr val="5F5F5F"/>
                </a:solidFill>
                <a:latin typeface="Arial"/>
                <a:ea typeface="DejaVu Sans"/>
              </a:rPr>
              <a:t>XML/JSON data</a:t>
            </a:r>
            <a:endParaRPr lang="en-US" sz="1800" b="0" strike="noStrike" spc="-1">
              <a:latin typeface="Arial"/>
            </a:endParaRPr>
          </a:p>
        </p:txBody>
      </p:sp>
      <p:sp>
        <p:nvSpPr>
          <p:cNvPr id="200" name="CustomShape 4"/>
          <p:cNvSpPr/>
          <p:nvPr/>
        </p:nvSpPr>
        <p:spPr>
          <a:xfrm>
            <a:off x="2535840" y="3011400"/>
            <a:ext cx="1158840" cy="989640"/>
          </a:xfrm>
          <a:prstGeom prst="rect">
            <a:avLst/>
          </a:prstGeom>
          <a:solidFill>
            <a:schemeClr val="folHlink"/>
          </a:solidFill>
          <a:ln w="9360">
            <a:solidFill>
              <a:schemeClr val="bg2"/>
            </a:solidFill>
            <a:miter/>
          </a:ln>
        </p:spPr>
        <p:style>
          <a:lnRef idx="0">
            <a:scrgbClr r="0" g="0" b="0"/>
          </a:lnRef>
          <a:fillRef idx="0">
            <a:scrgbClr r="0" g="0" b="0"/>
          </a:fillRef>
          <a:effectRef idx="0">
            <a:scrgbClr r="0" g="0" b="0"/>
          </a:effectRef>
          <a:fontRef idx="minor"/>
        </p:style>
        <p:txBody>
          <a:bodyPr wrap="none" lIns="90360" tIns="44280" rIns="90360" bIns="44280" anchor="ctr">
            <a:noAutofit/>
          </a:bodyPr>
          <a:lstStyle/>
          <a:p>
            <a:pPr algn="ctr">
              <a:lnSpc>
                <a:spcPct val="100000"/>
              </a:lnSpc>
            </a:pPr>
            <a:r>
              <a:rPr lang="en-US" sz="2000" b="0" strike="noStrike" spc="-1" dirty="0">
                <a:solidFill>
                  <a:srgbClr val="5F5F5F"/>
                </a:solidFill>
                <a:latin typeface="Arial"/>
                <a:ea typeface="DejaVu Sans"/>
              </a:rPr>
              <a:t>Parser</a:t>
            </a:r>
            <a:endParaRPr lang="en-US" sz="2000" b="0" strike="noStrike" spc="-1" dirty="0">
              <a:latin typeface="Arial"/>
            </a:endParaRPr>
          </a:p>
          <a:p>
            <a:pPr algn="ctr">
              <a:lnSpc>
                <a:spcPct val="100000"/>
              </a:lnSpc>
            </a:pPr>
            <a:r>
              <a:rPr lang="en-US" sz="2000" b="0" strike="noStrike" spc="-1" dirty="0">
                <a:solidFill>
                  <a:srgbClr val="5F5F5F"/>
                </a:solidFill>
                <a:latin typeface="Arial"/>
                <a:ea typeface="DejaVu Sans"/>
              </a:rPr>
              <a:t>Validator</a:t>
            </a:r>
            <a:endParaRPr lang="en-US" sz="2000" b="0" strike="noStrike" spc="-1" dirty="0">
              <a:latin typeface="Arial"/>
            </a:endParaRPr>
          </a:p>
        </p:txBody>
      </p:sp>
      <p:sp>
        <p:nvSpPr>
          <p:cNvPr id="201" name="CustomShape 5"/>
          <p:cNvSpPr/>
          <p:nvPr/>
        </p:nvSpPr>
        <p:spPr>
          <a:xfrm>
            <a:off x="4819680" y="2948040"/>
            <a:ext cx="506880" cy="1129320"/>
          </a:xfrm>
          <a:prstGeom prst="ellipse">
            <a:avLst/>
          </a:prstGeom>
          <a:solidFill>
            <a:schemeClr val="folHlink"/>
          </a:solidFill>
          <a:ln w="9360">
            <a:solidFill>
              <a:schemeClr val="bg2"/>
            </a:solidFill>
            <a:round/>
          </a:ln>
        </p:spPr>
        <p:style>
          <a:lnRef idx="0">
            <a:scrgbClr r="0" g="0" b="0"/>
          </a:lnRef>
          <a:fillRef idx="0">
            <a:scrgbClr r="0" g="0" b="0"/>
          </a:fillRef>
          <a:effectRef idx="0">
            <a:scrgbClr r="0" g="0" b="0"/>
          </a:effectRef>
          <a:fontRef idx="minor"/>
        </p:style>
      </p:sp>
      <p:sp>
        <p:nvSpPr>
          <p:cNvPr id="202" name="CustomShape 6"/>
          <p:cNvSpPr/>
          <p:nvPr/>
        </p:nvSpPr>
        <p:spPr>
          <a:xfrm>
            <a:off x="4587840" y="2286000"/>
            <a:ext cx="1055880" cy="637200"/>
          </a:xfrm>
          <a:prstGeom prst="rect">
            <a:avLst/>
          </a:prstGeom>
          <a:noFill/>
          <a:ln w="9360">
            <a:noFill/>
          </a:ln>
        </p:spPr>
        <p:style>
          <a:lnRef idx="0">
            <a:scrgbClr r="0" g="0" b="0"/>
          </a:lnRef>
          <a:fillRef idx="0">
            <a:scrgbClr r="0" g="0" b="0"/>
          </a:fillRef>
          <a:effectRef idx="0">
            <a:scrgbClr r="0" g="0" b="0"/>
          </a:effectRef>
          <a:fontRef idx="minor"/>
        </p:style>
        <p:txBody>
          <a:bodyPr wrap="none" lIns="90360" tIns="44280" rIns="90360" bIns="44280" anchor="ctr">
            <a:spAutoFit/>
          </a:bodyPr>
          <a:lstStyle/>
          <a:p>
            <a:pPr algn="ctr">
              <a:lnSpc>
                <a:spcPct val="100000"/>
              </a:lnSpc>
            </a:pPr>
            <a:r>
              <a:rPr lang="en-US" sz="1800" b="0" strike="noStrike" spc="-1" dirty="0">
                <a:solidFill>
                  <a:srgbClr val="5F5F5F"/>
                </a:solidFill>
                <a:latin typeface="Arial"/>
                <a:ea typeface="DejaVu Sans"/>
              </a:rPr>
              <a:t>parser</a:t>
            </a:r>
            <a:endParaRPr lang="en-US" sz="1800" b="0" strike="noStrike" spc="-1" dirty="0">
              <a:latin typeface="Arial"/>
            </a:endParaRPr>
          </a:p>
          <a:p>
            <a:pPr algn="ctr">
              <a:lnSpc>
                <a:spcPct val="100000"/>
              </a:lnSpc>
            </a:pPr>
            <a:r>
              <a:rPr lang="en-US" sz="1800" b="0" strike="noStrike" spc="-1" dirty="0">
                <a:solidFill>
                  <a:srgbClr val="5F5F5F"/>
                </a:solidFill>
                <a:latin typeface="Arial"/>
                <a:ea typeface="DejaVu Sans"/>
              </a:rPr>
              <a:t>interface</a:t>
            </a:r>
            <a:endParaRPr lang="en-US" sz="1800" b="0" strike="noStrike" spc="-1" dirty="0">
              <a:latin typeface="Arial"/>
            </a:endParaRPr>
          </a:p>
        </p:txBody>
      </p:sp>
      <p:sp>
        <p:nvSpPr>
          <p:cNvPr id="203" name="CustomShape 7"/>
          <p:cNvSpPr/>
          <p:nvPr/>
        </p:nvSpPr>
        <p:spPr>
          <a:xfrm>
            <a:off x="6369120" y="3094200"/>
            <a:ext cx="1878480" cy="811800"/>
          </a:xfrm>
          <a:prstGeom prst="rect">
            <a:avLst/>
          </a:prstGeom>
          <a:solidFill>
            <a:schemeClr val="folHlink"/>
          </a:solidFill>
          <a:ln w="9360">
            <a:solidFill>
              <a:schemeClr val="bg2"/>
            </a:solidFill>
            <a:miter/>
          </a:ln>
        </p:spPr>
        <p:style>
          <a:lnRef idx="0">
            <a:scrgbClr r="0" g="0" b="0"/>
          </a:lnRef>
          <a:fillRef idx="0">
            <a:scrgbClr r="0" g="0" b="0"/>
          </a:fillRef>
          <a:effectRef idx="0">
            <a:scrgbClr r="0" g="0" b="0"/>
          </a:effectRef>
          <a:fontRef idx="minor"/>
        </p:style>
        <p:txBody>
          <a:bodyPr wrap="none" lIns="90360" tIns="44280" rIns="90360" bIns="44280" anchor="ctr">
            <a:noAutofit/>
          </a:bodyPr>
          <a:lstStyle/>
          <a:p>
            <a:pPr algn="ctr">
              <a:lnSpc>
                <a:spcPct val="100000"/>
              </a:lnSpc>
            </a:pPr>
            <a:r>
              <a:rPr lang="en-US" sz="2000" b="0" strike="noStrike" spc="-1" dirty="0">
                <a:solidFill>
                  <a:srgbClr val="5F5F5F"/>
                </a:solidFill>
                <a:latin typeface="Arial"/>
                <a:ea typeface="DejaVu Sans"/>
              </a:rPr>
              <a:t>Application</a:t>
            </a:r>
            <a:endParaRPr lang="en-US" sz="2000" b="0" strike="noStrike" spc="-1" dirty="0">
              <a:latin typeface="Arial"/>
            </a:endParaRPr>
          </a:p>
        </p:txBody>
      </p:sp>
      <p:sp>
        <p:nvSpPr>
          <p:cNvPr id="204" name="CustomShape 8"/>
          <p:cNvSpPr/>
          <p:nvPr/>
        </p:nvSpPr>
        <p:spPr>
          <a:xfrm>
            <a:off x="914400" y="3500280"/>
            <a:ext cx="1620360" cy="5400"/>
          </a:xfrm>
          <a:custGeom>
            <a:avLst/>
            <a:gdLst/>
            <a:ahLst/>
            <a:cxnLst/>
            <a:rect l="l" t="t" r="r" b="b"/>
            <a:pathLst>
              <a:path w="21600" h="21600">
                <a:moveTo>
                  <a:pt x="0" y="0"/>
                </a:moveTo>
                <a:lnTo>
                  <a:pt x="21600" y="21600"/>
                </a:lnTo>
              </a:path>
            </a:pathLst>
          </a:custGeom>
          <a:noFill/>
          <a:ln w="76320">
            <a:solidFill>
              <a:schemeClr val="bg2"/>
            </a:solidFill>
            <a:round/>
            <a:tailEnd type="triangle" w="med" len="med"/>
          </a:ln>
        </p:spPr>
        <p:style>
          <a:lnRef idx="0">
            <a:scrgbClr r="0" g="0" b="0"/>
          </a:lnRef>
          <a:fillRef idx="0">
            <a:scrgbClr r="0" g="0" b="0"/>
          </a:fillRef>
          <a:effectRef idx="0">
            <a:scrgbClr r="0" g="0" b="0"/>
          </a:effectRef>
          <a:fontRef idx="minor"/>
        </p:style>
      </p:sp>
      <p:sp>
        <p:nvSpPr>
          <p:cNvPr id="205" name="CustomShape 9"/>
          <p:cNvSpPr/>
          <p:nvPr/>
        </p:nvSpPr>
        <p:spPr>
          <a:xfrm flipH="1" flipV="1">
            <a:off x="3694320" y="3505320"/>
            <a:ext cx="1122840" cy="5400"/>
          </a:xfrm>
          <a:custGeom>
            <a:avLst/>
            <a:gdLst/>
            <a:ahLst/>
            <a:cxnLst/>
            <a:rect l="l" t="t" r="r" b="b"/>
            <a:pathLst>
              <a:path w="21600" h="21600">
                <a:moveTo>
                  <a:pt x="0" y="0"/>
                </a:moveTo>
                <a:lnTo>
                  <a:pt x="21600" y="21600"/>
                </a:lnTo>
              </a:path>
            </a:pathLst>
          </a:custGeom>
          <a:noFill/>
          <a:ln w="28440">
            <a:solidFill>
              <a:schemeClr val="bg2"/>
            </a:solidFill>
            <a:round/>
            <a:headEnd type="triangle" w="med" len="med"/>
            <a:tailEnd type="triangle" w="med" len="med"/>
          </a:ln>
        </p:spPr>
        <p:style>
          <a:lnRef idx="0">
            <a:scrgbClr r="0" g="0" b="0"/>
          </a:lnRef>
          <a:fillRef idx="0">
            <a:scrgbClr r="0" g="0" b="0"/>
          </a:fillRef>
          <a:effectRef idx="0">
            <a:scrgbClr r="0" g="0" b="0"/>
          </a:effectRef>
          <a:fontRef idx="minor"/>
        </p:style>
      </p:sp>
      <p:sp>
        <p:nvSpPr>
          <p:cNvPr id="206" name="CustomShape 10"/>
          <p:cNvSpPr/>
          <p:nvPr/>
        </p:nvSpPr>
        <p:spPr>
          <a:xfrm flipH="1">
            <a:off x="5326920" y="3500280"/>
            <a:ext cx="1040400" cy="11520"/>
          </a:xfrm>
          <a:custGeom>
            <a:avLst/>
            <a:gdLst/>
            <a:ahLst/>
            <a:cxnLst/>
            <a:rect l="l" t="t" r="r" b="b"/>
            <a:pathLst>
              <a:path w="21600" h="21600">
                <a:moveTo>
                  <a:pt x="0" y="0"/>
                </a:moveTo>
                <a:lnTo>
                  <a:pt x="21600" y="21600"/>
                </a:lnTo>
              </a:path>
            </a:pathLst>
          </a:custGeom>
          <a:noFill/>
          <a:ln w="28440">
            <a:solidFill>
              <a:schemeClr val="bg2"/>
            </a:solidFill>
            <a:round/>
            <a:headEnd type="triangle" w="med" len="med"/>
            <a:tailEnd type="triangle" w="med" len="med"/>
          </a:ln>
        </p:spPr>
        <p:style>
          <a:lnRef idx="0">
            <a:scrgbClr r="0" g="0" b="0"/>
          </a:lnRef>
          <a:fillRef idx="0">
            <a:scrgbClr r="0" g="0" b="0"/>
          </a:fillRef>
          <a:effectRef idx="0">
            <a:scrgbClr r="0" g="0" b="0"/>
          </a:effectRef>
          <a:fontRef idx="minor"/>
        </p:style>
      </p:sp>
      <p:sp>
        <p:nvSpPr>
          <p:cNvPr id="207" name="CustomShape 11"/>
          <p:cNvSpPr/>
          <p:nvPr/>
        </p:nvSpPr>
        <p:spPr>
          <a:xfrm>
            <a:off x="1995120" y="4492080"/>
            <a:ext cx="2237040" cy="595800"/>
          </a:xfrm>
          <a:prstGeom prst="roundRect">
            <a:avLst>
              <a:gd name="adj" fmla="val 16667"/>
            </a:avLst>
          </a:prstGeom>
          <a:solidFill>
            <a:schemeClr val="folHlink"/>
          </a:solidFill>
          <a:ln w="9360">
            <a:solidFill>
              <a:schemeClr val="tx1"/>
            </a:solidFill>
            <a:round/>
          </a:ln>
        </p:spPr>
        <p:style>
          <a:lnRef idx="0">
            <a:scrgbClr r="0" g="0" b="0"/>
          </a:lnRef>
          <a:fillRef idx="0">
            <a:scrgbClr r="0" g="0" b="0"/>
          </a:fillRef>
          <a:effectRef idx="0">
            <a:scrgbClr r="0" g="0" b="0"/>
          </a:effectRef>
          <a:fontRef idx="minor"/>
        </p:style>
        <p:txBody>
          <a:bodyPr wrap="none" lIns="90360" tIns="44280" rIns="90360" bIns="44280" anchor="ctr">
            <a:noAutofit/>
          </a:bodyPr>
          <a:lstStyle/>
          <a:p>
            <a:pPr algn="ctr">
              <a:lnSpc>
                <a:spcPct val="100000"/>
              </a:lnSpc>
            </a:pPr>
            <a:r>
              <a:rPr lang="en-US" sz="1800" b="1" strike="noStrike" spc="-1">
                <a:solidFill>
                  <a:srgbClr val="000000"/>
                </a:solidFill>
                <a:latin typeface="Arial"/>
                <a:ea typeface="DejaVu Sans"/>
              </a:rPr>
              <a:t>DTD / Schema / …</a:t>
            </a:r>
            <a:endParaRPr lang="en-US" sz="1800" b="0" strike="noStrike" spc="-1">
              <a:latin typeface="Arial"/>
            </a:endParaRPr>
          </a:p>
        </p:txBody>
      </p:sp>
      <p:sp>
        <p:nvSpPr>
          <p:cNvPr id="208" name="CustomShape 12"/>
          <p:cNvSpPr/>
          <p:nvPr/>
        </p:nvSpPr>
        <p:spPr>
          <a:xfrm flipH="1">
            <a:off x="3112560" y="4002120"/>
            <a:ext cx="11160" cy="488880"/>
          </a:xfrm>
          <a:custGeom>
            <a:avLst/>
            <a:gdLst/>
            <a:ahLst/>
            <a:cxnLst/>
            <a:rect l="l" t="t" r="r" b="b"/>
            <a:pathLst>
              <a:path w="21600" h="21600">
                <a:moveTo>
                  <a:pt x="0" y="0"/>
                </a:moveTo>
                <a:lnTo>
                  <a:pt x="21600" y="21600"/>
                </a:lnTo>
              </a:path>
            </a:pathLst>
          </a:custGeom>
          <a:noFill/>
          <a:ln w="9360" cap="rnd">
            <a:solidFill>
              <a:schemeClr val="tx1"/>
            </a:solidFill>
            <a:custDash>
              <a:ds d="800000" sp="600000"/>
            </a:custDash>
            <a:round/>
          </a:ln>
        </p:spPr>
        <p:style>
          <a:lnRef idx="0">
            <a:scrgbClr r="0" g="0" b="0"/>
          </a:lnRef>
          <a:fillRef idx="0">
            <a:scrgbClr r="0" g="0" b="0"/>
          </a:fillRef>
          <a:effectRef idx="0">
            <a:scrgbClr r="0" g="0" b="0"/>
          </a:effectRef>
          <a:fontRef idx="minor"/>
        </p:style>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CustomShape 1"/>
          <p:cNvSpPr/>
          <p:nvPr/>
        </p:nvSpPr>
        <p:spPr>
          <a:xfrm>
            <a:off x="304920" y="1143000"/>
            <a:ext cx="8838000" cy="51804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nSpc>
                <a:spcPct val="100000"/>
              </a:lnSpc>
              <a:spcBef>
                <a:spcPts val="1199"/>
              </a:spcBef>
              <a:buClr>
                <a:srgbClr val="003399"/>
              </a:buClr>
              <a:buFont typeface="Wingdings" charset="2"/>
              <a:buChar char=""/>
            </a:pPr>
            <a:r>
              <a:rPr lang="en-US" sz="3600" b="0" strike="noStrike" spc="-1" dirty="0">
                <a:solidFill>
                  <a:srgbClr val="000000"/>
                </a:solidFill>
                <a:latin typeface="Calibri"/>
                <a:ea typeface="DejaVu Sans"/>
              </a:rPr>
              <a:t>The Reference document is the answer of</a:t>
            </a:r>
            <a:endParaRPr lang="en-US" sz="3600" b="0" strike="noStrike" spc="-1" dirty="0">
              <a:latin typeface="Arial"/>
            </a:endParaRPr>
          </a:p>
          <a:p>
            <a:pPr marL="669960" lvl="1" indent="-324360">
              <a:lnSpc>
                <a:spcPct val="100000"/>
              </a:lnSpc>
              <a:spcBef>
                <a:spcPts val="641"/>
              </a:spcBef>
              <a:buClr>
                <a:srgbClr val="006633"/>
              </a:buClr>
              <a:buSzPct val="85000"/>
              <a:buFont typeface="Wingdings" charset="2"/>
              <a:buChar char=""/>
            </a:pPr>
            <a:r>
              <a:rPr lang="en-US" sz="3200" b="0" strike="noStrike" spc="-1" dirty="0">
                <a:solidFill>
                  <a:srgbClr val="000000"/>
                </a:solidFill>
                <a:latin typeface="Calibri"/>
                <a:ea typeface="DejaVu Sans"/>
              </a:rPr>
              <a:t>Documentation</a:t>
            </a:r>
            <a:endParaRPr lang="en-US" sz="3200" b="0" strike="noStrike" spc="-1" dirty="0">
              <a:latin typeface="Arial"/>
            </a:endParaRPr>
          </a:p>
          <a:p>
            <a:pPr marL="1022400" lvl="2" indent="-349920">
              <a:lnSpc>
                <a:spcPct val="100000"/>
              </a:lnSpc>
              <a:spcBef>
                <a:spcPts val="561"/>
              </a:spcBef>
              <a:buClr>
                <a:srgbClr val="CC0000"/>
              </a:buClr>
              <a:buSzPct val="75000"/>
              <a:buFont typeface="Wingdings" charset="2"/>
              <a:buChar char=""/>
            </a:pPr>
            <a:r>
              <a:rPr lang="en-US" sz="2800" b="0" strike="noStrike" spc="-1" dirty="0">
                <a:solidFill>
                  <a:srgbClr val="000000"/>
                </a:solidFill>
                <a:latin typeface="Calibri"/>
                <a:ea typeface="DejaVu Sans"/>
              </a:rPr>
              <a:t>It describes the structure of data which is human readable</a:t>
            </a:r>
            <a:endParaRPr lang="en-US" sz="2800" b="0" strike="noStrike" spc="-1" dirty="0">
              <a:latin typeface="Arial"/>
            </a:endParaRPr>
          </a:p>
          <a:p>
            <a:pPr marL="669960" lvl="1" indent="-324360">
              <a:lnSpc>
                <a:spcPct val="100000"/>
              </a:lnSpc>
              <a:spcBef>
                <a:spcPts val="641"/>
              </a:spcBef>
              <a:buClr>
                <a:srgbClr val="006633"/>
              </a:buClr>
              <a:buSzPct val="85000"/>
              <a:buFont typeface="Wingdings" charset="2"/>
              <a:buChar char=""/>
            </a:pPr>
            <a:r>
              <a:rPr lang="en-US" sz="3200" b="0" strike="noStrike" spc="-1" dirty="0">
                <a:solidFill>
                  <a:srgbClr val="000000"/>
                </a:solidFill>
                <a:latin typeface="Calibri"/>
                <a:ea typeface="DejaVu Sans"/>
              </a:rPr>
              <a:t>Interaction</a:t>
            </a:r>
            <a:endParaRPr lang="en-US" sz="3200" b="0" strike="noStrike" spc="-1" dirty="0">
              <a:latin typeface="Arial"/>
            </a:endParaRPr>
          </a:p>
          <a:p>
            <a:pPr marL="1022400" lvl="2" indent="-349920">
              <a:lnSpc>
                <a:spcPct val="100000"/>
              </a:lnSpc>
              <a:spcBef>
                <a:spcPts val="561"/>
              </a:spcBef>
              <a:buClr>
                <a:srgbClr val="CC0000"/>
              </a:buClr>
              <a:buSzPct val="75000"/>
              <a:buFont typeface="Wingdings" charset="2"/>
              <a:buChar char=""/>
            </a:pPr>
            <a:r>
              <a:rPr lang="en-US" sz="2800" b="0" strike="noStrike" spc="-1" dirty="0">
                <a:solidFill>
                  <a:srgbClr val="000000"/>
                </a:solidFill>
                <a:latin typeface="Calibri"/>
                <a:ea typeface="DejaVu Sans"/>
              </a:rPr>
              <a:t>The description is machine readable</a:t>
            </a:r>
            <a:endParaRPr lang="en-US" sz="2800" b="0" strike="noStrike" spc="-1" dirty="0">
              <a:latin typeface="Arial"/>
            </a:endParaRPr>
          </a:p>
          <a:p>
            <a:pPr marL="669960" lvl="1" indent="-324360">
              <a:lnSpc>
                <a:spcPct val="100000"/>
              </a:lnSpc>
              <a:spcBef>
                <a:spcPts val="641"/>
              </a:spcBef>
              <a:buClr>
                <a:srgbClr val="006633"/>
              </a:buClr>
              <a:buSzPct val="85000"/>
              <a:buFont typeface="Wingdings" charset="2"/>
              <a:buChar char=""/>
            </a:pPr>
            <a:r>
              <a:rPr lang="en-US" sz="3200" b="0" strike="noStrike" spc="-1" dirty="0">
                <a:solidFill>
                  <a:srgbClr val="000000"/>
                </a:solidFill>
                <a:latin typeface="Calibri"/>
                <a:ea typeface="DejaVu Sans"/>
              </a:rPr>
              <a:t>Validation</a:t>
            </a:r>
            <a:endParaRPr lang="en-US" sz="3200" b="0" strike="noStrike" spc="-1" dirty="0">
              <a:latin typeface="Arial"/>
            </a:endParaRPr>
          </a:p>
          <a:p>
            <a:pPr marL="1022400" lvl="2" indent="-349920">
              <a:lnSpc>
                <a:spcPct val="100000"/>
              </a:lnSpc>
              <a:spcBef>
                <a:spcPts val="561"/>
              </a:spcBef>
              <a:buClr>
                <a:srgbClr val="CC0000"/>
              </a:buClr>
              <a:buSzPct val="75000"/>
              <a:buFont typeface="Wingdings" charset="2"/>
              <a:buChar char=""/>
            </a:pPr>
            <a:r>
              <a:rPr lang="en-US" sz="2800" b="0" strike="noStrike" spc="-1" dirty="0">
                <a:solidFill>
                  <a:srgbClr val="000000"/>
                </a:solidFill>
                <a:latin typeface="Calibri"/>
                <a:ea typeface="DejaVu Sans"/>
              </a:rPr>
              <a:t>There are validators to validate the data based on it</a:t>
            </a:r>
            <a:endParaRPr lang="en-US" sz="2800" b="0" strike="noStrike" spc="-1" dirty="0">
              <a:latin typeface="Arial"/>
            </a:endParaRPr>
          </a:p>
        </p:txBody>
      </p:sp>
      <p:sp>
        <p:nvSpPr>
          <p:cNvPr id="210" name="CustomShape 2"/>
          <p:cNvSpPr/>
          <p:nvPr/>
        </p:nvSpPr>
        <p:spPr>
          <a:xfrm>
            <a:off x="304920" y="152280"/>
            <a:ext cx="8457120" cy="761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en-US" sz="4500" b="0" strike="noStrike" spc="-1">
                <a:solidFill>
                  <a:srgbClr val="293A83"/>
                </a:solidFill>
                <a:latin typeface="Calibri"/>
                <a:ea typeface="DejaVu Sans"/>
              </a:rPr>
              <a:t>The Reference Documents Usage </a:t>
            </a:r>
            <a:endParaRPr lang="en-US" sz="4500" b="0" strike="noStrike" spc="-1">
              <a:latin typeface="Arial"/>
            </a:endParaRPr>
          </a:p>
        </p:txBody>
      </p:sp>
      <p:sp>
        <p:nvSpPr>
          <p:cNvPr id="211" name="CustomShape 3"/>
          <p:cNvSpPr/>
          <p:nvPr/>
        </p:nvSpPr>
        <p:spPr>
          <a:xfrm>
            <a:off x="3962520" y="6477120"/>
            <a:ext cx="608400" cy="2433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fld id="{4A045514-239E-4A09-ACDC-178C7D244721}" type="slidenum">
              <a:rPr lang="en-US" sz="1200" b="0" strike="noStrike" spc="-1">
                <a:solidFill>
                  <a:srgbClr val="000000"/>
                </a:solidFill>
                <a:latin typeface="Arial"/>
                <a:ea typeface="MS PGothic"/>
              </a:rPr>
              <a:t>33</a:t>
            </a:fld>
            <a:endParaRPr lang="en-US" sz="1200" b="0" strike="noStrike" spc="-1">
              <a:latin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CustomShape 1"/>
          <p:cNvSpPr/>
          <p:nvPr/>
        </p:nvSpPr>
        <p:spPr>
          <a:xfrm>
            <a:off x="304920" y="152280"/>
            <a:ext cx="8457120" cy="761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en-US" sz="4500" b="0" strike="noStrike" spc="-1">
                <a:solidFill>
                  <a:srgbClr val="293A83"/>
                </a:solidFill>
                <a:latin typeface="Calibri"/>
                <a:ea typeface="DejaVu Sans"/>
              </a:rPr>
              <a:t>Outline</a:t>
            </a:r>
            <a:endParaRPr lang="en-US" sz="4500" b="0" strike="noStrike" spc="-1">
              <a:latin typeface="Arial"/>
            </a:endParaRPr>
          </a:p>
        </p:txBody>
      </p:sp>
      <p:sp>
        <p:nvSpPr>
          <p:cNvPr id="213" name="CustomShape 2"/>
          <p:cNvSpPr/>
          <p:nvPr/>
        </p:nvSpPr>
        <p:spPr>
          <a:xfrm>
            <a:off x="304920" y="1143000"/>
            <a:ext cx="8380800" cy="51804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nSpc>
                <a:spcPct val="100000"/>
              </a:lnSpc>
              <a:spcBef>
                <a:spcPts val="1199"/>
              </a:spcBef>
              <a:buClr>
                <a:srgbClr val="003399"/>
              </a:buClr>
              <a:buFont typeface="Wingdings" charset="2"/>
              <a:buChar char=""/>
            </a:pPr>
            <a:r>
              <a:rPr lang="en-US" sz="3600" b="0" strike="noStrike" spc="-1" dirty="0">
                <a:solidFill>
                  <a:srgbClr val="C2C2C2"/>
                </a:solidFill>
                <a:latin typeface="Calibri"/>
                <a:ea typeface="DejaVu Sans"/>
              </a:rPr>
              <a:t>Introduction</a:t>
            </a:r>
            <a:endParaRPr lang="en-US" sz="3600" b="0" strike="noStrike" spc="-1" dirty="0">
              <a:latin typeface="Arial"/>
            </a:endParaRPr>
          </a:p>
          <a:p>
            <a:pPr marL="343080" indent="-342000">
              <a:lnSpc>
                <a:spcPct val="100000"/>
              </a:lnSpc>
              <a:spcBef>
                <a:spcPts val="1199"/>
              </a:spcBef>
              <a:buClr>
                <a:srgbClr val="003399"/>
              </a:buClr>
              <a:buFont typeface="Wingdings" charset="2"/>
              <a:buChar char=""/>
            </a:pPr>
            <a:r>
              <a:rPr lang="en-US" sz="3600" b="0" strike="noStrike" spc="-1" dirty="0">
                <a:solidFill>
                  <a:srgbClr val="000000"/>
                </a:solidFill>
                <a:latin typeface="Calibri"/>
                <a:ea typeface="DejaVu Sans"/>
              </a:rPr>
              <a:t>Documentation &amp; Validation</a:t>
            </a:r>
            <a:endParaRPr lang="en-US" sz="3600" b="0" strike="noStrike" spc="-1" dirty="0">
              <a:latin typeface="Arial"/>
            </a:endParaRPr>
          </a:p>
          <a:p>
            <a:pPr marL="669960" lvl="1" indent="-324360">
              <a:lnSpc>
                <a:spcPct val="100000"/>
              </a:lnSpc>
              <a:spcBef>
                <a:spcPts val="641"/>
              </a:spcBef>
              <a:buClr>
                <a:srgbClr val="006633"/>
              </a:buClr>
              <a:buSzPct val="85000"/>
              <a:buFont typeface="Wingdings" charset="2"/>
              <a:buChar char=""/>
            </a:pPr>
            <a:r>
              <a:rPr lang="en-US" sz="3200" b="0" strike="noStrike" spc="-1" dirty="0">
                <a:solidFill>
                  <a:srgbClr val="000000"/>
                </a:solidFill>
                <a:latin typeface="Calibri"/>
                <a:ea typeface="DejaVu Sans"/>
              </a:rPr>
              <a:t>XML</a:t>
            </a:r>
            <a:endParaRPr lang="en-US" sz="3200" b="0" strike="noStrike" spc="-1" dirty="0">
              <a:latin typeface="Arial"/>
            </a:endParaRPr>
          </a:p>
          <a:p>
            <a:pPr marL="343080" indent="-342000">
              <a:lnSpc>
                <a:spcPct val="100000"/>
              </a:lnSpc>
              <a:spcBef>
                <a:spcPts val="1199"/>
              </a:spcBef>
              <a:buClr>
                <a:srgbClr val="003399"/>
              </a:buClr>
              <a:buFont typeface="Wingdings" charset="2"/>
              <a:buChar char=""/>
            </a:pPr>
            <a:r>
              <a:rPr lang="en-US" sz="3600" b="0" strike="noStrike" spc="-1" dirty="0">
                <a:solidFill>
                  <a:srgbClr val="C2C2C2"/>
                </a:solidFill>
                <a:latin typeface="Calibri"/>
                <a:ea typeface="DejaVu Sans"/>
              </a:rPr>
              <a:t>Processing (using JavaScript)</a:t>
            </a:r>
            <a:endParaRPr lang="en-US" sz="3600" b="0" strike="noStrike" spc="-1" dirty="0">
              <a:latin typeface="Arial"/>
            </a:endParaRPr>
          </a:p>
          <a:p>
            <a:pPr marL="343080" indent="-342000">
              <a:lnSpc>
                <a:spcPct val="100000"/>
              </a:lnSpc>
              <a:spcBef>
                <a:spcPts val="1199"/>
              </a:spcBef>
              <a:buClr>
                <a:srgbClr val="003399"/>
              </a:buClr>
              <a:buFont typeface="Wingdings" charset="2"/>
              <a:buChar char=""/>
            </a:pPr>
            <a:r>
              <a:rPr lang="en-US" sz="3600" b="0" strike="noStrike" spc="-1" dirty="0">
                <a:solidFill>
                  <a:srgbClr val="C2C2C2"/>
                </a:solidFill>
                <a:latin typeface="Calibri"/>
                <a:ea typeface="DejaVu Sans"/>
              </a:rPr>
              <a:t>Conclusion</a:t>
            </a:r>
            <a:endParaRPr lang="en-US" sz="3600" b="0" strike="noStrike" spc="-1" dirty="0">
              <a:latin typeface="Arial"/>
            </a:endParaRPr>
          </a:p>
        </p:txBody>
      </p:sp>
      <p:sp>
        <p:nvSpPr>
          <p:cNvPr id="214" name="CustomShape 3"/>
          <p:cNvSpPr/>
          <p:nvPr/>
        </p:nvSpPr>
        <p:spPr>
          <a:xfrm>
            <a:off x="3962520" y="6477120"/>
            <a:ext cx="608400" cy="2433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fld id="{C7DB0B80-A675-4CC8-A9EC-5277149C62EC}" type="slidenum">
              <a:rPr lang="en-US" sz="1200" b="0" strike="noStrike" spc="-1">
                <a:solidFill>
                  <a:srgbClr val="000000"/>
                </a:solidFill>
                <a:latin typeface="Arial"/>
                <a:ea typeface="MS PGothic"/>
              </a:rPr>
              <a:t>34</a:t>
            </a:fld>
            <a:endParaRPr lang="en-US" sz="1200" b="0" strike="noStrike" spc="-1">
              <a:latin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CustomShape 1"/>
          <p:cNvSpPr/>
          <p:nvPr/>
        </p:nvSpPr>
        <p:spPr>
          <a:xfrm>
            <a:off x="304920" y="152280"/>
            <a:ext cx="8457120" cy="761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en-US" sz="4500" b="0" strike="noStrike" spc="-1" dirty="0">
                <a:solidFill>
                  <a:srgbClr val="293A83"/>
                </a:solidFill>
                <a:latin typeface="Calibri"/>
                <a:ea typeface="DejaVu Sans"/>
              </a:rPr>
              <a:t>DTD</a:t>
            </a:r>
            <a:endParaRPr lang="en-US" sz="4500" b="0" strike="noStrike" spc="-1" dirty="0">
              <a:latin typeface="Arial"/>
            </a:endParaRPr>
          </a:p>
        </p:txBody>
      </p:sp>
      <p:sp>
        <p:nvSpPr>
          <p:cNvPr id="216" name="CustomShape 2"/>
          <p:cNvSpPr/>
          <p:nvPr/>
        </p:nvSpPr>
        <p:spPr>
          <a:xfrm>
            <a:off x="304920" y="1066680"/>
            <a:ext cx="8838000" cy="51804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nSpc>
                <a:spcPct val="100000"/>
              </a:lnSpc>
              <a:spcBef>
                <a:spcPts val="1199"/>
              </a:spcBef>
              <a:buClr>
                <a:srgbClr val="003399"/>
              </a:buClr>
              <a:buFont typeface="Wingdings" charset="2"/>
              <a:buChar char=""/>
            </a:pPr>
            <a:r>
              <a:rPr lang="en-US" sz="3200" spc="-1" dirty="0">
                <a:solidFill>
                  <a:srgbClr val="000000"/>
                </a:solidFill>
                <a:latin typeface="Calibri"/>
                <a:ea typeface="DejaVu Sans"/>
              </a:rPr>
              <a:t>DTD defines the structure and the legal elements and attributes of an XML document</a:t>
            </a:r>
            <a:r>
              <a:rPr lang="en-US" dirty="0"/>
              <a:t>.</a:t>
            </a:r>
          </a:p>
          <a:p>
            <a:pPr marL="343080" indent="-342000">
              <a:lnSpc>
                <a:spcPct val="100000"/>
              </a:lnSpc>
              <a:spcBef>
                <a:spcPts val="1199"/>
              </a:spcBef>
              <a:buClr>
                <a:srgbClr val="003399"/>
              </a:buClr>
              <a:buFont typeface="Wingdings" charset="2"/>
              <a:buChar char=""/>
            </a:pPr>
            <a:r>
              <a:rPr lang="en-US" sz="3200" spc="-1" dirty="0">
                <a:solidFill>
                  <a:srgbClr val="000000"/>
                </a:solidFill>
                <a:latin typeface="Calibri"/>
              </a:rPr>
              <a:t>DTD</a:t>
            </a:r>
            <a:r>
              <a:rPr lang="en-US" sz="3200" spc="-1" dirty="0">
                <a:solidFill>
                  <a:srgbClr val="000000"/>
                </a:solidFill>
                <a:latin typeface="Calibri"/>
                <a:ea typeface="DejaVu Sans"/>
              </a:rPr>
              <a:t> is not popular and  it is some how deprecated but it is not officially deprecated </a:t>
            </a:r>
          </a:p>
        </p:txBody>
      </p:sp>
      <p:sp>
        <p:nvSpPr>
          <p:cNvPr id="217" name="CustomShape 3"/>
          <p:cNvSpPr/>
          <p:nvPr/>
        </p:nvSpPr>
        <p:spPr>
          <a:xfrm>
            <a:off x="3962520" y="6477120"/>
            <a:ext cx="608400" cy="2433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fld id="{DE3B1609-2CCB-46B7-B8EB-FC5579095D34}" type="slidenum">
              <a:rPr lang="en-US" sz="1200" b="0" strike="noStrike" spc="-1">
                <a:solidFill>
                  <a:srgbClr val="000000"/>
                </a:solidFill>
                <a:latin typeface="Arial"/>
                <a:ea typeface="MS PGothic"/>
              </a:rPr>
              <a:t>35</a:t>
            </a:fld>
            <a:endParaRPr lang="en-US" sz="1200" b="0" strike="noStrike" spc="-1">
              <a:latin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CustomShape 1"/>
          <p:cNvSpPr/>
          <p:nvPr/>
        </p:nvSpPr>
        <p:spPr>
          <a:xfrm>
            <a:off x="304920" y="152280"/>
            <a:ext cx="8457120" cy="761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en-US" sz="4500" b="0" strike="noStrike" spc="-1">
                <a:solidFill>
                  <a:srgbClr val="293A83"/>
                </a:solidFill>
                <a:latin typeface="Calibri"/>
                <a:ea typeface="DejaVu Sans"/>
              </a:rPr>
              <a:t>XML Schema</a:t>
            </a:r>
            <a:endParaRPr lang="en-US" sz="4500" b="0" strike="noStrike" spc="-1">
              <a:latin typeface="Arial"/>
            </a:endParaRPr>
          </a:p>
        </p:txBody>
      </p:sp>
      <p:sp>
        <p:nvSpPr>
          <p:cNvPr id="219" name="CustomShape 2"/>
          <p:cNvSpPr/>
          <p:nvPr/>
        </p:nvSpPr>
        <p:spPr>
          <a:xfrm>
            <a:off x="304920" y="1143000"/>
            <a:ext cx="8838000" cy="51804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nSpc>
                <a:spcPct val="100000"/>
              </a:lnSpc>
              <a:spcBef>
                <a:spcPts val="1199"/>
              </a:spcBef>
              <a:buClr>
                <a:srgbClr val="003399"/>
              </a:buClr>
              <a:buFont typeface="Wingdings" charset="2"/>
              <a:buChar char=""/>
            </a:pPr>
            <a:r>
              <a:rPr lang="en-US" sz="2800" b="0" strike="noStrike" spc="-1" dirty="0">
                <a:solidFill>
                  <a:srgbClr val="000000"/>
                </a:solidFill>
                <a:latin typeface="Calibri"/>
                <a:ea typeface="DejaVu Sans"/>
              </a:rPr>
              <a:t>XML Schema describes the structure of an XML file</a:t>
            </a:r>
            <a:endParaRPr lang="en-US" sz="2800" b="0" strike="noStrike" spc="-1" dirty="0">
              <a:latin typeface="Arial"/>
            </a:endParaRPr>
          </a:p>
          <a:p>
            <a:pPr marL="669960" lvl="1" indent="-324360">
              <a:lnSpc>
                <a:spcPct val="100000"/>
              </a:lnSpc>
              <a:spcBef>
                <a:spcPts val="479"/>
              </a:spcBef>
              <a:buClr>
                <a:srgbClr val="006633"/>
              </a:buClr>
              <a:buSzPct val="85000"/>
              <a:buFont typeface="Wingdings" charset="2"/>
              <a:buChar char=""/>
            </a:pPr>
            <a:r>
              <a:rPr lang="en-US" sz="2400" b="0" strike="noStrike" spc="-1" dirty="0">
                <a:solidFill>
                  <a:srgbClr val="000000"/>
                </a:solidFill>
                <a:latin typeface="Calibri"/>
                <a:ea typeface="DejaVu Sans"/>
              </a:rPr>
              <a:t>Also referred to as XML Schema Definition (</a:t>
            </a:r>
            <a:r>
              <a:rPr lang="en-US" sz="2400" b="0" strike="noStrike" spc="-1" dirty="0">
                <a:solidFill>
                  <a:srgbClr val="C00000"/>
                </a:solidFill>
                <a:latin typeface="Calibri"/>
                <a:ea typeface="DejaVu Sans"/>
              </a:rPr>
              <a:t>XSD</a:t>
            </a:r>
            <a:r>
              <a:rPr lang="en-US" sz="2400" b="0" strike="noStrike" spc="-1" dirty="0">
                <a:solidFill>
                  <a:srgbClr val="000000"/>
                </a:solidFill>
                <a:latin typeface="Calibri"/>
                <a:ea typeface="DejaVu Sans"/>
              </a:rPr>
              <a:t>)</a:t>
            </a:r>
            <a:endParaRPr lang="en-US" sz="2400" b="0" strike="noStrike" spc="-1" dirty="0">
              <a:latin typeface="Arial"/>
            </a:endParaRPr>
          </a:p>
          <a:p>
            <a:pPr marL="343080" indent="-342000">
              <a:lnSpc>
                <a:spcPct val="100000"/>
              </a:lnSpc>
              <a:spcBef>
                <a:spcPts val="1199"/>
              </a:spcBef>
              <a:buClr>
                <a:srgbClr val="003399"/>
              </a:buClr>
              <a:buFont typeface="Wingdings" charset="2"/>
              <a:buChar char=""/>
            </a:pPr>
            <a:r>
              <a:rPr lang="en-US" sz="2800" b="0" strike="noStrike" spc="-1" dirty="0">
                <a:solidFill>
                  <a:srgbClr val="000000"/>
                </a:solidFill>
                <a:latin typeface="Calibri"/>
                <a:ea typeface="DejaVu Sans"/>
              </a:rPr>
              <a:t>XML Schemas benefits (DTD disadvantages)</a:t>
            </a:r>
            <a:endParaRPr lang="en-US" sz="2800" b="0" strike="noStrike" spc="-1" dirty="0">
              <a:latin typeface="Arial"/>
            </a:endParaRPr>
          </a:p>
          <a:p>
            <a:pPr marL="669960" lvl="1" indent="-324360">
              <a:lnSpc>
                <a:spcPct val="100000"/>
              </a:lnSpc>
              <a:spcBef>
                <a:spcPts val="479"/>
              </a:spcBef>
              <a:buClr>
                <a:srgbClr val="006633"/>
              </a:buClr>
              <a:buSzPct val="85000"/>
              <a:buFont typeface="Wingdings" charset="2"/>
              <a:buChar char=""/>
            </a:pPr>
            <a:r>
              <a:rPr lang="en-US" sz="2400" b="0" strike="noStrike" spc="-1" dirty="0">
                <a:solidFill>
                  <a:srgbClr val="000000"/>
                </a:solidFill>
                <a:latin typeface="Calibri"/>
                <a:ea typeface="DejaVu Sans"/>
              </a:rPr>
              <a:t>Created using basic XML syntax (DTD has its own syntax)</a:t>
            </a:r>
            <a:endParaRPr lang="en-US" sz="2400" b="0" strike="noStrike" spc="-1" dirty="0">
              <a:latin typeface="Arial"/>
            </a:endParaRPr>
          </a:p>
          <a:p>
            <a:pPr marL="669960" lvl="1" indent="-324360">
              <a:lnSpc>
                <a:spcPct val="100000"/>
              </a:lnSpc>
              <a:spcBef>
                <a:spcPts val="479"/>
              </a:spcBef>
              <a:buClr>
                <a:srgbClr val="006633"/>
              </a:buClr>
              <a:buSzPct val="85000"/>
              <a:buFont typeface="Wingdings" charset="2"/>
              <a:buChar char=""/>
            </a:pPr>
            <a:r>
              <a:rPr lang="en-US" sz="2400" b="0" strike="noStrike" spc="-1" dirty="0">
                <a:solidFill>
                  <a:srgbClr val="000000"/>
                </a:solidFill>
                <a:latin typeface="Calibri"/>
                <a:ea typeface="DejaVu Sans"/>
              </a:rPr>
              <a:t>Validate text element content based on built-in and user-defined </a:t>
            </a:r>
            <a:r>
              <a:rPr lang="en-US" sz="2400" b="0" strike="noStrike" spc="-1" dirty="0">
                <a:solidFill>
                  <a:srgbClr val="C00000"/>
                </a:solidFill>
                <a:latin typeface="Calibri"/>
                <a:ea typeface="DejaVu Sans"/>
              </a:rPr>
              <a:t>data types </a:t>
            </a:r>
            <a:r>
              <a:rPr lang="en-US" sz="2400" b="0" strike="noStrike" spc="-1" dirty="0">
                <a:solidFill>
                  <a:srgbClr val="000000"/>
                </a:solidFill>
                <a:latin typeface="Calibri"/>
                <a:ea typeface="DejaVu Sans"/>
              </a:rPr>
              <a:t>(DTD does not fully support data type)</a:t>
            </a:r>
            <a:endParaRPr lang="en-US" sz="2400" b="0" strike="noStrike" spc="-1" dirty="0">
              <a:latin typeface="Arial"/>
            </a:endParaRPr>
          </a:p>
          <a:p>
            <a:pPr marL="343080" indent="-342000">
              <a:lnSpc>
                <a:spcPct val="100000"/>
              </a:lnSpc>
              <a:spcBef>
                <a:spcPts val="1199"/>
              </a:spcBef>
              <a:buClr>
                <a:srgbClr val="003399"/>
              </a:buClr>
              <a:buFont typeface="Wingdings" charset="2"/>
              <a:buChar char=""/>
            </a:pPr>
            <a:r>
              <a:rPr lang="en-US" sz="2800" b="0" strike="noStrike" spc="-1" dirty="0">
                <a:solidFill>
                  <a:srgbClr val="000000"/>
                </a:solidFill>
                <a:latin typeface="Calibri"/>
                <a:ea typeface="DejaVu Sans"/>
              </a:rPr>
              <a:t>Similar to OOP</a:t>
            </a:r>
            <a:endParaRPr lang="en-US" sz="2800" b="0" strike="noStrike" spc="-1" dirty="0">
              <a:latin typeface="Arial"/>
            </a:endParaRPr>
          </a:p>
          <a:p>
            <a:pPr marL="669960" lvl="1" indent="-324360">
              <a:lnSpc>
                <a:spcPct val="100000"/>
              </a:lnSpc>
              <a:spcBef>
                <a:spcPts val="479"/>
              </a:spcBef>
              <a:buClr>
                <a:srgbClr val="006633"/>
              </a:buClr>
              <a:buSzPct val="85000"/>
              <a:buFont typeface="Wingdings" charset="2"/>
              <a:buChar char=""/>
            </a:pPr>
            <a:r>
              <a:rPr lang="en-US" sz="2400" b="0" strike="noStrike" spc="-1" dirty="0">
                <a:solidFill>
                  <a:srgbClr val="000000"/>
                </a:solidFill>
                <a:latin typeface="Calibri"/>
                <a:ea typeface="DejaVu Sans"/>
              </a:rPr>
              <a:t>Schema is a class &amp; XML files are instances</a:t>
            </a:r>
            <a:endParaRPr lang="en-US" sz="2400" b="0" strike="noStrike" spc="-1" dirty="0">
              <a:latin typeface="Arial"/>
            </a:endParaRPr>
          </a:p>
          <a:p>
            <a:pPr marL="669960" lvl="1" indent="-324360">
              <a:lnSpc>
                <a:spcPct val="100000"/>
              </a:lnSpc>
              <a:spcBef>
                <a:spcPts val="479"/>
              </a:spcBef>
              <a:buClr>
                <a:srgbClr val="006633"/>
              </a:buClr>
              <a:buSzPct val="85000"/>
              <a:buFont typeface="Wingdings" charset="2"/>
              <a:buChar char=""/>
            </a:pPr>
            <a:r>
              <a:rPr lang="en-US" sz="2400" b="0" strike="noStrike" spc="-1" dirty="0">
                <a:solidFill>
                  <a:srgbClr val="000000"/>
                </a:solidFill>
                <a:latin typeface="Calibri"/>
                <a:ea typeface="DejaVu Sans"/>
              </a:rPr>
              <a:t>Schema specifies  </a:t>
            </a:r>
            <a:endParaRPr lang="en-US" sz="2400" b="0" strike="noStrike" spc="-1" dirty="0">
              <a:latin typeface="Arial"/>
            </a:endParaRPr>
          </a:p>
          <a:p>
            <a:pPr marL="1022400" lvl="2" indent="-349920">
              <a:lnSpc>
                <a:spcPct val="100000"/>
              </a:lnSpc>
              <a:spcBef>
                <a:spcPts val="479"/>
              </a:spcBef>
              <a:buClr>
                <a:srgbClr val="CC0000"/>
              </a:buClr>
              <a:buSzPct val="75000"/>
              <a:buFont typeface="Wingdings" charset="2"/>
              <a:buChar char=""/>
            </a:pPr>
            <a:r>
              <a:rPr lang="en-US" sz="2400" b="0" strike="noStrike" spc="-1" dirty="0">
                <a:solidFill>
                  <a:srgbClr val="000000"/>
                </a:solidFill>
                <a:latin typeface="Calibri"/>
                <a:ea typeface="DejaVu Sans"/>
              </a:rPr>
              <a:t>Elements and attributes, where and how often</a:t>
            </a:r>
            <a:endParaRPr lang="en-US" sz="2400" b="0" strike="noStrike" spc="-1" dirty="0">
              <a:latin typeface="Arial"/>
            </a:endParaRPr>
          </a:p>
          <a:p>
            <a:pPr marL="1022400" lvl="2" indent="-349920">
              <a:lnSpc>
                <a:spcPct val="100000"/>
              </a:lnSpc>
              <a:spcBef>
                <a:spcPts val="479"/>
              </a:spcBef>
              <a:buClr>
                <a:srgbClr val="CC0000"/>
              </a:buClr>
              <a:buSzPct val="75000"/>
              <a:buFont typeface="Wingdings" charset="2"/>
              <a:buChar char=""/>
            </a:pPr>
            <a:r>
              <a:rPr lang="en-US" sz="2400" b="0" strike="noStrike" spc="-1" dirty="0">
                <a:solidFill>
                  <a:srgbClr val="000000"/>
                </a:solidFill>
                <a:latin typeface="Calibri"/>
                <a:ea typeface="DejaVu Sans"/>
              </a:rPr>
              <a:t>Data type of every element and attribute</a:t>
            </a:r>
            <a:endParaRPr lang="en-US" sz="2400" b="0" strike="noStrike" spc="-1" dirty="0">
              <a:latin typeface="Arial"/>
            </a:endParaRPr>
          </a:p>
        </p:txBody>
      </p:sp>
      <p:sp>
        <p:nvSpPr>
          <p:cNvPr id="220" name="CustomShape 3"/>
          <p:cNvSpPr/>
          <p:nvPr/>
        </p:nvSpPr>
        <p:spPr>
          <a:xfrm>
            <a:off x="3962520" y="6477120"/>
            <a:ext cx="608400" cy="2433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fld id="{858D8067-37BD-496C-95B4-8CEC4711C24F}" type="slidenum">
              <a:rPr lang="en-US" sz="1200" b="0" strike="noStrike" spc="-1">
                <a:solidFill>
                  <a:srgbClr val="000000"/>
                </a:solidFill>
                <a:latin typeface="Arial"/>
                <a:ea typeface="MS PGothic"/>
              </a:rPr>
              <a:t>36</a:t>
            </a:fld>
            <a:endParaRPr lang="en-US" sz="12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19">
                                            <p:txEl>
                                              <p:pRg st="5" end="5"/>
                                            </p:txEl>
                                          </p:spTgt>
                                        </p:tgtEl>
                                        <p:attrNameLst>
                                          <p:attrName>style.visibility</p:attrName>
                                        </p:attrNameLst>
                                      </p:cBhvr>
                                      <p:to>
                                        <p:strVal val="visible"/>
                                      </p:to>
                                    </p:set>
                                    <p:animEffect transition="in" filter="checkerboard(across)">
                                      <p:cBhvr additive="repl">
                                        <p:cTn id="7" dur="500"/>
                                        <p:tgtEl>
                                          <p:spTgt spid="219">
                                            <p:txEl>
                                              <p:pRg st="5" end="5"/>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219">
                                            <p:txEl>
                                              <p:pRg st="6" end="6"/>
                                            </p:txEl>
                                          </p:spTgt>
                                        </p:tgtEl>
                                        <p:attrNameLst>
                                          <p:attrName>style.visibility</p:attrName>
                                        </p:attrNameLst>
                                      </p:cBhvr>
                                      <p:to>
                                        <p:strVal val="visible"/>
                                      </p:to>
                                    </p:set>
                                    <p:animEffect transition="in" filter="checkerboard(across)">
                                      <p:cBhvr additive="repl">
                                        <p:cTn id="10" dur="500"/>
                                        <p:tgtEl>
                                          <p:spTgt spid="219">
                                            <p:txEl>
                                              <p:pRg st="6" end="6"/>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219">
                                            <p:txEl>
                                              <p:pRg st="7" end="7"/>
                                            </p:txEl>
                                          </p:spTgt>
                                        </p:tgtEl>
                                        <p:attrNameLst>
                                          <p:attrName>style.visibility</p:attrName>
                                        </p:attrNameLst>
                                      </p:cBhvr>
                                      <p:to>
                                        <p:strVal val="visible"/>
                                      </p:to>
                                    </p:set>
                                    <p:animEffect transition="in" filter="checkerboard(across)">
                                      <p:cBhvr additive="repl">
                                        <p:cTn id="13" dur="500"/>
                                        <p:tgtEl>
                                          <p:spTgt spid="219">
                                            <p:txEl>
                                              <p:pRg st="7" end="7"/>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219">
                                            <p:txEl>
                                              <p:pRg st="8" end="8"/>
                                            </p:txEl>
                                          </p:spTgt>
                                        </p:tgtEl>
                                        <p:attrNameLst>
                                          <p:attrName>style.visibility</p:attrName>
                                        </p:attrNameLst>
                                      </p:cBhvr>
                                      <p:to>
                                        <p:strVal val="visible"/>
                                      </p:to>
                                    </p:set>
                                    <p:animEffect transition="in" filter="checkerboard(across)">
                                      <p:cBhvr additive="repl">
                                        <p:cTn id="16" dur="500"/>
                                        <p:tgtEl>
                                          <p:spTgt spid="219">
                                            <p:txEl>
                                              <p:pRg st="8" end="8"/>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219">
                                            <p:txEl>
                                              <p:pRg st="9" end="9"/>
                                            </p:txEl>
                                          </p:spTgt>
                                        </p:tgtEl>
                                        <p:attrNameLst>
                                          <p:attrName>style.visibility</p:attrName>
                                        </p:attrNameLst>
                                      </p:cBhvr>
                                      <p:to>
                                        <p:strVal val="visible"/>
                                      </p:to>
                                    </p:set>
                                    <p:animEffect transition="in" filter="checkerboard(across)">
                                      <p:cBhvr additive="repl">
                                        <p:cTn id="19" dur="500"/>
                                        <p:tgtEl>
                                          <p:spTgt spid="21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CustomShape 1"/>
          <p:cNvSpPr/>
          <p:nvPr/>
        </p:nvSpPr>
        <p:spPr>
          <a:xfrm>
            <a:off x="304920" y="152280"/>
            <a:ext cx="8457120" cy="761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en-US" sz="4500" b="0" strike="noStrike" spc="-1">
                <a:solidFill>
                  <a:srgbClr val="293A83"/>
                </a:solidFill>
                <a:latin typeface="Calibri"/>
                <a:ea typeface="DejaVu Sans"/>
              </a:rPr>
              <a:t>XML Schema (cont’d)</a:t>
            </a:r>
            <a:endParaRPr lang="en-US" sz="4500" b="0" strike="noStrike" spc="-1">
              <a:latin typeface="Arial"/>
            </a:endParaRPr>
          </a:p>
        </p:txBody>
      </p:sp>
      <p:sp>
        <p:nvSpPr>
          <p:cNvPr id="222" name="CustomShape 2"/>
          <p:cNvSpPr/>
          <p:nvPr/>
        </p:nvSpPr>
        <p:spPr>
          <a:xfrm>
            <a:off x="304920" y="1143000"/>
            <a:ext cx="8838000" cy="51804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nSpc>
                <a:spcPct val="100000"/>
              </a:lnSpc>
              <a:spcBef>
                <a:spcPts val="1199"/>
              </a:spcBef>
              <a:buClr>
                <a:srgbClr val="003399"/>
              </a:buClr>
              <a:buFont typeface="Wingdings" charset="2"/>
              <a:buChar char=""/>
            </a:pPr>
            <a:r>
              <a:rPr lang="en-US" sz="3200" b="0" strike="noStrike" spc="-1">
                <a:solidFill>
                  <a:srgbClr val="000000"/>
                </a:solidFill>
                <a:latin typeface="Calibri"/>
                <a:ea typeface="DejaVu Sans"/>
              </a:rPr>
              <a:t>XML schema is itself an XML-based language</a:t>
            </a:r>
            <a:endParaRPr lang="en-US" sz="3200" b="0" strike="noStrike" spc="-1">
              <a:latin typeface="Arial"/>
            </a:endParaRPr>
          </a:p>
          <a:p>
            <a:pPr marL="669960" lvl="1" indent="-324360">
              <a:lnSpc>
                <a:spcPct val="100000"/>
              </a:lnSpc>
              <a:spcBef>
                <a:spcPts val="561"/>
              </a:spcBef>
              <a:buClr>
                <a:srgbClr val="006633"/>
              </a:buClr>
              <a:buSzPct val="85000"/>
              <a:buFont typeface="Wingdings" charset="2"/>
              <a:buChar char=""/>
            </a:pPr>
            <a:r>
              <a:rPr lang="en-US" sz="2800" b="0" strike="noStrike" spc="-1">
                <a:solidFill>
                  <a:srgbClr val="000000"/>
                </a:solidFill>
                <a:latin typeface="Calibri"/>
                <a:ea typeface="DejaVu Sans"/>
              </a:rPr>
              <a:t>Has its own predefined tags</a:t>
            </a:r>
            <a:endParaRPr lang="en-US" sz="2800" b="0" strike="noStrike" spc="-1">
              <a:latin typeface="Arial"/>
            </a:endParaRPr>
          </a:p>
          <a:p>
            <a:pPr marL="343080" indent="-342000">
              <a:lnSpc>
                <a:spcPct val="100000"/>
              </a:lnSpc>
              <a:spcBef>
                <a:spcPts val="1199"/>
              </a:spcBef>
              <a:buClr>
                <a:srgbClr val="003399"/>
              </a:buClr>
              <a:buFont typeface="Wingdings" charset="2"/>
              <a:buChar char=""/>
            </a:pPr>
            <a:r>
              <a:rPr lang="en-US" sz="3200" b="0" strike="noStrike" spc="-1">
                <a:solidFill>
                  <a:srgbClr val="000000"/>
                </a:solidFill>
                <a:latin typeface="Calibri"/>
                <a:ea typeface="DejaVu Sans"/>
              </a:rPr>
              <a:t>Two categories of data types</a:t>
            </a:r>
            <a:endParaRPr lang="en-US" sz="3200" b="0" strike="noStrike" spc="-1">
              <a:latin typeface="Arial"/>
            </a:endParaRPr>
          </a:p>
          <a:p>
            <a:pPr marL="669960" lvl="1" indent="-324360">
              <a:lnSpc>
                <a:spcPct val="100000"/>
              </a:lnSpc>
              <a:spcBef>
                <a:spcPts val="561"/>
              </a:spcBef>
              <a:buClr>
                <a:srgbClr val="006633"/>
              </a:buClr>
              <a:buSzPct val="85000"/>
              <a:buFont typeface="Wingdings" charset="2"/>
              <a:buChar char=""/>
            </a:pPr>
            <a:r>
              <a:rPr lang="en-US" sz="2800" b="0" i="1" strike="noStrike" spc="-1">
                <a:solidFill>
                  <a:srgbClr val="C00000"/>
                </a:solidFill>
                <a:latin typeface="Calibri"/>
                <a:ea typeface="DejaVu Sans"/>
              </a:rPr>
              <a:t>Simple</a:t>
            </a:r>
            <a:r>
              <a:rPr lang="en-US" sz="2800" b="0" strike="noStrike" spc="-1">
                <a:solidFill>
                  <a:srgbClr val="000000"/>
                </a:solidFill>
                <a:latin typeface="Calibri"/>
                <a:ea typeface="DejaVu Sans"/>
              </a:rPr>
              <a:t>: Cannot have nested </a:t>
            </a:r>
            <a:r>
              <a:rPr lang="en-US" sz="2800" b="0" i="1" strike="noStrike" spc="-1">
                <a:solidFill>
                  <a:srgbClr val="000000"/>
                </a:solidFill>
                <a:latin typeface="Calibri"/>
                <a:ea typeface="DejaVu Sans"/>
              </a:rPr>
              <a:t>elements</a:t>
            </a:r>
            <a:r>
              <a:rPr lang="en-US" sz="2800" b="0" strike="noStrike" spc="-1">
                <a:solidFill>
                  <a:srgbClr val="000000"/>
                </a:solidFill>
                <a:latin typeface="Calibri"/>
                <a:ea typeface="DejaVu Sans"/>
              </a:rPr>
              <a:t> or </a:t>
            </a:r>
            <a:r>
              <a:rPr lang="en-US" sz="2800" b="0" i="1" strike="noStrike" spc="-1">
                <a:solidFill>
                  <a:srgbClr val="000000"/>
                </a:solidFill>
                <a:latin typeface="Calibri"/>
                <a:ea typeface="DejaVu Sans"/>
              </a:rPr>
              <a:t>attribute</a:t>
            </a:r>
            <a:r>
              <a:rPr lang="en-US" sz="2800" b="0" strike="noStrike" spc="-1">
                <a:solidFill>
                  <a:srgbClr val="000000"/>
                </a:solidFill>
                <a:latin typeface="Calibri"/>
                <a:ea typeface="DejaVu Sans"/>
              </a:rPr>
              <a:t> (i.e., itself is a leaf or attribute)</a:t>
            </a:r>
            <a:endParaRPr lang="en-US" sz="2800" b="0" strike="noStrike" spc="-1">
              <a:latin typeface="Arial"/>
            </a:endParaRPr>
          </a:p>
          <a:p>
            <a:pPr marL="1022400" lvl="2" indent="-349920">
              <a:lnSpc>
                <a:spcPct val="100000"/>
              </a:lnSpc>
              <a:spcBef>
                <a:spcPts val="561"/>
              </a:spcBef>
              <a:buClr>
                <a:srgbClr val="CC0000"/>
              </a:buClr>
              <a:buSzPct val="75000"/>
              <a:buFont typeface="Wingdings" charset="2"/>
              <a:buChar char=""/>
            </a:pPr>
            <a:r>
              <a:rPr lang="en-US" sz="2800" b="0" strike="noStrike" spc="-1">
                <a:solidFill>
                  <a:srgbClr val="000000"/>
                </a:solidFill>
                <a:latin typeface="Calibri"/>
                <a:ea typeface="DejaVu Sans"/>
              </a:rPr>
              <a:t>Primitive</a:t>
            </a:r>
            <a:r>
              <a:rPr lang="en-US" sz="2400" b="0" strike="noStrike" spc="-1">
                <a:solidFill>
                  <a:srgbClr val="000000"/>
                </a:solidFill>
                <a:latin typeface="Calibri"/>
                <a:ea typeface="DejaVu Sans"/>
              </a:rPr>
              <a:t>: </a:t>
            </a:r>
            <a:r>
              <a:rPr lang="en-US" sz="2400" b="1" strike="noStrike" spc="-1">
                <a:solidFill>
                  <a:srgbClr val="0033CC"/>
                </a:solidFill>
                <a:latin typeface="Courier New"/>
                <a:ea typeface="DejaVu Sans"/>
              </a:rPr>
              <a:t>string</a:t>
            </a:r>
            <a:r>
              <a:rPr lang="en-US" sz="2400" b="0" strike="noStrike" spc="-1">
                <a:solidFill>
                  <a:srgbClr val="000000"/>
                </a:solidFill>
                <a:latin typeface="Calibri"/>
                <a:ea typeface="DejaVu Sans"/>
              </a:rPr>
              <a:t>, </a:t>
            </a:r>
            <a:r>
              <a:rPr lang="en-US" sz="2400" b="1" strike="noStrike" spc="-1">
                <a:solidFill>
                  <a:srgbClr val="0033CC"/>
                </a:solidFill>
                <a:latin typeface="Courier New"/>
                <a:ea typeface="DejaVu Sans"/>
              </a:rPr>
              <a:t>Boolean</a:t>
            </a:r>
            <a:r>
              <a:rPr lang="en-US" sz="2400" b="0" strike="noStrike" spc="-1">
                <a:solidFill>
                  <a:srgbClr val="000000"/>
                </a:solidFill>
                <a:latin typeface="Calibri"/>
                <a:ea typeface="DejaVu Sans"/>
              </a:rPr>
              <a:t>, </a:t>
            </a:r>
            <a:r>
              <a:rPr lang="en-US" sz="2400" b="1" strike="noStrike" spc="-1">
                <a:solidFill>
                  <a:srgbClr val="0033CC"/>
                </a:solidFill>
                <a:latin typeface="Courier New"/>
                <a:ea typeface="DejaVu Sans"/>
              </a:rPr>
              <a:t>integer</a:t>
            </a:r>
            <a:r>
              <a:rPr lang="en-US" sz="2400" b="0" strike="noStrike" spc="-1">
                <a:solidFill>
                  <a:srgbClr val="000000"/>
                </a:solidFill>
                <a:latin typeface="Calibri"/>
                <a:ea typeface="DejaVu Sans"/>
              </a:rPr>
              <a:t>, </a:t>
            </a:r>
            <a:r>
              <a:rPr lang="en-US" sz="2400" b="1" strike="noStrike" spc="-1">
                <a:solidFill>
                  <a:srgbClr val="0033CC"/>
                </a:solidFill>
                <a:latin typeface="Courier New"/>
                <a:ea typeface="DejaVu Sans"/>
              </a:rPr>
              <a:t>float</a:t>
            </a:r>
            <a:r>
              <a:rPr lang="en-US" sz="2400" b="0" strike="noStrike" spc="-1">
                <a:solidFill>
                  <a:srgbClr val="000000"/>
                </a:solidFill>
                <a:latin typeface="Calibri"/>
                <a:ea typeface="DejaVu Sans"/>
              </a:rPr>
              <a:t>, ...</a:t>
            </a:r>
            <a:endParaRPr lang="en-US" sz="2400" b="0" strike="noStrike" spc="-1">
              <a:latin typeface="Arial"/>
            </a:endParaRPr>
          </a:p>
          <a:p>
            <a:pPr marL="1022400" lvl="2" indent="-349920">
              <a:lnSpc>
                <a:spcPct val="100000"/>
              </a:lnSpc>
              <a:spcBef>
                <a:spcPts val="561"/>
              </a:spcBef>
              <a:buClr>
                <a:srgbClr val="CC0000"/>
              </a:buClr>
              <a:buSzPct val="75000"/>
              <a:buFont typeface="Wingdings" charset="2"/>
              <a:buChar char=""/>
            </a:pPr>
            <a:r>
              <a:rPr lang="en-US" sz="2800" b="0" strike="noStrike" spc="-1">
                <a:solidFill>
                  <a:srgbClr val="000000"/>
                </a:solidFill>
                <a:latin typeface="Calibri"/>
                <a:ea typeface="DejaVu Sans"/>
              </a:rPr>
              <a:t>Derived: </a:t>
            </a:r>
            <a:r>
              <a:rPr lang="en-US" sz="2400" b="1" strike="noStrike" spc="-1">
                <a:solidFill>
                  <a:srgbClr val="0033CC"/>
                </a:solidFill>
                <a:latin typeface="Courier New"/>
                <a:ea typeface="DejaVu Sans"/>
              </a:rPr>
              <a:t>byte</a:t>
            </a:r>
            <a:r>
              <a:rPr lang="en-US" sz="2800" b="0" strike="noStrike" spc="-1">
                <a:solidFill>
                  <a:srgbClr val="000000"/>
                </a:solidFill>
                <a:latin typeface="Calibri"/>
                <a:ea typeface="DejaVu Sans"/>
              </a:rPr>
              <a:t>, </a:t>
            </a:r>
            <a:r>
              <a:rPr lang="en-US" sz="2400" b="1" strike="noStrike" spc="-1">
                <a:solidFill>
                  <a:srgbClr val="0033CC"/>
                </a:solidFill>
                <a:latin typeface="Courier New"/>
                <a:ea typeface="DejaVu Sans"/>
              </a:rPr>
              <a:t>long</a:t>
            </a:r>
            <a:r>
              <a:rPr lang="en-US" sz="2800" b="0" strike="noStrike" spc="-1">
                <a:solidFill>
                  <a:srgbClr val="000000"/>
                </a:solidFill>
                <a:latin typeface="Calibri"/>
                <a:ea typeface="DejaVu Sans"/>
              </a:rPr>
              <a:t>, </a:t>
            </a:r>
            <a:r>
              <a:rPr lang="en-US" sz="2400" b="1" strike="noStrike" spc="-1">
                <a:solidFill>
                  <a:srgbClr val="0033CC"/>
                </a:solidFill>
                <a:latin typeface="Courier New"/>
                <a:ea typeface="DejaVu Sans"/>
              </a:rPr>
              <a:t>unsignedInt</a:t>
            </a:r>
            <a:r>
              <a:rPr lang="en-US" sz="2800" b="0" strike="noStrike" spc="-1">
                <a:solidFill>
                  <a:srgbClr val="000000"/>
                </a:solidFill>
                <a:latin typeface="Calibri"/>
                <a:ea typeface="DejaVu Sans"/>
              </a:rPr>
              <a:t>, </a:t>
            </a:r>
            <a:r>
              <a:rPr lang="en-US" sz="2800" b="1" strike="noStrike" spc="-1">
                <a:solidFill>
                  <a:srgbClr val="0033CC"/>
                </a:solidFill>
                <a:latin typeface="Courier New"/>
                <a:ea typeface="DejaVu Sans"/>
              </a:rPr>
              <a:t>…</a:t>
            </a:r>
            <a:endParaRPr lang="en-US" sz="2800" b="0" strike="noStrike" spc="-1">
              <a:latin typeface="Arial"/>
            </a:endParaRPr>
          </a:p>
          <a:p>
            <a:pPr marL="1022400" lvl="2" indent="-349920">
              <a:lnSpc>
                <a:spcPct val="100000"/>
              </a:lnSpc>
              <a:spcBef>
                <a:spcPts val="561"/>
              </a:spcBef>
              <a:buClr>
                <a:srgbClr val="CC0000"/>
              </a:buClr>
              <a:buSzPct val="75000"/>
              <a:buFont typeface="Wingdings" charset="2"/>
              <a:buChar char=""/>
            </a:pPr>
            <a:r>
              <a:rPr lang="en-US" sz="2800" b="0" strike="noStrike" spc="-1">
                <a:solidFill>
                  <a:srgbClr val="000000"/>
                </a:solidFill>
                <a:latin typeface="Calibri"/>
                <a:ea typeface="DejaVu Sans"/>
              </a:rPr>
              <a:t>User defined: restriction of base types</a:t>
            </a:r>
            <a:endParaRPr lang="en-US" sz="2800" b="0" strike="noStrike" spc="-1">
              <a:latin typeface="Arial"/>
            </a:endParaRPr>
          </a:p>
          <a:p>
            <a:pPr marL="669960" lvl="1" indent="-324360">
              <a:lnSpc>
                <a:spcPct val="100000"/>
              </a:lnSpc>
              <a:spcBef>
                <a:spcPts val="561"/>
              </a:spcBef>
              <a:buClr>
                <a:srgbClr val="006633"/>
              </a:buClr>
              <a:buSzPct val="85000"/>
              <a:buFont typeface="Wingdings" charset="2"/>
              <a:buChar char=""/>
            </a:pPr>
            <a:r>
              <a:rPr lang="en-US" sz="2800" b="0" i="1" strike="noStrike" spc="-1">
                <a:solidFill>
                  <a:srgbClr val="C00000"/>
                </a:solidFill>
                <a:latin typeface="Calibri"/>
                <a:ea typeface="DejaVu Sans"/>
              </a:rPr>
              <a:t>Complex</a:t>
            </a:r>
            <a:r>
              <a:rPr lang="en-US" sz="2800" b="0" strike="noStrike" spc="-1">
                <a:solidFill>
                  <a:srgbClr val="000000"/>
                </a:solidFill>
                <a:latin typeface="Calibri"/>
                <a:ea typeface="DejaVu Sans"/>
              </a:rPr>
              <a:t>: Can have attribute or/and nested elements </a:t>
            </a:r>
            <a:endParaRPr lang="en-US" sz="2800" b="0" strike="noStrike" spc="-1">
              <a:latin typeface="Arial"/>
            </a:endParaRPr>
          </a:p>
        </p:txBody>
      </p:sp>
      <p:sp>
        <p:nvSpPr>
          <p:cNvPr id="223" name="CustomShape 3"/>
          <p:cNvSpPr/>
          <p:nvPr/>
        </p:nvSpPr>
        <p:spPr>
          <a:xfrm>
            <a:off x="3962520" y="6477120"/>
            <a:ext cx="608400" cy="2433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fld id="{4C471D8E-274E-4EDD-9FB8-A74663708B14}" type="slidenum">
              <a:rPr lang="en-US" sz="1200" b="0" strike="noStrike" spc="-1">
                <a:solidFill>
                  <a:srgbClr val="000000"/>
                </a:solidFill>
                <a:latin typeface="Arial"/>
                <a:ea typeface="MS PGothic"/>
              </a:rPr>
              <a:t>37</a:t>
            </a:fld>
            <a:endParaRPr lang="en-US" sz="12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22">
                                            <p:txEl>
                                              <p:pRg st="0" end="0"/>
                                            </p:txEl>
                                          </p:spTgt>
                                        </p:tgtEl>
                                        <p:attrNameLst>
                                          <p:attrName>style.visibility</p:attrName>
                                        </p:attrNameLst>
                                      </p:cBhvr>
                                      <p:to>
                                        <p:strVal val="visible"/>
                                      </p:to>
                                    </p:set>
                                    <p:animEffect transition="in" filter="checkerboard(across)">
                                      <p:cBhvr additive="repl">
                                        <p:cTn id="7" dur="500"/>
                                        <p:tgtEl>
                                          <p:spTgt spid="222">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222">
                                            <p:txEl>
                                              <p:pRg st="1" end="1"/>
                                            </p:txEl>
                                          </p:spTgt>
                                        </p:tgtEl>
                                        <p:attrNameLst>
                                          <p:attrName>style.visibility</p:attrName>
                                        </p:attrNameLst>
                                      </p:cBhvr>
                                      <p:to>
                                        <p:strVal val="visible"/>
                                      </p:to>
                                    </p:set>
                                    <p:animEffect transition="in" filter="checkerboard(across)">
                                      <p:cBhvr additive="repl">
                                        <p:cTn id="10" dur="500"/>
                                        <p:tgtEl>
                                          <p:spTgt spid="22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222">
                                            <p:txEl>
                                              <p:pRg st="2" end="2"/>
                                            </p:txEl>
                                          </p:spTgt>
                                        </p:tgtEl>
                                        <p:attrNameLst>
                                          <p:attrName>style.visibility</p:attrName>
                                        </p:attrNameLst>
                                      </p:cBhvr>
                                      <p:to>
                                        <p:strVal val="visible"/>
                                      </p:to>
                                    </p:set>
                                    <p:animEffect transition="in" filter="checkerboard(across)">
                                      <p:cBhvr additive="repl">
                                        <p:cTn id="15" dur="500"/>
                                        <p:tgtEl>
                                          <p:spTgt spid="222">
                                            <p:txEl>
                                              <p:pRg st="2" end="2"/>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222">
                                            <p:txEl>
                                              <p:pRg st="3" end="3"/>
                                            </p:txEl>
                                          </p:spTgt>
                                        </p:tgtEl>
                                        <p:attrNameLst>
                                          <p:attrName>style.visibility</p:attrName>
                                        </p:attrNameLst>
                                      </p:cBhvr>
                                      <p:to>
                                        <p:strVal val="visible"/>
                                      </p:to>
                                    </p:set>
                                    <p:animEffect transition="in" filter="checkerboard(across)">
                                      <p:cBhvr additive="repl">
                                        <p:cTn id="18" dur="500"/>
                                        <p:tgtEl>
                                          <p:spTgt spid="222">
                                            <p:txEl>
                                              <p:pRg st="3" end="3"/>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222">
                                            <p:txEl>
                                              <p:pRg st="4" end="4"/>
                                            </p:txEl>
                                          </p:spTgt>
                                        </p:tgtEl>
                                        <p:attrNameLst>
                                          <p:attrName>style.visibility</p:attrName>
                                        </p:attrNameLst>
                                      </p:cBhvr>
                                      <p:to>
                                        <p:strVal val="visible"/>
                                      </p:to>
                                    </p:set>
                                    <p:animEffect transition="in" filter="checkerboard(across)">
                                      <p:cBhvr additive="repl">
                                        <p:cTn id="21" dur="500"/>
                                        <p:tgtEl>
                                          <p:spTgt spid="222">
                                            <p:txEl>
                                              <p:pRg st="4" end="4"/>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222">
                                            <p:txEl>
                                              <p:pRg st="5" end="5"/>
                                            </p:txEl>
                                          </p:spTgt>
                                        </p:tgtEl>
                                        <p:attrNameLst>
                                          <p:attrName>style.visibility</p:attrName>
                                        </p:attrNameLst>
                                      </p:cBhvr>
                                      <p:to>
                                        <p:strVal val="visible"/>
                                      </p:to>
                                    </p:set>
                                    <p:animEffect transition="in" filter="checkerboard(across)">
                                      <p:cBhvr additive="repl">
                                        <p:cTn id="24" dur="500"/>
                                        <p:tgtEl>
                                          <p:spTgt spid="222">
                                            <p:txEl>
                                              <p:pRg st="5" end="5"/>
                                            </p:txEl>
                                          </p:spTgt>
                                        </p:tgtEl>
                                      </p:cBhvr>
                                    </p:animEffect>
                                  </p:childTnLst>
                                </p:cTn>
                              </p:par>
                              <p:par>
                                <p:cTn id="25" presetID="5" presetClass="entr" presetSubtype="10" fill="hold" nodeType="withEffect">
                                  <p:stCondLst>
                                    <p:cond delay="0"/>
                                  </p:stCondLst>
                                  <p:childTnLst>
                                    <p:set>
                                      <p:cBhvr>
                                        <p:cTn id="26" dur="1" fill="hold">
                                          <p:stCondLst>
                                            <p:cond delay="0"/>
                                          </p:stCondLst>
                                        </p:cTn>
                                        <p:tgtEl>
                                          <p:spTgt spid="222">
                                            <p:txEl>
                                              <p:pRg st="6" end="6"/>
                                            </p:txEl>
                                          </p:spTgt>
                                        </p:tgtEl>
                                        <p:attrNameLst>
                                          <p:attrName>style.visibility</p:attrName>
                                        </p:attrNameLst>
                                      </p:cBhvr>
                                      <p:to>
                                        <p:strVal val="visible"/>
                                      </p:to>
                                    </p:set>
                                    <p:animEffect transition="in" filter="checkerboard(across)">
                                      <p:cBhvr additive="repl">
                                        <p:cTn id="27" dur="500"/>
                                        <p:tgtEl>
                                          <p:spTgt spid="222">
                                            <p:txEl>
                                              <p:pRg st="6" end="6"/>
                                            </p:txEl>
                                          </p:spTgt>
                                        </p:tgtEl>
                                      </p:cBhvr>
                                    </p:animEffect>
                                  </p:childTnLst>
                                </p:cTn>
                              </p:par>
                              <p:par>
                                <p:cTn id="28" presetID="5" presetClass="entr" presetSubtype="10" fill="hold" nodeType="withEffect">
                                  <p:stCondLst>
                                    <p:cond delay="0"/>
                                  </p:stCondLst>
                                  <p:childTnLst>
                                    <p:set>
                                      <p:cBhvr>
                                        <p:cTn id="29" dur="1" fill="hold">
                                          <p:stCondLst>
                                            <p:cond delay="0"/>
                                          </p:stCondLst>
                                        </p:cTn>
                                        <p:tgtEl>
                                          <p:spTgt spid="222">
                                            <p:txEl>
                                              <p:pRg st="7" end="7"/>
                                            </p:txEl>
                                          </p:spTgt>
                                        </p:tgtEl>
                                        <p:attrNameLst>
                                          <p:attrName>style.visibility</p:attrName>
                                        </p:attrNameLst>
                                      </p:cBhvr>
                                      <p:to>
                                        <p:strVal val="visible"/>
                                      </p:to>
                                    </p:set>
                                    <p:animEffect transition="in" filter="checkerboard(across)">
                                      <p:cBhvr additive="repl">
                                        <p:cTn id="30" dur="500"/>
                                        <p:tgtEl>
                                          <p:spTgt spid="22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CustomShape 1"/>
          <p:cNvSpPr/>
          <p:nvPr/>
        </p:nvSpPr>
        <p:spPr>
          <a:xfrm>
            <a:off x="304920" y="152280"/>
            <a:ext cx="8457120" cy="761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en-US" sz="4500" b="0" strike="noStrike" spc="-1">
                <a:solidFill>
                  <a:srgbClr val="293A83"/>
                </a:solidFill>
                <a:latin typeface="Calibri"/>
                <a:ea typeface="DejaVu Sans"/>
              </a:rPr>
              <a:t>XML Schema (cont’d)</a:t>
            </a:r>
            <a:endParaRPr lang="en-US" sz="4500" b="0" strike="noStrike" spc="-1">
              <a:latin typeface="Arial"/>
            </a:endParaRPr>
          </a:p>
        </p:txBody>
      </p:sp>
      <p:sp>
        <p:nvSpPr>
          <p:cNvPr id="225" name="CustomShape 2"/>
          <p:cNvSpPr/>
          <p:nvPr/>
        </p:nvSpPr>
        <p:spPr>
          <a:xfrm>
            <a:off x="304920" y="1143000"/>
            <a:ext cx="8838000" cy="51804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nSpc>
                <a:spcPct val="100000"/>
              </a:lnSpc>
              <a:spcBef>
                <a:spcPts val="1199"/>
              </a:spcBef>
              <a:buClr>
                <a:srgbClr val="003399"/>
              </a:buClr>
              <a:buFont typeface="Wingdings" charset="2"/>
              <a:buChar char=""/>
            </a:pPr>
            <a:r>
              <a:rPr lang="en-US" sz="3200" b="0" strike="noStrike" spc="-1" dirty="0">
                <a:solidFill>
                  <a:srgbClr val="000000"/>
                </a:solidFill>
                <a:latin typeface="Calibri"/>
                <a:ea typeface="DejaVu Sans"/>
              </a:rPr>
              <a:t>Simple element declaration</a:t>
            </a:r>
            <a:endParaRPr lang="en-US" sz="3200" b="0" strike="noStrike" spc="-1" dirty="0">
              <a:latin typeface="Arial"/>
            </a:endParaRPr>
          </a:p>
          <a:p>
            <a:pPr marL="343080" indent="-342000">
              <a:lnSpc>
                <a:spcPct val="100000"/>
              </a:lnSpc>
            </a:pPr>
            <a:r>
              <a:rPr lang="en-US" sz="2600" b="1" strike="noStrike" spc="-1" dirty="0">
                <a:solidFill>
                  <a:srgbClr val="0033CC"/>
                </a:solidFill>
                <a:latin typeface="Courier New"/>
                <a:ea typeface="DejaVu Sans"/>
              </a:rPr>
              <a:t>&lt;</a:t>
            </a:r>
            <a:r>
              <a:rPr lang="en-US" sz="2600" b="1" strike="noStrike" spc="-1" dirty="0" err="1">
                <a:solidFill>
                  <a:srgbClr val="0033CC"/>
                </a:solidFill>
                <a:latin typeface="Courier New"/>
                <a:ea typeface="DejaVu Sans"/>
              </a:rPr>
              <a:t>xs:element</a:t>
            </a:r>
            <a:r>
              <a:rPr lang="en-US" sz="2600" b="1" strike="noStrike" spc="-1" dirty="0">
                <a:solidFill>
                  <a:srgbClr val="0033CC"/>
                </a:solidFill>
                <a:latin typeface="Courier New"/>
                <a:ea typeface="DejaVu Sans"/>
              </a:rPr>
              <a:t> name="</a:t>
            </a:r>
            <a:r>
              <a:rPr lang="en-US" sz="2600" b="0" strike="noStrike" spc="-1" dirty="0">
                <a:solidFill>
                  <a:srgbClr val="000000"/>
                </a:solidFill>
                <a:latin typeface="Arial"/>
                <a:ea typeface="DejaVu Sans"/>
              </a:rPr>
              <a:t>a name</a:t>
            </a:r>
            <a:r>
              <a:rPr lang="en-US" sz="2600" b="1" strike="noStrike" spc="-1" dirty="0">
                <a:solidFill>
                  <a:srgbClr val="0033CC"/>
                </a:solidFill>
                <a:latin typeface="Courier New"/>
                <a:ea typeface="DejaVu Sans"/>
              </a:rPr>
              <a:t>" type="</a:t>
            </a:r>
            <a:r>
              <a:rPr lang="en-US" sz="2600" b="0" strike="noStrike" spc="-1" dirty="0">
                <a:solidFill>
                  <a:srgbClr val="000000"/>
                </a:solidFill>
                <a:latin typeface="Arial"/>
                <a:ea typeface="DejaVu Sans"/>
              </a:rPr>
              <a:t>a type</a:t>
            </a:r>
            <a:r>
              <a:rPr lang="en-US" sz="2600" b="1" strike="noStrike" spc="-1" dirty="0">
                <a:solidFill>
                  <a:srgbClr val="0033CC"/>
                </a:solidFill>
                <a:latin typeface="Courier New"/>
                <a:ea typeface="DejaVu Sans"/>
              </a:rPr>
              <a:t>" /&gt;</a:t>
            </a:r>
            <a:endParaRPr lang="en-US" sz="2600" b="0" strike="noStrike" spc="-1" dirty="0">
              <a:latin typeface="Arial"/>
            </a:endParaRPr>
          </a:p>
          <a:p>
            <a:pPr marL="343080" indent="-342000">
              <a:lnSpc>
                <a:spcPct val="100000"/>
              </a:lnSpc>
              <a:spcBef>
                <a:spcPts val="1199"/>
              </a:spcBef>
              <a:buClr>
                <a:srgbClr val="003399"/>
              </a:buClr>
              <a:buFont typeface="Wingdings" charset="2"/>
              <a:buChar char=""/>
            </a:pPr>
            <a:r>
              <a:rPr lang="en-US" sz="3200" b="0" strike="noStrike" spc="-1" dirty="0">
                <a:solidFill>
                  <a:srgbClr val="000000"/>
                </a:solidFill>
                <a:latin typeface="Calibri"/>
                <a:ea typeface="DejaVu Sans"/>
              </a:rPr>
              <a:t>Complex element declaration</a:t>
            </a:r>
            <a:endParaRPr lang="en-US" sz="3200" b="0" strike="noStrike" spc="-1" dirty="0">
              <a:latin typeface="Arial"/>
            </a:endParaRPr>
          </a:p>
          <a:p>
            <a:pPr marL="343080" indent="-342000">
              <a:lnSpc>
                <a:spcPct val="100000"/>
              </a:lnSpc>
              <a:spcBef>
                <a:spcPts val="201"/>
              </a:spcBef>
            </a:pPr>
            <a:r>
              <a:rPr lang="en-US" sz="2500" b="1" strike="noStrike" spc="-1" dirty="0">
                <a:solidFill>
                  <a:srgbClr val="0033CC"/>
                </a:solidFill>
                <a:latin typeface="Courier New"/>
                <a:ea typeface="DejaVu Sans"/>
              </a:rPr>
              <a:t>&lt;</a:t>
            </a:r>
            <a:r>
              <a:rPr lang="en-US" sz="2500" b="1" strike="noStrike" spc="-1" dirty="0" err="1">
                <a:solidFill>
                  <a:srgbClr val="0033CC"/>
                </a:solidFill>
                <a:latin typeface="Courier New"/>
                <a:ea typeface="DejaVu Sans"/>
              </a:rPr>
              <a:t>xs:element</a:t>
            </a:r>
            <a:r>
              <a:rPr lang="en-US" sz="2500" b="1" strike="noStrike" spc="-1" dirty="0">
                <a:solidFill>
                  <a:srgbClr val="0033CC"/>
                </a:solidFill>
                <a:latin typeface="Courier New"/>
                <a:ea typeface="DejaVu Sans"/>
              </a:rPr>
              <a:t> name="</a:t>
            </a:r>
            <a:r>
              <a:rPr lang="en-US" sz="2500" b="0" strike="noStrike" spc="-1" dirty="0">
                <a:solidFill>
                  <a:srgbClr val="000000"/>
                </a:solidFill>
                <a:latin typeface="Calibri"/>
                <a:ea typeface="DejaVu Sans"/>
              </a:rPr>
              <a:t>a name</a:t>
            </a:r>
            <a:r>
              <a:rPr lang="en-US" sz="2500" b="1" strike="noStrike" spc="-1" dirty="0">
                <a:solidFill>
                  <a:srgbClr val="0033CC"/>
                </a:solidFill>
                <a:latin typeface="Courier New"/>
                <a:ea typeface="DejaVu Sans"/>
              </a:rPr>
              <a:t>"&gt;</a:t>
            </a:r>
            <a:endParaRPr lang="en-US" sz="2500" b="0" strike="noStrike" spc="-1" dirty="0">
              <a:latin typeface="Arial"/>
            </a:endParaRPr>
          </a:p>
          <a:p>
            <a:pPr marL="343080" indent="-342000">
              <a:lnSpc>
                <a:spcPct val="100000"/>
              </a:lnSpc>
              <a:spcBef>
                <a:spcPts val="201"/>
              </a:spcBef>
            </a:pPr>
            <a:r>
              <a:rPr lang="en-US" sz="2500" b="1" strike="noStrike" spc="-1" dirty="0">
                <a:solidFill>
                  <a:srgbClr val="0033CC"/>
                </a:solidFill>
                <a:latin typeface="Courier New"/>
                <a:ea typeface="DejaVu Sans"/>
              </a:rPr>
              <a:t>  &lt;</a:t>
            </a:r>
            <a:r>
              <a:rPr lang="en-US" sz="2500" b="1" strike="noStrike" spc="-1" dirty="0" err="1">
                <a:solidFill>
                  <a:srgbClr val="0033CC"/>
                </a:solidFill>
                <a:latin typeface="Courier New"/>
                <a:ea typeface="DejaVu Sans"/>
              </a:rPr>
              <a:t>xs:complexType</a:t>
            </a:r>
            <a:r>
              <a:rPr lang="en-US" sz="2500" b="1" strike="noStrike" spc="-1" dirty="0">
                <a:solidFill>
                  <a:srgbClr val="0033CC"/>
                </a:solidFill>
                <a:latin typeface="Courier New"/>
                <a:ea typeface="DejaVu Sans"/>
              </a:rPr>
              <a:t>&gt;</a:t>
            </a:r>
            <a:endParaRPr lang="en-US" sz="2500" b="0" strike="noStrike" spc="-1" dirty="0">
              <a:latin typeface="Arial"/>
            </a:endParaRPr>
          </a:p>
          <a:p>
            <a:pPr marL="343080" indent="-342000">
              <a:lnSpc>
                <a:spcPct val="100000"/>
              </a:lnSpc>
              <a:spcBef>
                <a:spcPts val="201"/>
              </a:spcBef>
            </a:pPr>
            <a:r>
              <a:rPr lang="en-US" sz="2500" b="1" strike="noStrike" spc="-1" dirty="0">
                <a:solidFill>
                  <a:srgbClr val="0033CC"/>
                </a:solidFill>
                <a:latin typeface="Courier New"/>
                <a:ea typeface="DejaVu Sans"/>
              </a:rPr>
              <a:t>    &lt;</a:t>
            </a:r>
            <a:r>
              <a:rPr lang="en-US" sz="2500" b="1" strike="noStrike" spc="-1" dirty="0" err="1">
                <a:solidFill>
                  <a:srgbClr val="0033CC"/>
                </a:solidFill>
                <a:latin typeface="Courier New"/>
                <a:ea typeface="DejaVu Sans"/>
              </a:rPr>
              <a:t>xs:sequence</a:t>
            </a:r>
            <a:r>
              <a:rPr lang="en-US" sz="2500" b="1" strike="noStrike" spc="-1" dirty="0">
                <a:solidFill>
                  <a:srgbClr val="0033CC"/>
                </a:solidFill>
                <a:latin typeface="Courier New"/>
                <a:ea typeface="DejaVu Sans"/>
              </a:rPr>
              <a:t>&gt; </a:t>
            </a:r>
            <a:r>
              <a:rPr lang="en-US" sz="2500" b="0" strike="noStrike" spc="-1" dirty="0">
                <a:solidFill>
                  <a:srgbClr val="000000"/>
                </a:solidFill>
                <a:latin typeface="Calibri"/>
                <a:ea typeface="DejaVu Sans"/>
              </a:rPr>
              <a:t>or</a:t>
            </a:r>
            <a:r>
              <a:rPr lang="en-US" sz="2500" b="1" strike="noStrike" spc="-1" dirty="0">
                <a:solidFill>
                  <a:srgbClr val="0033CC"/>
                </a:solidFill>
                <a:latin typeface="Courier New"/>
                <a:ea typeface="DejaVu Sans"/>
              </a:rPr>
              <a:t> &lt;</a:t>
            </a:r>
            <a:r>
              <a:rPr lang="en-US" sz="2500" b="1" strike="noStrike" spc="-1" dirty="0" err="1">
                <a:solidFill>
                  <a:srgbClr val="0033CC"/>
                </a:solidFill>
                <a:latin typeface="Courier New"/>
                <a:ea typeface="DejaVu Sans"/>
              </a:rPr>
              <a:t>xs:all</a:t>
            </a:r>
            <a:r>
              <a:rPr lang="en-US" sz="2500" b="1" strike="noStrike" spc="-1" dirty="0">
                <a:solidFill>
                  <a:srgbClr val="0033CC"/>
                </a:solidFill>
                <a:latin typeface="Courier New"/>
                <a:ea typeface="DejaVu Sans"/>
              </a:rPr>
              <a:t>&gt; </a:t>
            </a:r>
            <a:r>
              <a:rPr lang="en-US" sz="2500" b="0" strike="noStrike" spc="-1" dirty="0">
                <a:solidFill>
                  <a:srgbClr val="000000"/>
                </a:solidFill>
                <a:latin typeface="Calibri"/>
                <a:ea typeface="DejaVu Sans"/>
              </a:rPr>
              <a:t>or</a:t>
            </a:r>
            <a:r>
              <a:rPr lang="en-US" sz="2500" b="1" strike="noStrike" spc="-1" dirty="0">
                <a:solidFill>
                  <a:srgbClr val="0033CC"/>
                </a:solidFill>
                <a:latin typeface="Courier New"/>
                <a:ea typeface="DejaVu Sans"/>
              </a:rPr>
              <a:t> &lt;</a:t>
            </a:r>
            <a:r>
              <a:rPr lang="en-US" sz="2500" b="1" strike="noStrike" spc="-1" dirty="0" err="1">
                <a:solidFill>
                  <a:srgbClr val="0033CC"/>
                </a:solidFill>
                <a:latin typeface="Courier New"/>
                <a:ea typeface="DejaVu Sans"/>
              </a:rPr>
              <a:t>xs:choice</a:t>
            </a:r>
            <a:r>
              <a:rPr lang="en-US" sz="2500" b="1" strike="noStrike" spc="-1" dirty="0">
                <a:solidFill>
                  <a:srgbClr val="0033CC"/>
                </a:solidFill>
                <a:latin typeface="Courier New"/>
                <a:ea typeface="DejaVu Sans"/>
              </a:rPr>
              <a:t>&gt;</a:t>
            </a:r>
            <a:endParaRPr lang="en-US" sz="2500" b="0" strike="noStrike" spc="-1" dirty="0">
              <a:latin typeface="Arial"/>
            </a:endParaRPr>
          </a:p>
          <a:p>
            <a:pPr marL="343080" indent="-342000">
              <a:lnSpc>
                <a:spcPct val="100000"/>
              </a:lnSpc>
              <a:spcBef>
                <a:spcPts val="201"/>
              </a:spcBef>
            </a:pPr>
            <a:r>
              <a:rPr lang="en-US" sz="2500" b="1" strike="noStrike" spc="-1" dirty="0">
                <a:solidFill>
                  <a:srgbClr val="0033CC"/>
                </a:solidFill>
                <a:latin typeface="Courier New"/>
                <a:ea typeface="DejaVu Sans"/>
              </a:rPr>
              <a:t>       &lt;</a:t>
            </a:r>
            <a:r>
              <a:rPr lang="en-US" sz="2500" b="1" strike="noStrike" spc="-1" dirty="0" err="1">
                <a:solidFill>
                  <a:srgbClr val="0033CC"/>
                </a:solidFill>
                <a:latin typeface="Courier New"/>
                <a:ea typeface="DejaVu Sans"/>
              </a:rPr>
              <a:t>xs:element</a:t>
            </a:r>
            <a:r>
              <a:rPr lang="en-US" sz="2500" b="1" strike="noStrike" spc="-1" dirty="0">
                <a:solidFill>
                  <a:srgbClr val="0033CC"/>
                </a:solidFill>
                <a:latin typeface="Courier New"/>
                <a:ea typeface="DejaVu Sans"/>
              </a:rPr>
              <a:t> </a:t>
            </a:r>
            <a:r>
              <a:rPr lang="en-US" sz="2500" b="0" strike="noStrike" spc="-1" dirty="0">
                <a:solidFill>
                  <a:srgbClr val="000000"/>
                </a:solidFill>
                <a:latin typeface="Calibri"/>
                <a:ea typeface="DejaVu Sans"/>
              </a:rPr>
              <a:t>name</a:t>
            </a:r>
            <a:r>
              <a:rPr lang="en-US" sz="2500" b="1" strike="noStrike" spc="-1" dirty="0">
                <a:solidFill>
                  <a:srgbClr val="0033CC"/>
                </a:solidFill>
                <a:latin typeface="Courier New"/>
                <a:ea typeface="DejaVu Sans"/>
              </a:rPr>
              <a:t> .../&gt;</a:t>
            </a:r>
            <a:endParaRPr lang="en-US" sz="2500" b="0" strike="noStrike" spc="-1" dirty="0">
              <a:latin typeface="Arial"/>
            </a:endParaRPr>
          </a:p>
          <a:p>
            <a:pPr marL="343080" indent="-342000">
              <a:lnSpc>
                <a:spcPct val="100000"/>
              </a:lnSpc>
              <a:spcBef>
                <a:spcPts val="201"/>
              </a:spcBef>
            </a:pPr>
            <a:r>
              <a:rPr lang="en-US" sz="2500" b="1" strike="noStrike" spc="-1" dirty="0">
                <a:solidFill>
                  <a:srgbClr val="0033CC"/>
                </a:solidFill>
                <a:latin typeface="Courier New"/>
                <a:ea typeface="DejaVu Sans"/>
              </a:rPr>
              <a:t>    &lt;/</a:t>
            </a:r>
            <a:r>
              <a:rPr lang="en-US" sz="2500" b="1" strike="noStrike" spc="-1" dirty="0" err="1">
                <a:solidFill>
                  <a:srgbClr val="0033CC"/>
                </a:solidFill>
                <a:latin typeface="Courier New"/>
                <a:ea typeface="DejaVu Sans"/>
              </a:rPr>
              <a:t>xs:sequence</a:t>
            </a:r>
            <a:r>
              <a:rPr lang="en-US" sz="2500" b="1" strike="noStrike" spc="-1" dirty="0">
                <a:solidFill>
                  <a:srgbClr val="0033CC"/>
                </a:solidFill>
                <a:latin typeface="Courier New"/>
                <a:ea typeface="DejaVu Sans"/>
              </a:rPr>
              <a:t>&gt; </a:t>
            </a:r>
            <a:r>
              <a:rPr lang="en-US" sz="2500" b="0" strike="noStrike" spc="-1" dirty="0">
                <a:solidFill>
                  <a:srgbClr val="000000"/>
                </a:solidFill>
                <a:latin typeface="Calibri"/>
                <a:ea typeface="DejaVu Sans"/>
              </a:rPr>
              <a:t>or</a:t>
            </a:r>
            <a:r>
              <a:rPr lang="en-US" sz="2500" b="1" strike="noStrike" spc="-1" dirty="0">
                <a:solidFill>
                  <a:srgbClr val="0033CC"/>
                </a:solidFill>
                <a:latin typeface="Courier New"/>
                <a:ea typeface="DejaVu Sans"/>
              </a:rPr>
              <a:t> &lt;/</a:t>
            </a:r>
            <a:r>
              <a:rPr lang="en-US" sz="2500" b="1" strike="noStrike" spc="-1" dirty="0" err="1">
                <a:solidFill>
                  <a:srgbClr val="0033CC"/>
                </a:solidFill>
                <a:latin typeface="Courier New"/>
                <a:ea typeface="DejaVu Sans"/>
              </a:rPr>
              <a:t>xs:all</a:t>
            </a:r>
            <a:r>
              <a:rPr lang="en-US" sz="2500" b="1" strike="noStrike" spc="-1" dirty="0">
                <a:solidFill>
                  <a:srgbClr val="0033CC"/>
                </a:solidFill>
                <a:latin typeface="Courier New"/>
                <a:ea typeface="DejaVu Sans"/>
              </a:rPr>
              <a:t>&gt;</a:t>
            </a:r>
            <a:r>
              <a:rPr lang="en-US" sz="2500" b="0" strike="noStrike" spc="-1" dirty="0">
                <a:solidFill>
                  <a:srgbClr val="000000"/>
                </a:solidFill>
                <a:latin typeface="Calibri"/>
                <a:ea typeface="DejaVu Sans"/>
              </a:rPr>
              <a:t> or</a:t>
            </a:r>
            <a:r>
              <a:rPr lang="en-US" sz="2500" b="1" strike="noStrike" spc="-1" dirty="0">
                <a:solidFill>
                  <a:srgbClr val="0033CC"/>
                </a:solidFill>
                <a:latin typeface="Courier New"/>
                <a:ea typeface="DejaVu Sans"/>
              </a:rPr>
              <a:t> &lt;/</a:t>
            </a:r>
            <a:r>
              <a:rPr lang="en-US" sz="2500" b="1" strike="noStrike" spc="-1" dirty="0" err="1">
                <a:solidFill>
                  <a:srgbClr val="0033CC"/>
                </a:solidFill>
                <a:latin typeface="Courier New"/>
                <a:ea typeface="DejaVu Sans"/>
              </a:rPr>
              <a:t>xs:choice</a:t>
            </a:r>
            <a:r>
              <a:rPr lang="en-US" sz="2500" b="1" strike="noStrike" spc="-1" dirty="0">
                <a:solidFill>
                  <a:srgbClr val="0033CC"/>
                </a:solidFill>
                <a:latin typeface="Courier New"/>
                <a:ea typeface="DejaVu Sans"/>
              </a:rPr>
              <a:t>&gt;</a:t>
            </a:r>
            <a:endParaRPr lang="en-US" sz="2500" b="0" strike="noStrike" spc="-1" dirty="0">
              <a:latin typeface="Arial"/>
            </a:endParaRPr>
          </a:p>
          <a:p>
            <a:pPr marL="343080" indent="-342000">
              <a:lnSpc>
                <a:spcPct val="100000"/>
              </a:lnSpc>
              <a:spcBef>
                <a:spcPts val="201"/>
              </a:spcBef>
            </a:pPr>
            <a:r>
              <a:rPr lang="en-US" sz="2500" b="1" strike="noStrike" spc="-1" dirty="0">
                <a:solidFill>
                  <a:srgbClr val="0033CC"/>
                </a:solidFill>
                <a:latin typeface="Courier New"/>
                <a:ea typeface="DejaVu Sans"/>
              </a:rPr>
              <a:t>  &lt;/</a:t>
            </a:r>
            <a:r>
              <a:rPr lang="en-US" sz="2500" b="1" strike="noStrike" spc="-1" dirty="0" err="1">
                <a:solidFill>
                  <a:srgbClr val="0033CC"/>
                </a:solidFill>
                <a:latin typeface="Courier New"/>
                <a:ea typeface="DejaVu Sans"/>
              </a:rPr>
              <a:t>xs:complexType</a:t>
            </a:r>
            <a:r>
              <a:rPr lang="en-US" sz="2500" b="1" strike="noStrike" spc="-1" dirty="0">
                <a:solidFill>
                  <a:srgbClr val="0033CC"/>
                </a:solidFill>
                <a:latin typeface="Courier New"/>
                <a:ea typeface="DejaVu Sans"/>
              </a:rPr>
              <a:t>&gt;</a:t>
            </a:r>
            <a:endParaRPr lang="en-US" sz="2500" b="0" strike="noStrike" spc="-1" dirty="0">
              <a:latin typeface="Arial"/>
            </a:endParaRPr>
          </a:p>
          <a:p>
            <a:pPr marL="343080" indent="-342000">
              <a:lnSpc>
                <a:spcPct val="100000"/>
              </a:lnSpc>
              <a:spcBef>
                <a:spcPts val="201"/>
              </a:spcBef>
            </a:pPr>
            <a:r>
              <a:rPr lang="en-US" sz="2500" b="1" strike="noStrike" spc="-1" dirty="0">
                <a:solidFill>
                  <a:srgbClr val="0033CC"/>
                </a:solidFill>
                <a:latin typeface="Courier New"/>
                <a:ea typeface="DejaVu Sans"/>
              </a:rPr>
              <a:t>&lt;/</a:t>
            </a:r>
            <a:r>
              <a:rPr lang="en-US" sz="2500" b="1" strike="noStrike" spc="-1" dirty="0" err="1">
                <a:solidFill>
                  <a:srgbClr val="0033CC"/>
                </a:solidFill>
                <a:latin typeface="Courier New"/>
                <a:ea typeface="DejaVu Sans"/>
              </a:rPr>
              <a:t>xs:element</a:t>
            </a:r>
            <a:endParaRPr lang="en-US" sz="2500" b="0" strike="noStrike" spc="-1" dirty="0">
              <a:latin typeface="Arial"/>
            </a:endParaRPr>
          </a:p>
        </p:txBody>
      </p:sp>
      <p:sp>
        <p:nvSpPr>
          <p:cNvPr id="226" name="CustomShape 3"/>
          <p:cNvSpPr/>
          <p:nvPr/>
        </p:nvSpPr>
        <p:spPr>
          <a:xfrm>
            <a:off x="3962520" y="6477120"/>
            <a:ext cx="608400" cy="2433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fld id="{610C26E7-DE88-4AA1-BC41-2AA7C8B6A579}" type="slidenum">
              <a:rPr lang="en-US" sz="1200" b="0" strike="noStrike" spc="-1">
                <a:solidFill>
                  <a:srgbClr val="000000"/>
                </a:solidFill>
                <a:latin typeface="Arial"/>
                <a:ea typeface="MS PGothic"/>
              </a:rPr>
              <a:t>38</a:t>
            </a:fld>
            <a:endParaRPr lang="en-US" sz="12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25">
                                            <p:txEl>
                                              <p:pRg st="0" end="0"/>
                                            </p:txEl>
                                          </p:spTgt>
                                        </p:tgtEl>
                                        <p:attrNameLst>
                                          <p:attrName>style.visibility</p:attrName>
                                        </p:attrNameLst>
                                      </p:cBhvr>
                                      <p:to>
                                        <p:strVal val="visible"/>
                                      </p:to>
                                    </p:set>
                                    <p:animEffect transition="in" filter="checkerboard(across)">
                                      <p:cBhvr additive="repl">
                                        <p:cTn id="7" dur="500"/>
                                        <p:tgtEl>
                                          <p:spTgt spid="225">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225">
                                            <p:txEl>
                                              <p:pRg st="1" end="1"/>
                                            </p:txEl>
                                          </p:spTgt>
                                        </p:tgtEl>
                                        <p:attrNameLst>
                                          <p:attrName>style.visibility</p:attrName>
                                        </p:attrNameLst>
                                      </p:cBhvr>
                                      <p:to>
                                        <p:strVal val="visible"/>
                                      </p:to>
                                    </p:set>
                                    <p:animEffect transition="in" filter="checkerboard(across)">
                                      <p:cBhvr additive="repl">
                                        <p:cTn id="10" dur="500"/>
                                        <p:tgtEl>
                                          <p:spTgt spid="22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225">
                                            <p:txEl>
                                              <p:pRg st="2" end="2"/>
                                            </p:txEl>
                                          </p:spTgt>
                                        </p:tgtEl>
                                        <p:attrNameLst>
                                          <p:attrName>style.visibility</p:attrName>
                                        </p:attrNameLst>
                                      </p:cBhvr>
                                      <p:to>
                                        <p:strVal val="visible"/>
                                      </p:to>
                                    </p:set>
                                    <p:animEffect transition="in" filter="checkerboard(across)">
                                      <p:cBhvr additive="repl">
                                        <p:cTn id="15" dur="500"/>
                                        <p:tgtEl>
                                          <p:spTgt spid="225">
                                            <p:txEl>
                                              <p:pRg st="2" end="2"/>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225">
                                            <p:txEl>
                                              <p:pRg st="3" end="3"/>
                                            </p:txEl>
                                          </p:spTgt>
                                        </p:tgtEl>
                                        <p:attrNameLst>
                                          <p:attrName>style.visibility</p:attrName>
                                        </p:attrNameLst>
                                      </p:cBhvr>
                                      <p:to>
                                        <p:strVal val="visible"/>
                                      </p:to>
                                    </p:set>
                                    <p:animEffect transition="in" filter="checkerboard(across)">
                                      <p:cBhvr additive="repl">
                                        <p:cTn id="18" dur="500"/>
                                        <p:tgtEl>
                                          <p:spTgt spid="225">
                                            <p:txEl>
                                              <p:pRg st="3" end="3"/>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225">
                                            <p:txEl>
                                              <p:pRg st="4" end="4"/>
                                            </p:txEl>
                                          </p:spTgt>
                                        </p:tgtEl>
                                        <p:attrNameLst>
                                          <p:attrName>style.visibility</p:attrName>
                                        </p:attrNameLst>
                                      </p:cBhvr>
                                      <p:to>
                                        <p:strVal val="visible"/>
                                      </p:to>
                                    </p:set>
                                    <p:animEffect transition="in" filter="checkerboard(across)">
                                      <p:cBhvr additive="repl">
                                        <p:cTn id="21" dur="500"/>
                                        <p:tgtEl>
                                          <p:spTgt spid="225">
                                            <p:txEl>
                                              <p:pRg st="4" end="4"/>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225">
                                            <p:txEl>
                                              <p:pRg st="5" end="5"/>
                                            </p:txEl>
                                          </p:spTgt>
                                        </p:tgtEl>
                                        <p:attrNameLst>
                                          <p:attrName>style.visibility</p:attrName>
                                        </p:attrNameLst>
                                      </p:cBhvr>
                                      <p:to>
                                        <p:strVal val="visible"/>
                                      </p:to>
                                    </p:set>
                                    <p:animEffect transition="in" filter="checkerboard(across)">
                                      <p:cBhvr additive="repl">
                                        <p:cTn id="24" dur="500"/>
                                        <p:tgtEl>
                                          <p:spTgt spid="225">
                                            <p:txEl>
                                              <p:pRg st="5" end="5"/>
                                            </p:txEl>
                                          </p:spTgt>
                                        </p:tgtEl>
                                      </p:cBhvr>
                                    </p:animEffect>
                                  </p:childTnLst>
                                </p:cTn>
                              </p:par>
                              <p:par>
                                <p:cTn id="25" presetID="5" presetClass="entr" presetSubtype="10" fill="hold" nodeType="withEffect">
                                  <p:stCondLst>
                                    <p:cond delay="0"/>
                                  </p:stCondLst>
                                  <p:childTnLst>
                                    <p:set>
                                      <p:cBhvr>
                                        <p:cTn id="26" dur="1" fill="hold">
                                          <p:stCondLst>
                                            <p:cond delay="0"/>
                                          </p:stCondLst>
                                        </p:cTn>
                                        <p:tgtEl>
                                          <p:spTgt spid="225">
                                            <p:txEl>
                                              <p:pRg st="6" end="6"/>
                                            </p:txEl>
                                          </p:spTgt>
                                        </p:tgtEl>
                                        <p:attrNameLst>
                                          <p:attrName>style.visibility</p:attrName>
                                        </p:attrNameLst>
                                      </p:cBhvr>
                                      <p:to>
                                        <p:strVal val="visible"/>
                                      </p:to>
                                    </p:set>
                                    <p:animEffect transition="in" filter="checkerboard(across)">
                                      <p:cBhvr additive="repl">
                                        <p:cTn id="27" dur="500"/>
                                        <p:tgtEl>
                                          <p:spTgt spid="225">
                                            <p:txEl>
                                              <p:pRg st="6" end="6"/>
                                            </p:txEl>
                                          </p:spTgt>
                                        </p:tgtEl>
                                      </p:cBhvr>
                                    </p:animEffect>
                                  </p:childTnLst>
                                </p:cTn>
                              </p:par>
                              <p:par>
                                <p:cTn id="28" presetID="5" presetClass="entr" presetSubtype="10" fill="hold" nodeType="withEffect">
                                  <p:stCondLst>
                                    <p:cond delay="0"/>
                                  </p:stCondLst>
                                  <p:childTnLst>
                                    <p:set>
                                      <p:cBhvr>
                                        <p:cTn id="29" dur="1" fill="hold">
                                          <p:stCondLst>
                                            <p:cond delay="0"/>
                                          </p:stCondLst>
                                        </p:cTn>
                                        <p:tgtEl>
                                          <p:spTgt spid="225">
                                            <p:txEl>
                                              <p:pRg st="7" end="7"/>
                                            </p:txEl>
                                          </p:spTgt>
                                        </p:tgtEl>
                                        <p:attrNameLst>
                                          <p:attrName>style.visibility</p:attrName>
                                        </p:attrNameLst>
                                      </p:cBhvr>
                                      <p:to>
                                        <p:strVal val="visible"/>
                                      </p:to>
                                    </p:set>
                                    <p:animEffect transition="in" filter="checkerboard(across)">
                                      <p:cBhvr additive="repl">
                                        <p:cTn id="30" dur="500"/>
                                        <p:tgtEl>
                                          <p:spTgt spid="225">
                                            <p:txEl>
                                              <p:pRg st="7" end="7"/>
                                            </p:txEl>
                                          </p:spTgt>
                                        </p:tgtEl>
                                      </p:cBhvr>
                                    </p:animEffect>
                                  </p:childTnLst>
                                </p:cTn>
                              </p:par>
                              <p:par>
                                <p:cTn id="31" presetID="5" presetClass="entr" presetSubtype="10" fill="hold" nodeType="withEffect">
                                  <p:stCondLst>
                                    <p:cond delay="0"/>
                                  </p:stCondLst>
                                  <p:childTnLst>
                                    <p:set>
                                      <p:cBhvr>
                                        <p:cTn id="32" dur="1" fill="hold">
                                          <p:stCondLst>
                                            <p:cond delay="0"/>
                                          </p:stCondLst>
                                        </p:cTn>
                                        <p:tgtEl>
                                          <p:spTgt spid="225">
                                            <p:txEl>
                                              <p:pRg st="8" end="8"/>
                                            </p:txEl>
                                          </p:spTgt>
                                        </p:tgtEl>
                                        <p:attrNameLst>
                                          <p:attrName>style.visibility</p:attrName>
                                        </p:attrNameLst>
                                      </p:cBhvr>
                                      <p:to>
                                        <p:strVal val="visible"/>
                                      </p:to>
                                    </p:set>
                                    <p:animEffect transition="in" filter="checkerboard(across)">
                                      <p:cBhvr additive="repl">
                                        <p:cTn id="33" dur="500"/>
                                        <p:tgtEl>
                                          <p:spTgt spid="225">
                                            <p:txEl>
                                              <p:pRg st="8" end="8"/>
                                            </p:txEl>
                                          </p:spTgt>
                                        </p:tgtEl>
                                      </p:cBhvr>
                                    </p:animEffect>
                                  </p:childTnLst>
                                </p:cTn>
                              </p:par>
                              <p:par>
                                <p:cTn id="34" presetID="5" presetClass="entr" presetSubtype="10" fill="hold" nodeType="withEffect">
                                  <p:stCondLst>
                                    <p:cond delay="0"/>
                                  </p:stCondLst>
                                  <p:childTnLst>
                                    <p:set>
                                      <p:cBhvr>
                                        <p:cTn id="35" dur="1" fill="hold">
                                          <p:stCondLst>
                                            <p:cond delay="0"/>
                                          </p:stCondLst>
                                        </p:cTn>
                                        <p:tgtEl>
                                          <p:spTgt spid="225">
                                            <p:txEl>
                                              <p:pRg st="9" end="9"/>
                                            </p:txEl>
                                          </p:spTgt>
                                        </p:tgtEl>
                                        <p:attrNameLst>
                                          <p:attrName>style.visibility</p:attrName>
                                        </p:attrNameLst>
                                      </p:cBhvr>
                                      <p:to>
                                        <p:strVal val="visible"/>
                                      </p:to>
                                    </p:set>
                                    <p:animEffect transition="in" filter="checkerboard(across)">
                                      <p:cBhvr additive="repl">
                                        <p:cTn id="36" dur="500"/>
                                        <p:tgtEl>
                                          <p:spTgt spid="22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CustomShape 1"/>
          <p:cNvSpPr/>
          <p:nvPr/>
        </p:nvSpPr>
        <p:spPr>
          <a:xfrm>
            <a:off x="304920" y="152280"/>
            <a:ext cx="8457120" cy="761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en-US" sz="4500" b="0" strike="noStrike" spc="-1">
                <a:solidFill>
                  <a:srgbClr val="293A83"/>
                </a:solidFill>
                <a:latin typeface="Calibri"/>
                <a:ea typeface="DejaVu Sans"/>
              </a:rPr>
              <a:t>XML Schema (cont’d)</a:t>
            </a:r>
            <a:endParaRPr lang="en-US" sz="4500" b="0" strike="noStrike" spc="-1">
              <a:latin typeface="Arial"/>
            </a:endParaRPr>
          </a:p>
        </p:txBody>
      </p:sp>
      <p:sp>
        <p:nvSpPr>
          <p:cNvPr id="225" name="CustomShape 2"/>
          <p:cNvSpPr/>
          <p:nvPr/>
        </p:nvSpPr>
        <p:spPr>
          <a:xfrm>
            <a:off x="304920" y="1143000"/>
            <a:ext cx="8838000" cy="51804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nSpc>
                <a:spcPct val="100000"/>
              </a:lnSpc>
              <a:spcBef>
                <a:spcPts val="1199"/>
              </a:spcBef>
              <a:buClr>
                <a:srgbClr val="003399"/>
              </a:buClr>
              <a:buFont typeface="Wingdings" charset="2"/>
              <a:buChar char=""/>
            </a:pPr>
            <a:r>
              <a:rPr lang="en-US" sz="3200" b="0" strike="noStrike" spc="-1" dirty="0">
                <a:solidFill>
                  <a:srgbClr val="000000"/>
                </a:solidFill>
                <a:latin typeface="Calibri"/>
                <a:ea typeface="DejaVu Sans"/>
              </a:rPr>
              <a:t>Complex element declaration:</a:t>
            </a:r>
          </a:p>
          <a:p>
            <a:pPr marL="800280" lvl="1" indent="-342000">
              <a:spcBef>
                <a:spcPts val="1199"/>
              </a:spcBef>
              <a:buClr>
                <a:srgbClr val="00B050"/>
              </a:buClr>
              <a:buFont typeface="Wingdings" charset="2"/>
              <a:buChar char=""/>
            </a:pPr>
            <a:r>
              <a:rPr lang="en-US" sz="2800" b="1" spc="-1" dirty="0" err="1">
                <a:solidFill>
                  <a:srgbClr val="0033CC"/>
                </a:solidFill>
                <a:latin typeface="Courier New"/>
              </a:rPr>
              <a:t>xs:all</a:t>
            </a:r>
            <a:r>
              <a:rPr lang="en-US" sz="2800" b="1" spc="-1" dirty="0">
                <a:solidFill>
                  <a:srgbClr val="0033CC"/>
                </a:solidFill>
                <a:latin typeface="Courier New"/>
              </a:rPr>
              <a:t> </a:t>
            </a:r>
            <a:r>
              <a:rPr lang="en-US" sz="2800" spc="-1" dirty="0"/>
              <a:t>  when all child elements must be present, independent of order.</a:t>
            </a:r>
          </a:p>
          <a:p>
            <a:pPr marL="800280" lvl="1" indent="-342000">
              <a:spcBef>
                <a:spcPts val="1199"/>
              </a:spcBef>
              <a:buClr>
                <a:srgbClr val="00B050"/>
              </a:buClr>
              <a:buFont typeface="Wingdings" charset="2"/>
              <a:buChar char=""/>
            </a:pPr>
            <a:r>
              <a:rPr lang="en-US" sz="2800" b="1" spc="-1" dirty="0">
                <a:solidFill>
                  <a:srgbClr val="0033CC"/>
                </a:solidFill>
                <a:latin typeface="Courier New"/>
              </a:rPr>
              <a:t>xs:sequence </a:t>
            </a:r>
            <a:r>
              <a:rPr lang="en-US" sz="2800" dirty="0"/>
              <a:t>when child elements must be present per their occurrence constraints and order does matters.</a:t>
            </a:r>
          </a:p>
          <a:p>
            <a:pPr marL="800280" lvl="1" indent="-342000">
              <a:spcBef>
                <a:spcPts val="1199"/>
              </a:spcBef>
              <a:buClr>
                <a:srgbClr val="00B050"/>
              </a:buClr>
              <a:buFont typeface="Wingdings" charset="2"/>
              <a:buChar char=""/>
            </a:pPr>
            <a:r>
              <a:rPr lang="en-US" sz="2800" b="1" spc="-1" dirty="0" err="1">
                <a:solidFill>
                  <a:srgbClr val="0033CC"/>
                </a:solidFill>
                <a:latin typeface="Courier New"/>
              </a:rPr>
              <a:t>xs:choice</a:t>
            </a:r>
            <a:r>
              <a:rPr lang="en-US" sz="2800" b="1" spc="-1" dirty="0">
                <a:solidFill>
                  <a:srgbClr val="0033CC"/>
                </a:solidFill>
                <a:latin typeface="Courier New"/>
              </a:rPr>
              <a:t> </a:t>
            </a:r>
            <a:r>
              <a:rPr lang="en-US" sz="2800" dirty="0"/>
              <a:t>when one of the child element must be present.</a:t>
            </a:r>
            <a:endParaRPr lang="en-US" sz="2800" b="0" strike="noStrike" spc="-1" dirty="0">
              <a:latin typeface="Arial"/>
            </a:endParaRPr>
          </a:p>
        </p:txBody>
      </p:sp>
      <p:sp>
        <p:nvSpPr>
          <p:cNvPr id="226" name="CustomShape 3"/>
          <p:cNvSpPr/>
          <p:nvPr/>
        </p:nvSpPr>
        <p:spPr>
          <a:xfrm>
            <a:off x="3962520" y="6477120"/>
            <a:ext cx="608400" cy="2433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fld id="{610C26E7-DE88-4AA1-BC41-2AA7C8B6A579}" type="slidenum">
              <a:rPr lang="en-US" sz="1200" b="0" strike="noStrike" spc="-1">
                <a:solidFill>
                  <a:srgbClr val="000000"/>
                </a:solidFill>
                <a:latin typeface="Arial"/>
                <a:ea typeface="MS PGothic"/>
              </a:rPr>
              <a:t>39</a:t>
            </a:fld>
            <a:endParaRPr lang="en-US" sz="1200" b="0" strike="noStrike" spc="-1">
              <a:latin typeface="Arial"/>
            </a:endParaRPr>
          </a:p>
        </p:txBody>
      </p:sp>
    </p:spTree>
    <p:extLst>
      <p:ext uri="{BB962C8B-B14F-4D97-AF65-F5344CB8AC3E}">
        <p14:creationId xmlns:p14="http://schemas.microsoft.com/office/powerpoint/2010/main" val="1853090818"/>
      </p:ext>
    </p:extLst>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25">
                                            <p:txEl>
                                              <p:pRg st="0" end="0"/>
                                            </p:txEl>
                                          </p:spTgt>
                                        </p:tgtEl>
                                        <p:attrNameLst>
                                          <p:attrName>style.visibility</p:attrName>
                                        </p:attrNameLst>
                                      </p:cBhvr>
                                      <p:to>
                                        <p:strVal val="visible"/>
                                      </p:to>
                                    </p:set>
                                    <p:animEffect transition="in" filter="checkerboard(across)">
                                      <p:cBhvr additive="repl">
                                        <p:cTn id="7" dur="500"/>
                                        <p:tgtEl>
                                          <p:spTgt spid="22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25">
                                            <p:txEl>
                                              <p:pRg st="1" end="1"/>
                                            </p:txEl>
                                          </p:spTgt>
                                        </p:tgtEl>
                                        <p:attrNameLst>
                                          <p:attrName>style.visibility</p:attrName>
                                        </p:attrNameLst>
                                      </p:cBhvr>
                                      <p:to>
                                        <p:strVal val="visible"/>
                                      </p:to>
                                    </p:set>
                                    <p:animEffect transition="in" filter="checkerboard(across)">
                                      <p:cBhvr additive="repl">
                                        <p:cTn id="12" dur="500"/>
                                        <p:tgtEl>
                                          <p:spTgt spid="22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CustomShape 1"/>
          <p:cNvSpPr/>
          <p:nvPr/>
        </p:nvSpPr>
        <p:spPr>
          <a:xfrm>
            <a:off x="304920" y="152280"/>
            <a:ext cx="8457120" cy="761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en-US" sz="4500" b="0" strike="noStrike" spc="-1">
                <a:solidFill>
                  <a:srgbClr val="293A83"/>
                </a:solidFill>
                <a:latin typeface="Calibri"/>
                <a:ea typeface="DejaVu Sans"/>
              </a:rPr>
              <a:t>Introduction</a:t>
            </a:r>
            <a:endParaRPr lang="en-US" sz="4500" b="0" strike="noStrike" spc="-1">
              <a:latin typeface="Arial"/>
            </a:endParaRPr>
          </a:p>
        </p:txBody>
      </p:sp>
      <p:sp>
        <p:nvSpPr>
          <p:cNvPr id="102" name="CustomShape 2"/>
          <p:cNvSpPr/>
          <p:nvPr/>
        </p:nvSpPr>
        <p:spPr>
          <a:xfrm>
            <a:off x="304920" y="1143000"/>
            <a:ext cx="9066600" cy="51804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nSpc>
                <a:spcPct val="100000"/>
              </a:lnSpc>
              <a:spcBef>
                <a:spcPts val="1199"/>
              </a:spcBef>
              <a:buClr>
                <a:srgbClr val="003399"/>
              </a:buClr>
              <a:buFont typeface="Wingdings" charset="2"/>
              <a:buChar char=""/>
            </a:pPr>
            <a:r>
              <a:rPr lang="en-US" sz="3200" b="0" strike="noStrike" spc="-1" dirty="0">
                <a:solidFill>
                  <a:srgbClr val="000000"/>
                </a:solidFill>
                <a:latin typeface="Calibri"/>
                <a:ea typeface="DejaVu Sans"/>
              </a:rPr>
              <a:t>HTML + CSS + JavaScript </a:t>
            </a:r>
            <a:r>
              <a:rPr lang="en-US" sz="3200" b="0" strike="noStrike" spc="-1" dirty="0">
                <a:solidFill>
                  <a:srgbClr val="000000"/>
                </a:solidFill>
                <a:latin typeface="Wingdings"/>
                <a:ea typeface="DejaVu Sans"/>
              </a:rPr>
              <a:t></a:t>
            </a:r>
            <a:r>
              <a:rPr lang="en-US" sz="3200" b="0" strike="noStrike" spc="-1" dirty="0">
                <a:solidFill>
                  <a:srgbClr val="000000"/>
                </a:solidFill>
                <a:latin typeface="Calibri"/>
                <a:ea typeface="DejaVu Sans"/>
              </a:rPr>
              <a:t> Interactive Web pages </a:t>
            </a:r>
            <a:endParaRPr lang="en-US" sz="3200" b="0" strike="noStrike" spc="-1" dirty="0">
              <a:latin typeface="Arial"/>
            </a:endParaRPr>
          </a:p>
          <a:p>
            <a:pPr marL="669960" lvl="1" indent="-324360">
              <a:lnSpc>
                <a:spcPct val="100000"/>
              </a:lnSpc>
              <a:spcBef>
                <a:spcPts val="601"/>
              </a:spcBef>
              <a:buClr>
                <a:srgbClr val="006633"/>
              </a:buClr>
              <a:buSzPct val="85000"/>
              <a:buFont typeface="Wingdings" charset="2"/>
              <a:buChar char=""/>
            </a:pPr>
            <a:r>
              <a:rPr lang="en-US" sz="3000" b="0" strike="noStrike" spc="-1" dirty="0">
                <a:solidFill>
                  <a:srgbClr val="000000"/>
                </a:solidFill>
                <a:latin typeface="Calibri"/>
                <a:ea typeface="DejaVu Sans"/>
              </a:rPr>
              <a:t>Web server is not involved after page is loaded</a:t>
            </a:r>
            <a:endParaRPr lang="en-US" sz="3000" b="0" strike="noStrike" spc="-1" dirty="0">
              <a:latin typeface="Arial"/>
            </a:endParaRPr>
          </a:p>
          <a:p>
            <a:pPr marL="1022400" lvl="2" indent="-349920">
              <a:lnSpc>
                <a:spcPct val="100000"/>
              </a:lnSpc>
              <a:spcBef>
                <a:spcPts val="541"/>
              </a:spcBef>
              <a:buClr>
                <a:srgbClr val="CC0000"/>
              </a:buClr>
              <a:buSzPct val="75000"/>
              <a:buFont typeface="Wingdings" charset="2"/>
              <a:buChar char=""/>
            </a:pPr>
            <a:r>
              <a:rPr lang="en-US" sz="2700" b="0" strike="noStrike" spc="-1" dirty="0">
                <a:solidFill>
                  <a:srgbClr val="000000"/>
                </a:solidFill>
                <a:latin typeface="Calibri"/>
                <a:ea typeface="DejaVu Sans"/>
              </a:rPr>
              <a:t>JavaScript reacts to user events</a:t>
            </a:r>
            <a:endParaRPr lang="en-US" sz="2700" b="0" strike="noStrike" spc="-1" dirty="0">
              <a:latin typeface="Arial"/>
            </a:endParaRPr>
          </a:p>
          <a:p>
            <a:pPr marL="343080" indent="-342000">
              <a:lnSpc>
                <a:spcPct val="100000"/>
              </a:lnSpc>
              <a:spcBef>
                <a:spcPts val="1199"/>
              </a:spcBef>
              <a:buClr>
                <a:srgbClr val="003399"/>
              </a:buClr>
              <a:buFont typeface="Wingdings" charset="2"/>
              <a:buChar char=""/>
            </a:pPr>
            <a:r>
              <a:rPr lang="en-US" sz="3400" b="0" strike="noStrike" spc="-1" dirty="0">
                <a:solidFill>
                  <a:srgbClr val="000000"/>
                </a:solidFill>
                <a:latin typeface="Calibri"/>
                <a:ea typeface="DejaVu Sans"/>
              </a:rPr>
              <a:t>However, most web </a:t>
            </a:r>
            <a:r>
              <a:rPr lang="en-US" sz="3400" b="0" strike="noStrike" spc="-1" dirty="0">
                <a:solidFill>
                  <a:srgbClr val="C00000"/>
                </a:solidFill>
                <a:latin typeface="Calibri"/>
                <a:ea typeface="DejaVu Sans"/>
              </a:rPr>
              <a:t>applications</a:t>
            </a:r>
            <a:r>
              <a:rPr lang="en-US" sz="3400" b="0" strike="noStrike" spc="-1" dirty="0">
                <a:solidFill>
                  <a:srgbClr val="000000"/>
                </a:solidFill>
                <a:latin typeface="Calibri"/>
                <a:ea typeface="DejaVu Sans"/>
              </a:rPr>
              <a:t> needs data from server after the page is loaded</a:t>
            </a:r>
            <a:endParaRPr lang="en-US" sz="3400" b="0" strike="noStrike" spc="-1" dirty="0">
              <a:latin typeface="Arial"/>
            </a:endParaRPr>
          </a:p>
          <a:p>
            <a:pPr marL="669960" lvl="1" indent="-324360">
              <a:lnSpc>
                <a:spcPct val="100000"/>
              </a:lnSpc>
              <a:spcBef>
                <a:spcPts val="601"/>
              </a:spcBef>
              <a:buClr>
                <a:srgbClr val="006633"/>
              </a:buClr>
              <a:buSzPct val="85000"/>
              <a:buFont typeface="Wingdings" charset="2"/>
              <a:buChar char=""/>
            </a:pPr>
            <a:r>
              <a:rPr lang="en-US" sz="3000" b="0" strike="noStrike" spc="-1" dirty="0" smtClean="0">
                <a:solidFill>
                  <a:srgbClr val="000000"/>
                </a:solidFill>
                <a:latin typeface="Calibri"/>
                <a:ea typeface="DejaVu Sans"/>
              </a:rPr>
              <a:t>A </a:t>
            </a:r>
            <a:r>
              <a:rPr lang="en-US" sz="3000" b="0" strike="noStrike" spc="-1" dirty="0">
                <a:solidFill>
                  <a:srgbClr val="000000"/>
                </a:solidFill>
                <a:latin typeface="Calibri"/>
                <a:ea typeface="DejaVu Sans"/>
              </a:rPr>
              <a:t>mechanism to communication: AJAX </a:t>
            </a:r>
            <a:r>
              <a:rPr lang="en-US" sz="3000" b="0" strike="noStrike" spc="-1" dirty="0" smtClean="0">
                <a:solidFill>
                  <a:srgbClr val="000000"/>
                </a:solidFill>
                <a:latin typeface="Calibri"/>
                <a:ea typeface="DejaVu Sans"/>
              </a:rPr>
              <a:t>, Fetch </a:t>
            </a:r>
            <a:endParaRPr lang="en-US" sz="3000" b="0" strike="noStrike" spc="-1" dirty="0">
              <a:latin typeface="Arial"/>
            </a:endParaRPr>
          </a:p>
          <a:p>
            <a:pPr marL="669960" lvl="1" indent="-324360">
              <a:lnSpc>
                <a:spcPct val="100000"/>
              </a:lnSpc>
              <a:spcBef>
                <a:spcPts val="601"/>
              </a:spcBef>
              <a:buClr>
                <a:srgbClr val="006633"/>
              </a:buClr>
              <a:buSzPct val="85000"/>
              <a:buFont typeface="Wingdings" charset="2"/>
              <a:buChar char=""/>
            </a:pPr>
            <a:r>
              <a:rPr lang="en-US" sz="3000" b="0" strike="noStrike" spc="-1" dirty="0">
                <a:solidFill>
                  <a:srgbClr val="000000"/>
                </a:solidFill>
                <a:latin typeface="Calibri"/>
                <a:ea typeface="DejaVu Sans"/>
              </a:rPr>
              <a:t>A common (standard) format to exchange data</a:t>
            </a:r>
            <a:endParaRPr lang="en-US" sz="3000" b="0" strike="noStrike" spc="-1" dirty="0">
              <a:latin typeface="Arial"/>
            </a:endParaRPr>
          </a:p>
          <a:p>
            <a:pPr marL="343080" indent="-342000">
              <a:lnSpc>
                <a:spcPct val="100000"/>
              </a:lnSpc>
              <a:spcBef>
                <a:spcPts val="1199"/>
              </a:spcBef>
              <a:buClr>
                <a:srgbClr val="003399"/>
              </a:buClr>
              <a:buFont typeface="Wingdings" charset="2"/>
              <a:buChar char=""/>
            </a:pPr>
            <a:r>
              <a:rPr lang="en-US" sz="3400" b="0" strike="noStrike" spc="-1" dirty="0">
                <a:solidFill>
                  <a:srgbClr val="000000"/>
                </a:solidFill>
                <a:latin typeface="Calibri"/>
                <a:ea typeface="DejaVu Sans"/>
              </a:rPr>
              <a:t>(Almost) Always the data is structed</a:t>
            </a:r>
            <a:endParaRPr lang="en-US" sz="3400" b="0" strike="noStrike" spc="-1" dirty="0">
              <a:latin typeface="Arial"/>
            </a:endParaRPr>
          </a:p>
        </p:txBody>
      </p:sp>
      <p:sp>
        <p:nvSpPr>
          <p:cNvPr id="103" name="CustomShape 3"/>
          <p:cNvSpPr/>
          <p:nvPr/>
        </p:nvSpPr>
        <p:spPr>
          <a:xfrm>
            <a:off x="3962520" y="6477120"/>
            <a:ext cx="608400" cy="2433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fld id="{9F9E7974-4C80-4732-B7E1-C84D20826B42}" type="slidenum">
              <a:rPr lang="en-US" sz="1200" b="0" strike="noStrike" spc="-1">
                <a:solidFill>
                  <a:srgbClr val="000000"/>
                </a:solidFill>
                <a:latin typeface="Arial"/>
                <a:ea typeface="MS PGothic"/>
              </a:rPr>
              <a:t>4</a:t>
            </a:fld>
            <a:endParaRPr lang="en-US" sz="1200" b="0" strike="noStrike" spc="-1">
              <a:latin typeface="Arial"/>
            </a:endParaRPr>
          </a:p>
        </p:txBody>
      </p:sp>
    </p:spTree>
    <p:extLst>
      <p:ext uri="{BB962C8B-B14F-4D97-AF65-F5344CB8AC3E}">
        <p14:creationId xmlns:p14="http://schemas.microsoft.com/office/powerpoint/2010/main" val="3706192434"/>
      </p:ext>
    </p:extLst>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02">
                                            <p:txEl>
                                              <p:pRg st="3" end="3"/>
                                            </p:txEl>
                                          </p:spTgt>
                                        </p:tgtEl>
                                        <p:attrNameLst>
                                          <p:attrName>style.visibility</p:attrName>
                                        </p:attrNameLst>
                                      </p:cBhvr>
                                      <p:to>
                                        <p:strVal val="visible"/>
                                      </p:to>
                                    </p:set>
                                    <p:animEffect transition="in" filter="checkerboard(across)">
                                      <p:cBhvr additive="repl">
                                        <p:cTn id="7" dur="500"/>
                                        <p:tgtEl>
                                          <p:spTgt spid="102">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02">
                                            <p:txEl>
                                              <p:pRg st="4" end="4"/>
                                            </p:txEl>
                                          </p:spTgt>
                                        </p:tgtEl>
                                        <p:attrNameLst>
                                          <p:attrName>style.visibility</p:attrName>
                                        </p:attrNameLst>
                                      </p:cBhvr>
                                      <p:to>
                                        <p:strVal val="visible"/>
                                      </p:to>
                                    </p:set>
                                    <p:animEffect transition="in" filter="checkerboard(across)">
                                      <p:cBhvr additive="repl">
                                        <p:cTn id="12" dur="500"/>
                                        <p:tgtEl>
                                          <p:spTgt spid="102">
                                            <p:txEl>
                                              <p:pRg st="4" end="4"/>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102">
                                            <p:txEl>
                                              <p:pRg st="5" end="5"/>
                                            </p:txEl>
                                          </p:spTgt>
                                        </p:tgtEl>
                                        <p:attrNameLst>
                                          <p:attrName>style.visibility</p:attrName>
                                        </p:attrNameLst>
                                      </p:cBhvr>
                                      <p:to>
                                        <p:strVal val="visible"/>
                                      </p:to>
                                    </p:set>
                                    <p:animEffect transition="in" filter="checkerboard(across)">
                                      <p:cBhvr additive="repl">
                                        <p:cTn id="15" dur="500"/>
                                        <p:tgtEl>
                                          <p:spTgt spid="102">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102">
                                            <p:txEl>
                                              <p:pRg st="6" end="6"/>
                                            </p:txEl>
                                          </p:spTgt>
                                        </p:tgtEl>
                                        <p:attrNameLst>
                                          <p:attrName>style.visibility</p:attrName>
                                        </p:attrNameLst>
                                      </p:cBhvr>
                                      <p:to>
                                        <p:strVal val="visible"/>
                                      </p:to>
                                    </p:set>
                                    <p:animEffect transition="in" filter="checkerboard(across)">
                                      <p:cBhvr additive="repl">
                                        <p:cTn id="20" dur="500"/>
                                        <p:tgtEl>
                                          <p:spTgt spid="10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CustomShape 1"/>
          <p:cNvSpPr/>
          <p:nvPr/>
        </p:nvSpPr>
        <p:spPr>
          <a:xfrm>
            <a:off x="304920" y="152280"/>
            <a:ext cx="8457120" cy="761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en-US" sz="4500" b="0" strike="noStrike" spc="-1">
                <a:solidFill>
                  <a:srgbClr val="293A83"/>
                </a:solidFill>
                <a:latin typeface="Calibri"/>
                <a:ea typeface="DejaVu Sans"/>
              </a:rPr>
              <a:t>XML Schema (cont’d)</a:t>
            </a:r>
            <a:endParaRPr lang="en-US" sz="4500" b="0" strike="noStrike" spc="-1">
              <a:latin typeface="Arial"/>
            </a:endParaRPr>
          </a:p>
        </p:txBody>
      </p:sp>
      <p:sp>
        <p:nvSpPr>
          <p:cNvPr id="228" name="CustomShape 2"/>
          <p:cNvSpPr/>
          <p:nvPr/>
        </p:nvSpPr>
        <p:spPr>
          <a:xfrm>
            <a:off x="152280" y="1143000"/>
            <a:ext cx="9142920" cy="51804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nSpc>
                <a:spcPct val="100000"/>
              </a:lnSpc>
              <a:spcBef>
                <a:spcPts val="1199"/>
              </a:spcBef>
              <a:buClr>
                <a:srgbClr val="003399"/>
              </a:buClr>
              <a:buFont typeface="Wingdings" charset="2"/>
              <a:buChar char=""/>
            </a:pPr>
            <a:r>
              <a:rPr lang="en-US" sz="2800" b="0" strike="noStrike" spc="-1" dirty="0">
                <a:solidFill>
                  <a:srgbClr val="000000"/>
                </a:solidFill>
                <a:latin typeface="Calibri"/>
                <a:ea typeface="DejaVu Sans"/>
              </a:rPr>
              <a:t>The number of occurrence</a:t>
            </a:r>
            <a:endParaRPr lang="en-US" sz="2800" b="0" strike="noStrike" spc="-1" dirty="0">
              <a:latin typeface="Arial"/>
            </a:endParaRPr>
          </a:p>
          <a:p>
            <a:pPr marL="669960" lvl="1" indent="-324360">
              <a:lnSpc>
                <a:spcPct val="100000"/>
              </a:lnSpc>
              <a:spcBef>
                <a:spcPts val="479"/>
              </a:spcBef>
              <a:buClr>
                <a:srgbClr val="006633"/>
              </a:buClr>
              <a:buSzPct val="85000"/>
              <a:buFont typeface="Wingdings" charset="2"/>
              <a:buChar char=""/>
            </a:pPr>
            <a:r>
              <a:rPr lang="en-US" sz="2400" b="1" strike="noStrike" spc="-1" dirty="0">
                <a:solidFill>
                  <a:srgbClr val="0033CC"/>
                </a:solidFill>
                <a:latin typeface="Courier New"/>
                <a:ea typeface="DejaVu Sans"/>
              </a:rPr>
              <a:t>minOccurs</a:t>
            </a:r>
            <a:r>
              <a:rPr lang="en-US" sz="2400" b="0" strike="noStrike" spc="-1" dirty="0">
                <a:solidFill>
                  <a:srgbClr val="000000"/>
                </a:solidFill>
                <a:latin typeface="Calibri"/>
                <a:ea typeface="DejaVu Sans"/>
              </a:rPr>
              <a:t> &amp; </a:t>
            </a:r>
            <a:r>
              <a:rPr lang="en-US" sz="2400" b="1" strike="noStrike" spc="-1" dirty="0" err="1">
                <a:solidFill>
                  <a:srgbClr val="0033CC"/>
                </a:solidFill>
                <a:latin typeface="Courier New"/>
                <a:ea typeface="DejaVu Sans"/>
              </a:rPr>
              <a:t>maxOccurs</a:t>
            </a:r>
            <a:endParaRPr lang="en-US" sz="2400" b="0" strike="noStrike" spc="-1" dirty="0">
              <a:latin typeface="Arial"/>
            </a:endParaRPr>
          </a:p>
          <a:p>
            <a:pPr marL="343080" indent="-342000">
              <a:lnSpc>
                <a:spcPct val="100000"/>
              </a:lnSpc>
              <a:spcBef>
                <a:spcPts val="1199"/>
              </a:spcBef>
              <a:buClr>
                <a:srgbClr val="003399"/>
              </a:buClr>
              <a:buFont typeface="Wingdings" charset="2"/>
              <a:buChar char=""/>
            </a:pPr>
            <a:r>
              <a:rPr lang="en-US" sz="2800" b="0" strike="noStrike" spc="-1" dirty="0">
                <a:solidFill>
                  <a:srgbClr val="000000"/>
                </a:solidFill>
                <a:latin typeface="Calibri"/>
                <a:ea typeface="DejaVu Sans"/>
              </a:rPr>
              <a:t>Can be used in</a:t>
            </a:r>
            <a:endParaRPr lang="en-US" sz="2800" b="0" strike="noStrike" spc="-1" dirty="0">
              <a:latin typeface="Arial"/>
            </a:endParaRPr>
          </a:p>
          <a:p>
            <a:pPr marL="669960" lvl="1" indent="-324360">
              <a:lnSpc>
                <a:spcPct val="100000"/>
              </a:lnSpc>
              <a:spcBef>
                <a:spcPts val="479"/>
              </a:spcBef>
              <a:buClr>
                <a:srgbClr val="006633"/>
              </a:buClr>
              <a:buSzPct val="85000"/>
              <a:buFont typeface="Wingdings" charset="2"/>
              <a:buChar char=""/>
            </a:pPr>
            <a:r>
              <a:rPr lang="en-US" sz="2200" b="1" strike="noStrike" spc="-1" dirty="0">
                <a:solidFill>
                  <a:srgbClr val="0033CC"/>
                </a:solidFill>
                <a:latin typeface="Courier New"/>
                <a:ea typeface="DejaVu Sans"/>
              </a:rPr>
              <a:t>element</a:t>
            </a:r>
            <a:r>
              <a:rPr lang="en-US" sz="2400" b="0" strike="noStrike" spc="-1" dirty="0">
                <a:solidFill>
                  <a:srgbClr val="000000"/>
                </a:solidFill>
                <a:latin typeface="Calibri"/>
                <a:ea typeface="DejaVu Sans"/>
              </a:rPr>
              <a:t>: the number of the element in the xml file</a:t>
            </a:r>
            <a:endParaRPr lang="en-US" sz="2400" b="0" strike="noStrike" spc="-1" dirty="0">
              <a:latin typeface="Arial"/>
            </a:endParaRPr>
          </a:p>
          <a:p>
            <a:pPr marL="669960" indent="-324360">
              <a:lnSpc>
                <a:spcPct val="100000"/>
              </a:lnSpc>
              <a:spcBef>
                <a:spcPts val="201"/>
              </a:spcBef>
            </a:pPr>
            <a:r>
              <a:rPr lang="en-US" sz="1800" b="1" strike="noStrike" spc="-1" dirty="0">
                <a:solidFill>
                  <a:srgbClr val="0033CC"/>
                </a:solidFill>
                <a:latin typeface="Courier New"/>
                <a:ea typeface="DejaVu Sans"/>
              </a:rPr>
              <a:t>&lt;</a:t>
            </a:r>
            <a:r>
              <a:rPr lang="en-US" sz="1800" b="1" strike="noStrike" spc="-1" dirty="0" err="1">
                <a:solidFill>
                  <a:srgbClr val="0033CC"/>
                </a:solidFill>
                <a:latin typeface="Courier New"/>
                <a:ea typeface="DejaVu Sans"/>
              </a:rPr>
              <a:t>xs:element</a:t>
            </a:r>
            <a:r>
              <a:rPr lang="en-US" sz="1800" b="1" strike="noStrike" spc="-1" dirty="0">
                <a:solidFill>
                  <a:srgbClr val="0033CC"/>
                </a:solidFill>
                <a:latin typeface="Courier New"/>
                <a:ea typeface="DejaVu Sans"/>
              </a:rPr>
              <a:t> name="</a:t>
            </a:r>
            <a:r>
              <a:rPr lang="en-US" sz="1800" b="0" strike="noStrike" spc="-1" dirty="0">
                <a:solidFill>
                  <a:srgbClr val="000000"/>
                </a:solidFill>
                <a:latin typeface="Calibri"/>
                <a:ea typeface="DejaVu Sans"/>
              </a:rPr>
              <a:t>foo</a:t>
            </a:r>
            <a:r>
              <a:rPr lang="en-US" sz="1800" b="1" strike="noStrike" spc="-1" dirty="0">
                <a:solidFill>
                  <a:srgbClr val="0033CC"/>
                </a:solidFill>
                <a:latin typeface="Courier New"/>
                <a:ea typeface="DejaVu Sans"/>
              </a:rPr>
              <a:t>" </a:t>
            </a:r>
            <a:r>
              <a:rPr lang="en-US" sz="1800" b="1" strike="noStrike" spc="-1" dirty="0" err="1">
                <a:solidFill>
                  <a:srgbClr val="CC0000"/>
                </a:solidFill>
                <a:latin typeface="Courier New"/>
                <a:ea typeface="DejaVu Sans"/>
              </a:rPr>
              <a:t>maxOccurs</a:t>
            </a:r>
            <a:r>
              <a:rPr lang="en-US" sz="1800" b="1" strike="noStrike" spc="-1" dirty="0">
                <a:solidFill>
                  <a:srgbClr val="CC0000"/>
                </a:solidFill>
                <a:latin typeface="Courier New"/>
                <a:ea typeface="DejaVu Sans"/>
              </a:rPr>
              <a:t>="10"</a:t>
            </a:r>
            <a:r>
              <a:rPr lang="en-US" sz="1800" b="1" strike="noStrike" spc="-1" dirty="0">
                <a:solidFill>
                  <a:srgbClr val="0033CC"/>
                </a:solidFill>
                <a:latin typeface="Courier New"/>
                <a:ea typeface="DejaVu Sans"/>
              </a:rPr>
              <a:t>&gt;          &lt;</a:t>
            </a:r>
            <a:r>
              <a:rPr lang="en-US" sz="1800" b="1" strike="noStrike" spc="-1" dirty="0" err="1">
                <a:solidFill>
                  <a:srgbClr val="0033CC"/>
                </a:solidFill>
                <a:latin typeface="Courier New"/>
                <a:ea typeface="DejaVu Sans"/>
              </a:rPr>
              <a:t>xs:complexType</a:t>
            </a:r>
            <a:r>
              <a:rPr lang="en-US" sz="1800" b="1" strike="noStrike" spc="-1" dirty="0">
                <a:solidFill>
                  <a:srgbClr val="0033CC"/>
                </a:solidFill>
                <a:latin typeface="Courier New"/>
                <a:ea typeface="DejaVu Sans"/>
              </a:rPr>
              <a:t>&gt; &lt;xs:sequence&gt; …</a:t>
            </a:r>
            <a:endParaRPr lang="en-US" sz="1800" b="0" strike="noStrike" spc="-1" dirty="0">
              <a:latin typeface="Arial"/>
            </a:endParaRPr>
          </a:p>
          <a:p>
            <a:pPr marL="1022400" lvl="2" indent="-349920">
              <a:lnSpc>
                <a:spcPct val="100000"/>
              </a:lnSpc>
              <a:spcBef>
                <a:spcPts val="420"/>
              </a:spcBef>
              <a:buClr>
                <a:srgbClr val="CC0000"/>
              </a:buClr>
              <a:buSzPct val="75000"/>
              <a:buFont typeface="Wingdings" charset="2"/>
              <a:buChar char=""/>
            </a:pPr>
            <a:r>
              <a:rPr lang="en-US" sz="2100" b="0" strike="noStrike" spc="-1" dirty="0">
                <a:solidFill>
                  <a:srgbClr val="000000"/>
                </a:solidFill>
                <a:latin typeface="Calibri"/>
                <a:ea typeface="DejaVu Sans"/>
              </a:rPr>
              <a:t>The element “foo” can be at most 10 times </a:t>
            </a:r>
            <a:endParaRPr lang="en-US" sz="2100" b="0" strike="noStrike" spc="-1" dirty="0">
              <a:latin typeface="Arial"/>
            </a:endParaRPr>
          </a:p>
          <a:p>
            <a:pPr marL="669960" lvl="1" indent="-324360">
              <a:lnSpc>
                <a:spcPct val="100000"/>
              </a:lnSpc>
              <a:spcBef>
                <a:spcPts val="479"/>
              </a:spcBef>
              <a:buClr>
                <a:srgbClr val="006633"/>
              </a:buClr>
              <a:buSzPct val="85000"/>
              <a:buFont typeface="Wingdings" charset="2"/>
              <a:buChar char=""/>
            </a:pPr>
            <a:r>
              <a:rPr lang="en-US" sz="2200" b="1" strike="noStrike" spc="-1" dirty="0">
                <a:solidFill>
                  <a:srgbClr val="0033CC"/>
                </a:solidFill>
                <a:latin typeface="Courier New"/>
                <a:ea typeface="DejaVu Sans"/>
              </a:rPr>
              <a:t>&lt;sequence&gt;</a:t>
            </a:r>
            <a:r>
              <a:rPr lang="en-US" sz="2400" b="0" strike="noStrike" spc="-1" dirty="0">
                <a:solidFill>
                  <a:srgbClr val="000000"/>
                </a:solidFill>
                <a:latin typeface="Calibri"/>
                <a:ea typeface="DejaVu Sans"/>
              </a:rPr>
              <a:t> and </a:t>
            </a:r>
            <a:r>
              <a:rPr lang="en-US" sz="2200" b="1" strike="noStrike" spc="-1" dirty="0">
                <a:solidFill>
                  <a:srgbClr val="0033CC"/>
                </a:solidFill>
                <a:latin typeface="Courier New"/>
                <a:ea typeface="DejaVu Sans"/>
              </a:rPr>
              <a:t>&lt;choice&gt;</a:t>
            </a:r>
            <a:r>
              <a:rPr lang="en-US" sz="2400" b="0" strike="noStrike" spc="-1" dirty="0">
                <a:solidFill>
                  <a:srgbClr val="000000"/>
                </a:solidFill>
                <a:latin typeface="Calibri"/>
                <a:ea typeface="DejaVu Sans"/>
              </a:rPr>
              <a:t>: number of repetition of children</a:t>
            </a:r>
            <a:endParaRPr lang="en-US" sz="2400" b="0" strike="noStrike" spc="-1" dirty="0">
              <a:latin typeface="Arial"/>
            </a:endParaRPr>
          </a:p>
          <a:p>
            <a:pPr marL="669960" indent="-324360">
              <a:lnSpc>
                <a:spcPct val="100000"/>
              </a:lnSpc>
              <a:spcBef>
                <a:spcPts val="201"/>
              </a:spcBef>
            </a:pPr>
            <a:r>
              <a:rPr lang="en-US" sz="1800" b="1" strike="noStrike" spc="-1" dirty="0">
                <a:solidFill>
                  <a:srgbClr val="0033CC"/>
                </a:solidFill>
                <a:latin typeface="Courier New"/>
                <a:ea typeface="DejaVu Sans"/>
              </a:rPr>
              <a:t>&lt;</a:t>
            </a:r>
            <a:r>
              <a:rPr lang="en-US" sz="1800" b="1" strike="noStrike" spc="-1" dirty="0" err="1">
                <a:solidFill>
                  <a:srgbClr val="0033CC"/>
                </a:solidFill>
                <a:latin typeface="Courier New"/>
                <a:ea typeface="DejaVu Sans"/>
              </a:rPr>
              <a:t>xs:element</a:t>
            </a:r>
            <a:r>
              <a:rPr lang="en-US" sz="1800" b="1" strike="noStrike" spc="-1" dirty="0">
                <a:solidFill>
                  <a:srgbClr val="0033CC"/>
                </a:solidFill>
                <a:latin typeface="Courier New"/>
                <a:ea typeface="DejaVu Sans"/>
              </a:rPr>
              <a:t> name="</a:t>
            </a:r>
            <a:r>
              <a:rPr lang="en-US" sz="1800" b="0" strike="noStrike" spc="-1" dirty="0">
                <a:solidFill>
                  <a:srgbClr val="000000"/>
                </a:solidFill>
                <a:latin typeface="Calibri"/>
                <a:ea typeface="DejaVu Sans"/>
              </a:rPr>
              <a:t>foo</a:t>
            </a:r>
            <a:r>
              <a:rPr lang="en-US" sz="1800" b="1" strike="noStrike" spc="-1" dirty="0">
                <a:solidFill>
                  <a:srgbClr val="0033CC"/>
                </a:solidFill>
                <a:latin typeface="Courier New"/>
                <a:ea typeface="DejaVu Sans"/>
              </a:rPr>
              <a:t>"&gt; &lt;</a:t>
            </a:r>
            <a:r>
              <a:rPr lang="en-US" sz="1800" b="1" strike="noStrike" spc="-1" dirty="0" err="1">
                <a:solidFill>
                  <a:srgbClr val="0033CC"/>
                </a:solidFill>
                <a:latin typeface="Courier New"/>
                <a:ea typeface="DejaVu Sans"/>
              </a:rPr>
              <a:t>xs:complexType</a:t>
            </a:r>
            <a:r>
              <a:rPr lang="en-US" sz="1800" b="1" strike="noStrike" spc="-1" dirty="0">
                <a:solidFill>
                  <a:srgbClr val="0033CC"/>
                </a:solidFill>
                <a:latin typeface="Courier New"/>
                <a:ea typeface="DejaVu Sans"/>
              </a:rPr>
              <a:t>&gt;</a:t>
            </a:r>
            <a:endParaRPr lang="en-US" sz="1800" b="0" strike="noStrike" spc="-1" dirty="0">
              <a:latin typeface="Arial"/>
            </a:endParaRPr>
          </a:p>
          <a:p>
            <a:pPr marL="669960" indent="-324360">
              <a:lnSpc>
                <a:spcPct val="100000"/>
              </a:lnSpc>
              <a:spcBef>
                <a:spcPts val="201"/>
              </a:spcBef>
            </a:pPr>
            <a:r>
              <a:rPr lang="en-US" sz="1800" b="1" strike="noStrike" spc="-1" dirty="0">
                <a:solidFill>
                  <a:srgbClr val="0033CC"/>
                </a:solidFill>
                <a:latin typeface="Courier New"/>
                <a:ea typeface="DejaVu Sans"/>
              </a:rPr>
              <a:t>  &lt;xs:sequence  </a:t>
            </a:r>
            <a:r>
              <a:rPr lang="en-US" sz="1800" b="1" strike="noStrike" spc="-1" dirty="0">
                <a:solidFill>
                  <a:srgbClr val="CC0000"/>
                </a:solidFill>
                <a:latin typeface="Courier New"/>
                <a:ea typeface="DejaVu Sans"/>
              </a:rPr>
              <a:t>minOccurs="3"</a:t>
            </a:r>
            <a:r>
              <a:rPr lang="en-US" sz="1800" b="1" strike="noStrike" spc="-1" dirty="0">
                <a:solidFill>
                  <a:srgbClr val="0033CC"/>
                </a:solidFill>
                <a:latin typeface="Courier New"/>
                <a:ea typeface="DejaVu Sans"/>
              </a:rPr>
              <a:t>&gt; …</a:t>
            </a:r>
            <a:endParaRPr lang="en-US" sz="1800" b="0" strike="noStrike" spc="-1" dirty="0">
              <a:latin typeface="Arial"/>
            </a:endParaRPr>
          </a:p>
          <a:p>
            <a:pPr marL="1022400" lvl="2" indent="-349920">
              <a:lnSpc>
                <a:spcPct val="100000"/>
              </a:lnSpc>
              <a:spcBef>
                <a:spcPts val="420"/>
              </a:spcBef>
              <a:buClr>
                <a:srgbClr val="CC0000"/>
              </a:buClr>
              <a:buSzPct val="75000"/>
              <a:buFont typeface="Wingdings" charset="2"/>
              <a:buChar char=""/>
            </a:pPr>
            <a:r>
              <a:rPr lang="en-US" sz="2100" b="0" strike="noStrike" spc="-1" dirty="0">
                <a:solidFill>
                  <a:srgbClr val="000000"/>
                </a:solidFill>
                <a:latin typeface="Calibri"/>
                <a:ea typeface="DejaVu Sans"/>
              </a:rPr>
              <a:t>Children must be repeated at least 3 times under a single “foo” element</a:t>
            </a:r>
            <a:endParaRPr lang="en-US" sz="2100" b="0" strike="noStrike" spc="-1" dirty="0">
              <a:latin typeface="Arial"/>
            </a:endParaRPr>
          </a:p>
          <a:p>
            <a:pPr marL="1339920" lvl="3" indent="-315000">
              <a:lnSpc>
                <a:spcPct val="100000"/>
              </a:lnSpc>
              <a:spcBef>
                <a:spcPts val="360"/>
              </a:spcBef>
              <a:buClr>
                <a:srgbClr val="000000"/>
              </a:buClr>
              <a:buSzPct val="70000"/>
              <a:buFont typeface="Wingdings" charset="2"/>
              <a:buChar char=""/>
            </a:pPr>
            <a:r>
              <a:rPr lang="en-US" sz="1800" b="0" strike="noStrike" spc="-1" dirty="0">
                <a:solidFill>
                  <a:srgbClr val="000000"/>
                </a:solidFill>
                <a:latin typeface="Calibri"/>
                <a:ea typeface="DejaVu Sans"/>
              </a:rPr>
              <a:t>The element “foo” cannot be more than one (default value of </a:t>
            </a:r>
            <a:r>
              <a:rPr lang="en-US" sz="1800" b="0" strike="noStrike" spc="-1" dirty="0" err="1">
                <a:solidFill>
                  <a:srgbClr val="000000"/>
                </a:solidFill>
                <a:latin typeface="Calibri"/>
                <a:ea typeface="DejaVu Sans"/>
              </a:rPr>
              <a:t>maxOccurs</a:t>
            </a:r>
            <a:r>
              <a:rPr lang="en-US" sz="1800" b="0" strike="noStrike" spc="-1" dirty="0">
                <a:solidFill>
                  <a:srgbClr val="000000"/>
                </a:solidFill>
                <a:latin typeface="Calibri"/>
                <a:ea typeface="DejaVu Sans"/>
              </a:rPr>
              <a:t>)</a:t>
            </a:r>
            <a:endParaRPr lang="en-US" sz="1800" b="0" strike="noStrike" spc="-1" dirty="0">
              <a:latin typeface="Arial"/>
            </a:endParaRPr>
          </a:p>
          <a:p>
            <a:pPr>
              <a:lnSpc>
                <a:spcPct val="100000"/>
              </a:lnSpc>
            </a:pPr>
            <a:endParaRPr lang="en-US" sz="1800" b="0" strike="noStrike" spc="-1" dirty="0">
              <a:latin typeface="Arial"/>
            </a:endParaRPr>
          </a:p>
          <a:p>
            <a:pPr marL="344520">
              <a:lnSpc>
                <a:spcPct val="100000"/>
              </a:lnSpc>
              <a:spcBef>
                <a:spcPts val="479"/>
              </a:spcBef>
            </a:pPr>
            <a:endParaRPr lang="en-US" sz="1800" b="0" strike="noStrike" spc="-1" dirty="0">
              <a:latin typeface="Arial"/>
            </a:endParaRPr>
          </a:p>
        </p:txBody>
      </p:sp>
      <p:sp>
        <p:nvSpPr>
          <p:cNvPr id="229" name="CustomShape 3"/>
          <p:cNvSpPr/>
          <p:nvPr/>
        </p:nvSpPr>
        <p:spPr>
          <a:xfrm>
            <a:off x="3962520" y="6477120"/>
            <a:ext cx="608400" cy="2433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fld id="{DEBCB969-9E4F-4FD4-85C2-2E5D8AB789C6}" type="slidenum">
              <a:rPr lang="en-US" sz="1200" b="0" strike="noStrike" spc="-1">
                <a:solidFill>
                  <a:srgbClr val="000000"/>
                </a:solidFill>
                <a:latin typeface="Arial"/>
                <a:ea typeface="MS PGothic"/>
              </a:rPr>
              <a:t>40</a:t>
            </a:fld>
            <a:endParaRPr lang="en-US" sz="1200" b="0" strike="noStrike" spc="-1">
              <a:latin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CustomShape 1"/>
          <p:cNvSpPr/>
          <p:nvPr/>
        </p:nvSpPr>
        <p:spPr>
          <a:xfrm>
            <a:off x="304920" y="152280"/>
            <a:ext cx="8457120" cy="761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en-US" sz="4500" b="0" strike="noStrike" spc="-1">
                <a:solidFill>
                  <a:srgbClr val="293A83"/>
                </a:solidFill>
                <a:latin typeface="Calibri"/>
                <a:ea typeface="DejaVu Sans"/>
              </a:rPr>
              <a:t>XML Schema (cont’d)</a:t>
            </a:r>
            <a:endParaRPr lang="en-US" sz="4500" b="0" strike="noStrike" spc="-1">
              <a:latin typeface="Arial"/>
            </a:endParaRPr>
          </a:p>
        </p:txBody>
      </p:sp>
      <p:sp>
        <p:nvSpPr>
          <p:cNvPr id="231" name="CustomShape 2"/>
          <p:cNvSpPr/>
          <p:nvPr/>
        </p:nvSpPr>
        <p:spPr>
          <a:xfrm>
            <a:off x="304920" y="1143000"/>
            <a:ext cx="8914320" cy="51804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nSpc>
                <a:spcPct val="100000"/>
              </a:lnSpc>
              <a:spcBef>
                <a:spcPts val="1199"/>
              </a:spcBef>
              <a:buClr>
                <a:srgbClr val="003399"/>
              </a:buClr>
              <a:buFont typeface="Wingdings" charset="2"/>
              <a:buChar char=""/>
            </a:pPr>
            <a:r>
              <a:rPr lang="en-US" sz="3400" b="0" strike="noStrike" spc="-1" dirty="0">
                <a:solidFill>
                  <a:srgbClr val="000000"/>
                </a:solidFill>
                <a:latin typeface="Calibri"/>
                <a:ea typeface="DejaVu Sans"/>
              </a:rPr>
              <a:t>Notes on </a:t>
            </a:r>
            <a:r>
              <a:rPr lang="en-US" sz="3200" b="1" strike="noStrike" spc="-1" dirty="0" err="1">
                <a:solidFill>
                  <a:srgbClr val="0033CC"/>
                </a:solidFill>
                <a:latin typeface="Courier New"/>
                <a:ea typeface="DejaVu Sans"/>
              </a:rPr>
              <a:t>minOccurs</a:t>
            </a:r>
            <a:r>
              <a:rPr lang="en-US" sz="3400" b="0" strike="noStrike" spc="-1" dirty="0">
                <a:solidFill>
                  <a:srgbClr val="000000"/>
                </a:solidFill>
                <a:latin typeface="Calibri"/>
                <a:ea typeface="DejaVu Sans"/>
              </a:rPr>
              <a:t> &amp; </a:t>
            </a:r>
            <a:r>
              <a:rPr lang="en-US" sz="3200" b="1" strike="noStrike" spc="-1" dirty="0" err="1">
                <a:solidFill>
                  <a:srgbClr val="0033CC"/>
                </a:solidFill>
                <a:latin typeface="Courier New"/>
                <a:ea typeface="DejaVu Sans"/>
              </a:rPr>
              <a:t>maxOccurs</a:t>
            </a:r>
            <a:r>
              <a:rPr lang="en-US" sz="3400" b="0" strike="noStrike" spc="-1" dirty="0">
                <a:solidFill>
                  <a:srgbClr val="000000"/>
                </a:solidFill>
                <a:latin typeface="Calibri"/>
                <a:ea typeface="DejaVu Sans"/>
              </a:rPr>
              <a:t>  </a:t>
            </a:r>
            <a:endParaRPr lang="en-US" sz="3400" b="0" strike="noStrike" spc="-1" dirty="0">
              <a:latin typeface="Arial"/>
            </a:endParaRPr>
          </a:p>
          <a:p>
            <a:pPr marL="669960" lvl="1" indent="-324360">
              <a:lnSpc>
                <a:spcPct val="100000"/>
              </a:lnSpc>
              <a:spcBef>
                <a:spcPts val="601"/>
              </a:spcBef>
              <a:buClr>
                <a:srgbClr val="006633"/>
              </a:buClr>
              <a:buSzPct val="85000"/>
              <a:buFont typeface="Wingdings" charset="2"/>
              <a:buChar char=""/>
            </a:pPr>
            <a:r>
              <a:rPr lang="en-US" sz="3000" b="0" strike="noStrike" spc="-1" dirty="0">
                <a:solidFill>
                  <a:srgbClr val="000000"/>
                </a:solidFill>
                <a:latin typeface="Calibri"/>
                <a:ea typeface="DejaVu Sans"/>
              </a:rPr>
              <a:t>Using the </a:t>
            </a:r>
            <a:r>
              <a:rPr lang="en-US" sz="2800" b="1" spc="-1" dirty="0" err="1">
                <a:solidFill>
                  <a:srgbClr val="0033CC"/>
                </a:solidFill>
                <a:latin typeface="Courier New"/>
              </a:rPr>
              <a:t>xs:all</a:t>
            </a:r>
            <a:r>
              <a:rPr lang="en-US" sz="3000" b="0" strike="noStrike" spc="-1" dirty="0">
                <a:solidFill>
                  <a:srgbClr val="0033CC"/>
                </a:solidFill>
                <a:latin typeface="Calibri"/>
                <a:ea typeface="DejaVu Sans"/>
              </a:rPr>
              <a:t> </a:t>
            </a:r>
            <a:r>
              <a:rPr lang="en-US" sz="3000" b="0" strike="noStrike" spc="-1" dirty="0">
                <a:solidFill>
                  <a:srgbClr val="000000"/>
                </a:solidFill>
                <a:latin typeface="Calibri"/>
                <a:ea typeface="DejaVu Sans"/>
              </a:rPr>
              <a:t>indicator</a:t>
            </a:r>
            <a:endParaRPr lang="en-US" sz="3000" b="0" strike="noStrike" spc="-1" dirty="0">
              <a:latin typeface="Arial"/>
            </a:endParaRPr>
          </a:p>
          <a:p>
            <a:pPr marL="1022400" lvl="2" indent="-349920">
              <a:lnSpc>
                <a:spcPct val="100000"/>
              </a:lnSpc>
              <a:spcBef>
                <a:spcPts val="541"/>
              </a:spcBef>
              <a:buClr>
                <a:srgbClr val="CC0000"/>
              </a:buClr>
              <a:buSzPct val="75000"/>
              <a:buFont typeface="Wingdings" charset="2"/>
              <a:buChar char=""/>
            </a:pPr>
            <a:r>
              <a:rPr lang="en-US" sz="2500" b="1" strike="noStrike" spc="-1" dirty="0">
                <a:solidFill>
                  <a:srgbClr val="0033CC"/>
                </a:solidFill>
                <a:latin typeface="Courier New"/>
                <a:ea typeface="DejaVu Sans"/>
              </a:rPr>
              <a:t>minOccurs</a:t>
            </a:r>
            <a:r>
              <a:rPr lang="en-US" sz="2700" b="0" strike="noStrike" spc="-1" dirty="0">
                <a:solidFill>
                  <a:srgbClr val="000000"/>
                </a:solidFill>
                <a:latin typeface="Calibri"/>
                <a:ea typeface="DejaVu Sans"/>
              </a:rPr>
              <a:t> &amp; </a:t>
            </a:r>
            <a:r>
              <a:rPr lang="en-US" sz="2500" b="1" strike="noStrike" spc="-1" dirty="0" err="1">
                <a:solidFill>
                  <a:srgbClr val="0033CC"/>
                </a:solidFill>
                <a:latin typeface="Courier New"/>
                <a:ea typeface="DejaVu Sans"/>
              </a:rPr>
              <a:t>maxOccurs</a:t>
            </a:r>
            <a:r>
              <a:rPr lang="en-US" sz="2700" b="0" strike="noStrike" spc="-1" dirty="0">
                <a:solidFill>
                  <a:srgbClr val="0033CC"/>
                </a:solidFill>
                <a:latin typeface="Calibri"/>
                <a:ea typeface="DejaVu Sans"/>
              </a:rPr>
              <a:t> </a:t>
            </a:r>
            <a:r>
              <a:rPr lang="en-US" sz="2700" b="0" strike="noStrike" spc="-1" dirty="0">
                <a:solidFill>
                  <a:srgbClr val="000000"/>
                </a:solidFill>
                <a:latin typeface="Calibri"/>
                <a:ea typeface="DejaVu Sans"/>
              </a:rPr>
              <a:t>indicator can only be 0 or 1</a:t>
            </a:r>
            <a:endParaRPr lang="en-US" sz="2700" b="0" strike="noStrike" spc="-1" dirty="0">
              <a:latin typeface="Arial"/>
            </a:endParaRPr>
          </a:p>
          <a:p>
            <a:pPr marL="669960" lvl="1" indent="-324360">
              <a:lnSpc>
                <a:spcPct val="100000"/>
              </a:lnSpc>
              <a:spcBef>
                <a:spcPts val="601"/>
              </a:spcBef>
              <a:buClr>
                <a:srgbClr val="006633"/>
              </a:buClr>
              <a:buSzPct val="85000"/>
              <a:buFont typeface="Wingdings" charset="2"/>
              <a:buChar char=""/>
            </a:pPr>
            <a:r>
              <a:rPr lang="en-US" sz="3000" b="0" strike="noStrike" spc="-1" dirty="0">
                <a:solidFill>
                  <a:srgbClr val="000000"/>
                </a:solidFill>
                <a:latin typeface="Calibri"/>
                <a:ea typeface="DejaVu Sans"/>
              </a:rPr>
              <a:t>The default value for </a:t>
            </a:r>
            <a:r>
              <a:rPr lang="en-US" sz="2800" b="1" strike="noStrike" spc="-1" dirty="0" err="1">
                <a:solidFill>
                  <a:srgbClr val="0033CC"/>
                </a:solidFill>
                <a:latin typeface="Courier New"/>
                <a:ea typeface="DejaVu Sans"/>
              </a:rPr>
              <a:t>minOccurs</a:t>
            </a:r>
            <a:r>
              <a:rPr lang="en-US" sz="3000" b="0" strike="noStrike" spc="-1" dirty="0">
                <a:solidFill>
                  <a:srgbClr val="0033CC"/>
                </a:solidFill>
                <a:latin typeface="Calibri"/>
                <a:ea typeface="DejaVu Sans"/>
              </a:rPr>
              <a:t> </a:t>
            </a:r>
            <a:r>
              <a:rPr lang="en-US" sz="3000" b="0" strike="noStrike" spc="-1" dirty="0">
                <a:solidFill>
                  <a:srgbClr val="000000"/>
                </a:solidFill>
                <a:latin typeface="Calibri"/>
                <a:ea typeface="DejaVu Sans"/>
              </a:rPr>
              <a:t>and </a:t>
            </a:r>
            <a:r>
              <a:rPr lang="en-US" sz="2800" b="1" strike="noStrike" spc="-1" dirty="0" err="1">
                <a:solidFill>
                  <a:srgbClr val="0033CC"/>
                </a:solidFill>
                <a:latin typeface="Courier New"/>
                <a:ea typeface="DejaVu Sans"/>
              </a:rPr>
              <a:t>maxOccurs</a:t>
            </a:r>
            <a:r>
              <a:rPr lang="en-US" sz="3000" b="0" strike="noStrike" spc="-1" dirty="0">
                <a:solidFill>
                  <a:srgbClr val="000000"/>
                </a:solidFill>
                <a:latin typeface="Calibri"/>
                <a:ea typeface="DejaVu Sans"/>
              </a:rPr>
              <a:t> is 1</a:t>
            </a:r>
            <a:endParaRPr lang="en-US" sz="3000" b="0" strike="noStrike" spc="-1" dirty="0">
              <a:latin typeface="Arial"/>
            </a:endParaRPr>
          </a:p>
          <a:p>
            <a:pPr marL="1022400" lvl="2" indent="-349920">
              <a:lnSpc>
                <a:spcPct val="100000"/>
              </a:lnSpc>
              <a:spcBef>
                <a:spcPts val="541"/>
              </a:spcBef>
              <a:buClr>
                <a:srgbClr val="CC0000"/>
              </a:buClr>
              <a:buSzPct val="75000"/>
              <a:buFont typeface="Wingdings" charset="2"/>
              <a:buChar char=""/>
            </a:pPr>
            <a:r>
              <a:rPr lang="en-US" sz="2700" b="0" strike="noStrike" spc="-1" dirty="0">
                <a:solidFill>
                  <a:srgbClr val="000000"/>
                </a:solidFill>
                <a:latin typeface="Calibri"/>
                <a:ea typeface="DejaVu Sans"/>
              </a:rPr>
              <a:t>To set </a:t>
            </a:r>
            <a:r>
              <a:rPr lang="en-US" sz="2400" b="1" strike="noStrike" spc="-1" dirty="0" err="1">
                <a:solidFill>
                  <a:srgbClr val="0033CC"/>
                </a:solidFill>
                <a:latin typeface="Courier New"/>
                <a:ea typeface="DejaVu Sans"/>
              </a:rPr>
              <a:t>maxOccurs</a:t>
            </a:r>
            <a:r>
              <a:rPr lang="en-US" sz="2400" b="0" strike="noStrike" spc="-1" dirty="0">
                <a:solidFill>
                  <a:srgbClr val="000000"/>
                </a:solidFill>
                <a:latin typeface="Calibri"/>
                <a:ea typeface="DejaVu Sans"/>
              </a:rPr>
              <a:t> </a:t>
            </a:r>
            <a:r>
              <a:rPr lang="en-US" sz="2700" b="0" strike="noStrike" spc="-1" dirty="0">
                <a:solidFill>
                  <a:srgbClr val="000000"/>
                </a:solidFill>
                <a:latin typeface="Calibri"/>
                <a:ea typeface="DejaVu Sans"/>
              </a:rPr>
              <a:t>&gt; 1, we should set </a:t>
            </a:r>
            <a:r>
              <a:rPr lang="en-US" sz="2400" b="1" strike="noStrike" spc="-1" dirty="0" err="1">
                <a:solidFill>
                  <a:srgbClr val="0033CC"/>
                </a:solidFill>
                <a:latin typeface="Courier New"/>
                <a:ea typeface="DejaVu Sans"/>
              </a:rPr>
              <a:t>minOccurs</a:t>
            </a:r>
            <a:r>
              <a:rPr lang="en-US" sz="2700" b="0" strike="noStrike" spc="-1" dirty="0">
                <a:solidFill>
                  <a:srgbClr val="000000"/>
                </a:solidFill>
                <a:latin typeface="Calibri"/>
                <a:ea typeface="DejaVu Sans"/>
              </a:rPr>
              <a:t> too</a:t>
            </a:r>
            <a:endParaRPr lang="en-US" sz="2700" b="0" strike="noStrike" spc="-1" dirty="0">
              <a:latin typeface="Arial"/>
            </a:endParaRPr>
          </a:p>
          <a:p>
            <a:pPr marL="669960" lvl="1" indent="-324360">
              <a:lnSpc>
                <a:spcPct val="100000"/>
              </a:lnSpc>
              <a:spcBef>
                <a:spcPts val="601"/>
              </a:spcBef>
              <a:buClr>
                <a:srgbClr val="006633"/>
              </a:buClr>
              <a:buSzPct val="85000"/>
              <a:buFont typeface="Wingdings" charset="2"/>
              <a:buChar char=""/>
            </a:pPr>
            <a:r>
              <a:rPr lang="en-US" sz="3000" b="0" strike="noStrike" spc="-1" dirty="0">
                <a:solidFill>
                  <a:srgbClr val="000000"/>
                </a:solidFill>
                <a:latin typeface="Calibri"/>
                <a:ea typeface="DejaVu Sans"/>
              </a:rPr>
              <a:t>To allow an element to appear an unlimited number of times, use the </a:t>
            </a:r>
            <a:r>
              <a:rPr lang="en-US" sz="2800" b="1" strike="noStrike" spc="-1" dirty="0" err="1">
                <a:solidFill>
                  <a:srgbClr val="0033CC"/>
                </a:solidFill>
                <a:latin typeface="Courier New"/>
                <a:ea typeface="DejaVu Sans"/>
              </a:rPr>
              <a:t>maxOccurs</a:t>
            </a:r>
            <a:r>
              <a:rPr lang="en-US" sz="2800" b="1" strike="noStrike" spc="-1" dirty="0">
                <a:solidFill>
                  <a:srgbClr val="0033CC"/>
                </a:solidFill>
                <a:latin typeface="Courier New"/>
                <a:ea typeface="DejaVu Sans"/>
              </a:rPr>
              <a:t>="unbounded"</a:t>
            </a:r>
            <a:r>
              <a:rPr lang="en-US" sz="3000" b="0" strike="noStrike" spc="-1" dirty="0">
                <a:solidFill>
                  <a:srgbClr val="000000"/>
                </a:solidFill>
                <a:latin typeface="Calibri"/>
                <a:ea typeface="DejaVu Sans"/>
              </a:rPr>
              <a:t> statement</a:t>
            </a:r>
            <a:endParaRPr lang="en-US" sz="3000" b="0" strike="noStrike" spc="-1" dirty="0">
              <a:latin typeface="Arial"/>
            </a:endParaRPr>
          </a:p>
          <a:p>
            <a:pPr>
              <a:lnSpc>
                <a:spcPct val="100000"/>
              </a:lnSpc>
              <a:spcBef>
                <a:spcPts val="1199"/>
              </a:spcBef>
            </a:pPr>
            <a:endParaRPr lang="en-US" sz="3000" b="0" strike="noStrike" spc="-1" dirty="0">
              <a:latin typeface="Arial"/>
            </a:endParaRPr>
          </a:p>
        </p:txBody>
      </p:sp>
      <p:sp>
        <p:nvSpPr>
          <p:cNvPr id="232" name="CustomShape 3"/>
          <p:cNvSpPr/>
          <p:nvPr/>
        </p:nvSpPr>
        <p:spPr>
          <a:xfrm>
            <a:off x="3962520" y="6477120"/>
            <a:ext cx="608400" cy="2433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fld id="{A3D444FB-E7E7-4B76-9746-FDD83AC66408}" type="slidenum">
              <a:rPr lang="en-US" sz="1200" b="0" strike="noStrike" spc="-1">
                <a:solidFill>
                  <a:srgbClr val="000000"/>
                </a:solidFill>
                <a:latin typeface="Arial"/>
                <a:ea typeface="MS PGothic"/>
              </a:rPr>
              <a:t>41</a:t>
            </a:fld>
            <a:endParaRPr lang="en-US" sz="1200" b="0" strike="noStrike" spc="-1">
              <a:latin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CustomShape 1"/>
          <p:cNvSpPr/>
          <p:nvPr/>
        </p:nvSpPr>
        <p:spPr>
          <a:xfrm>
            <a:off x="304920" y="152280"/>
            <a:ext cx="8457120" cy="761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en-US" sz="4500" b="0" strike="noStrike" spc="-1">
                <a:solidFill>
                  <a:srgbClr val="293A83"/>
                </a:solidFill>
                <a:latin typeface="Calibri"/>
                <a:ea typeface="DejaVu Sans"/>
              </a:rPr>
              <a:t>XML Schema Example: note.xsd</a:t>
            </a:r>
            <a:endParaRPr lang="en-US" sz="4500" b="0" strike="noStrike" spc="-1">
              <a:latin typeface="Arial"/>
            </a:endParaRPr>
          </a:p>
        </p:txBody>
      </p:sp>
      <p:sp>
        <p:nvSpPr>
          <p:cNvPr id="234" name="CustomShape 2"/>
          <p:cNvSpPr/>
          <p:nvPr/>
        </p:nvSpPr>
        <p:spPr>
          <a:xfrm>
            <a:off x="304920" y="980728"/>
            <a:ext cx="8380800" cy="51804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nSpc>
                <a:spcPct val="100000"/>
              </a:lnSpc>
              <a:spcBef>
                <a:spcPts val="400"/>
              </a:spcBef>
            </a:pPr>
            <a:r>
              <a:rPr lang="en-US" sz="2100" b="1" strike="noStrike" spc="-1" dirty="0">
                <a:solidFill>
                  <a:srgbClr val="0033CC"/>
                </a:solidFill>
                <a:latin typeface="Courier New"/>
                <a:ea typeface="DejaVu Sans"/>
              </a:rPr>
              <a:t>&lt;?xml version="1.0"?&gt;</a:t>
            </a:r>
            <a:endParaRPr lang="en-US" sz="2100" b="0" strike="noStrike" spc="-1" dirty="0">
              <a:latin typeface="Arial"/>
            </a:endParaRPr>
          </a:p>
          <a:p>
            <a:pPr marL="343080" indent="-342000">
              <a:lnSpc>
                <a:spcPct val="100000"/>
              </a:lnSpc>
              <a:spcBef>
                <a:spcPts val="400"/>
              </a:spcBef>
            </a:pPr>
            <a:r>
              <a:rPr lang="en-US" sz="2100" b="1" strike="noStrike" spc="-1" dirty="0">
                <a:solidFill>
                  <a:srgbClr val="0033CC"/>
                </a:solidFill>
                <a:latin typeface="Courier New"/>
                <a:ea typeface="DejaVu Sans"/>
              </a:rPr>
              <a:t>&lt;</a:t>
            </a:r>
            <a:r>
              <a:rPr lang="en-US" sz="2100" b="1" strike="noStrike" spc="-1" dirty="0">
                <a:solidFill>
                  <a:srgbClr val="C00000"/>
                </a:solidFill>
                <a:latin typeface="Courier New"/>
                <a:ea typeface="DejaVu Sans"/>
              </a:rPr>
              <a:t>xs:schema</a:t>
            </a:r>
            <a:r>
              <a:rPr lang="en-US" sz="2100" b="1" strike="noStrike" spc="-1" dirty="0">
                <a:solidFill>
                  <a:srgbClr val="0033CC"/>
                </a:solidFill>
                <a:latin typeface="Courier New"/>
                <a:ea typeface="DejaVu Sans"/>
              </a:rPr>
              <a:t> </a:t>
            </a:r>
            <a:r>
              <a:rPr lang="en-US" sz="2100" b="1" strike="noStrike" spc="-1" dirty="0" err="1">
                <a:solidFill>
                  <a:srgbClr val="0033CC"/>
                </a:solidFill>
                <a:latin typeface="Courier New"/>
                <a:ea typeface="DejaVu Sans"/>
              </a:rPr>
              <a:t>xmlns:xs</a:t>
            </a:r>
            <a:r>
              <a:rPr lang="en-US" sz="2100" b="1" strike="noStrike" spc="-1" dirty="0">
                <a:solidFill>
                  <a:srgbClr val="0033CC"/>
                </a:solidFill>
                <a:latin typeface="Courier New"/>
                <a:ea typeface="DejaVu Sans"/>
              </a:rPr>
              <a:t>="http://www.w3.org/2001/XMLSchema"&gt;</a:t>
            </a:r>
            <a:endParaRPr lang="en-US" sz="2100" b="0" strike="noStrike" spc="-1" dirty="0">
              <a:latin typeface="Arial"/>
            </a:endParaRPr>
          </a:p>
          <a:p>
            <a:pPr marL="343080" indent="-342000">
              <a:lnSpc>
                <a:spcPct val="100000"/>
              </a:lnSpc>
              <a:spcBef>
                <a:spcPts val="400"/>
              </a:spcBef>
            </a:pPr>
            <a:r>
              <a:rPr lang="en-US" sz="2100" b="1" strike="noStrike" spc="-1" dirty="0">
                <a:solidFill>
                  <a:srgbClr val="0033CC"/>
                </a:solidFill>
                <a:latin typeface="Courier New"/>
                <a:ea typeface="DejaVu Sans"/>
              </a:rPr>
              <a:t>&lt;</a:t>
            </a:r>
            <a:r>
              <a:rPr lang="en-US" sz="2100" b="1" strike="noStrike" spc="-1" dirty="0" err="1">
                <a:solidFill>
                  <a:srgbClr val="0033CC"/>
                </a:solidFill>
                <a:latin typeface="Courier New"/>
                <a:ea typeface="DejaVu Sans"/>
              </a:rPr>
              <a:t>xs:element</a:t>
            </a:r>
            <a:r>
              <a:rPr lang="en-US" sz="2100" b="1" strike="noStrike" spc="-1" dirty="0">
                <a:solidFill>
                  <a:srgbClr val="0033CC"/>
                </a:solidFill>
                <a:latin typeface="Courier New"/>
                <a:ea typeface="DejaVu Sans"/>
              </a:rPr>
              <a:t> name="</a:t>
            </a:r>
            <a:r>
              <a:rPr lang="en-US" sz="2100" b="0" strike="noStrike" spc="-1" dirty="0">
                <a:solidFill>
                  <a:srgbClr val="000000"/>
                </a:solidFill>
                <a:latin typeface="Arial"/>
                <a:ea typeface="DejaVu Sans"/>
              </a:rPr>
              <a:t>note</a:t>
            </a:r>
            <a:r>
              <a:rPr lang="en-US" sz="2100" b="1" strike="noStrike" spc="-1" dirty="0">
                <a:solidFill>
                  <a:srgbClr val="0033CC"/>
                </a:solidFill>
                <a:latin typeface="Courier New"/>
                <a:ea typeface="DejaVu Sans"/>
              </a:rPr>
              <a:t>"&gt;</a:t>
            </a:r>
            <a:endParaRPr lang="en-US" sz="2100" b="0" strike="noStrike" spc="-1" dirty="0">
              <a:latin typeface="Arial"/>
            </a:endParaRPr>
          </a:p>
          <a:p>
            <a:pPr marL="343080" indent="-342000">
              <a:lnSpc>
                <a:spcPct val="100000"/>
              </a:lnSpc>
              <a:spcBef>
                <a:spcPts val="400"/>
              </a:spcBef>
            </a:pPr>
            <a:r>
              <a:rPr lang="en-US" sz="2100" b="1" strike="noStrike" spc="-1" dirty="0">
                <a:solidFill>
                  <a:srgbClr val="0033CC"/>
                </a:solidFill>
                <a:latin typeface="Courier New"/>
                <a:ea typeface="DejaVu Sans"/>
              </a:rPr>
              <a:t>	 &lt;</a:t>
            </a:r>
            <a:r>
              <a:rPr lang="en-US" sz="2100" b="1" strike="noStrike" spc="-1" dirty="0" err="1">
                <a:solidFill>
                  <a:srgbClr val="0033CC"/>
                </a:solidFill>
                <a:latin typeface="Courier New"/>
                <a:ea typeface="DejaVu Sans"/>
              </a:rPr>
              <a:t>xs:complexType</a:t>
            </a:r>
            <a:r>
              <a:rPr lang="en-US" sz="2100" b="1" strike="noStrike" spc="-1" dirty="0">
                <a:solidFill>
                  <a:srgbClr val="0033CC"/>
                </a:solidFill>
                <a:latin typeface="Courier New"/>
                <a:ea typeface="DejaVu Sans"/>
              </a:rPr>
              <a:t>&gt; </a:t>
            </a:r>
            <a:endParaRPr lang="en-US" sz="2100" b="0" strike="noStrike" spc="-1" dirty="0">
              <a:latin typeface="Arial"/>
            </a:endParaRPr>
          </a:p>
          <a:p>
            <a:pPr marL="343080" indent="-342000">
              <a:lnSpc>
                <a:spcPct val="100000"/>
              </a:lnSpc>
              <a:spcBef>
                <a:spcPts val="400"/>
              </a:spcBef>
            </a:pPr>
            <a:r>
              <a:rPr lang="en-US" sz="2100" b="1" strike="noStrike" spc="-1" dirty="0">
                <a:solidFill>
                  <a:srgbClr val="0033CC"/>
                </a:solidFill>
                <a:latin typeface="Courier New"/>
                <a:ea typeface="DejaVu Sans"/>
              </a:rPr>
              <a:t>		&lt;xs:sequence&gt; </a:t>
            </a:r>
            <a:endParaRPr lang="en-US" sz="2100" b="0" strike="noStrike" spc="-1" dirty="0">
              <a:latin typeface="Arial"/>
            </a:endParaRPr>
          </a:p>
          <a:p>
            <a:pPr marL="343080" indent="-342000">
              <a:lnSpc>
                <a:spcPct val="100000"/>
              </a:lnSpc>
              <a:spcBef>
                <a:spcPts val="400"/>
              </a:spcBef>
            </a:pPr>
            <a:r>
              <a:rPr lang="en-US" sz="2100" b="1" strike="noStrike" spc="-1" dirty="0">
                <a:solidFill>
                  <a:srgbClr val="0033CC"/>
                </a:solidFill>
                <a:latin typeface="Courier New"/>
                <a:ea typeface="DejaVu Sans"/>
              </a:rPr>
              <a:t>		   &lt;</a:t>
            </a:r>
            <a:r>
              <a:rPr lang="en-US" sz="2100" b="1" strike="noStrike" spc="-1" dirty="0" err="1">
                <a:solidFill>
                  <a:srgbClr val="0033CC"/>
                </a:solidFill>
                <a:latin typeface="Courier New"/>
                <a:ea typeface="DejaVu Sans"/>
              </a:rPr>
              <a:t>xs:element</a:t>
            </a:r>
            <a:r>
              <a:rPr lang="en-US" sz="2100" b="1" strike="noStrike" spc="-1" dirty="0">
                <a:solidFill>
                  <a:srgbClr val="0033CC"/>
                </a:solidFill>
                <a:latin typeface="Courier New"/>
                <a:ea typeface="DejaVu Sans"/>
              </a:rPr>
              <a:t> name="</a:t>
            </a:r>
            <a:r>
              <a:rPr lang="en-US" sz="2100" b="0" strike="noStrike" spc="-1" dirty="0">
                <a:solidFill>
                  <a:srgbClr val="000000"/>
                </a:solidFill>
                <a:latin typeface="Arial"/>
                <a:ea typeface="DejaVu Sans"/>
              </a:rPr>
              <a:t>to</a:t>
            </a:r>
            <a:r>
              <a:rPr lang="en-US" sz="2100" b="1" strike="noStrike" spc="-1" dirty="0">
                <a:solidFill>
                  <a:srgbClr val="0033CC"/>
                </a:solidFill>
                <a:latin typeface="Courier New"/>
                <a:ea typeface="DejaVu Sans"/>
              </a:rPr>
              <a:t>" type="</a:t>
            </a:r>
            <a:r>
              <a:rPr lang="en-US" sz="2100" b="1" strike="noStrike" spc="-1" dirty="0" err="1">
                <a:solidFill>
                  <a:srgbClr val="0033CC"/>
                </a:solidFill>
                <a:latin typeface="Courier New"/>
                <a:ea typeface="DejaVu Sans"/>
              </a:rPr>
              <a:t>xs:string</a:t>
            </a:r>
            <a:r>
              <a:rPr lang="en-US" sz="2100" b="1" strike="noStrike" spc="-1" dirty="0">
                <a:solidFill>
                  <a:srgbClr val="0033CC"/>
                </a:solidFill>
                <a:latin typeface="Courier New"/>
                <a:ea typeface="DejaVu Sans"/>
              </a:rPr>
              <a:t>"/&gt;</a:t>
            </a:r>
            <a:endParaRPr lang="en-US" sz="2100" b="0" strike="noStrike" spc="-1" dirty="0">
              <a:latin typeface="Arial"/>
            </a:endParaRPr>
          </a:p>
          <a:p>
            <a:pPr marL="343080" indent="-342000">
              <a:lnSpc>
                <a:spcPct val="100000"/>
              </a:lnSpc>
              <a:spcBef>
                <a:spcPts val="400"/>
              </a:spcBef>
            </a:pPr>
            <a:r>
              <a:rPr lang="en-US" sz="2100" b="1" strike="noStrike" spc="-1" dirty="0">
                <a:solidFill>
                  <a:srgbClr val="0033CC"/>
                </a:solidFill>
                <a:latin typeface="Courier New"/>
                <a:ea typeface="DejaVu Sans"/>
              </a:rPr>
              <a:t>		   &lt;</a:t>
            </a:r>
            <a:r>
              <a:rPr lang="en-US" sz="2100" b="1" strike="noStrike" spc="-1" dirty="0" err="1">
                <a:solidFill>
                  <a:srgbClr val="0033CC"/>
                </a:solidFill>
                <a:latin typeface="Courier New"/>
                <a:ea typeface="DejaVu Sans"/>
              </a:rPr>
              <a:t>xs:element</a:t>
            </a:r>
            <a:r>
              <a:rPr lang="en-US" sz="2100" b="1" strike="noStrike" spc="-1" dirty="0">
                <a:solidFill>
                  <a:srgbClr val="0033CC"/>
                </a:solidFill>
                <a:latin typeface="Courier New"/>
                <a:ea typeface="DejaVu Sans"/>
              </a:rPr>
              <a:t> name="</a:t>
            </a:r>
            <a:r>
              <a:rPr lang="en-US" sz="2100" b="0" strike="noStrike" spc="-1" dirty="0">
                <a:solidFill>
                  <a:srgbClr val="000000"/>
                </a:solidFill>
                <a:latin typeface="Arial"/>
                <a:ea typeface="DejaVu Sans"/>
              </a:rPr>
              <a:t>from</a:t>
            </a:r>
            <a:r>
              <a:rPr lang="en-US" sz="2100" b="1" strike="noStrike" spc="-1" dirty="0">
                <a:solidFill>
                  <a:srgbClr val="0033CC"/>
                </a:solidFill>
                <a:latin typeface="Courier New"/>
                <a:ea typeface="DejaVu Sans"/>
              </a:rPr>
              <a:t>" type="</a:t>
            </a:r>
            <a:r>
              <a:rPr lang="en-US" sz="2100" b="1" strike="noStrike" spc="-1" dirty="0" err="1">
                <a:solidFill>
                  <a:srgbClr val="0033CC"/>
                </a:solidFill>
                <a:latin typeface="Courier New"/>
                <a:ea typeface="DejaVu Sans"/>
              </a:rPr>
              <a:t>xs:string</a:t>
            </a:r>
            <a:r>
              <a:rPr lang="en-US" sz="2100" b="1" strike="noStrike" spc="-1" dirty="0">
                <a:solidFill>
                  <a:srgbClr val="0033CC"/>
                </a:solidFill>
                <a:latin typeface="Courier New"/>
                <a:ea typeface="DejaVu Sans"/>
              </a:rPr>
              <a:t>"/&gt;</a:t>
            </a:r>
            <a:endParaRPr lang="en-US" sz="2100" b="0" strike="noStrike" spc="-1" dirty="0">
              <a:latin typeface="Arial"/>
            </a:endParaRPr>
          </a:p>
          <a:p>
            <a:pPr marL="343080" indent="-342000">
              <a:lnSpc>
                <a:spcPct val="100000"/>
              </a:lnSpc>
              <a:spcBef>
                <a:spcPts val="400"/>
              </a:spcBef>
            </a:pPr>
            <a:r>
              <a:rPr lang="en-US" sz="2100" b="1" strike="noStrike" spc="-1" dirty="0">
                <a:solidFill>
                  <a:srgbClr val="0033CC"/>
                </a:solidFill>
                <a:latin typeface="Courier New"/>
                <a:ea typeface="DejaVu Sans"/>
              </a:rPr>
              <a:t>		   &lt;</a:t>
            </a:r>
            <a:r>
              <a:rPr lang="en-US" sz="2100" b="1" strike="noStrike" spc="-1" dirty="0" err="1">
                <a:solidFill>
                  <a:srgbClr val="0033CC"/>
                </a:solidFill>
                <a:latin typeface="Courier New"/>
                <a:ea typeface="DejaVu Sans"/>
              </a:rPr>
              <a:t>xs:element</a:t>
            </a:r>
            <a:r>
              <a:rPr lang="en-US" sz="2100" b="1" strike="noStrike" spc="-1" dirty="0">
                <a:solidFill>
                  <a:srgbClr val="0033CC"/>
                </a:solidFill>
                <a:latin typeface="Courier New"/>
                <a:ea typeface="DejaVu Sans"/>
              </a:rPr>
              <a:t> name="</a:t>
            </a:r>
            <a:r>
              <a:rPr lang="en-US" sz="2100" b="0" strike="noStrike" spc="-1" dirty="0">
                <a:solidFill>
                  <a:srgbClr val="000000"/>
                </a:solidFill>
                <a:latin typeface="Arial"/>
                <a:ea typeface="DejaVu Sans"/>
              </a:rPr>
              <a:t>date</a:t>
            </a:r>
            <a:r>
              <a:rPr lang="en-US" sz="2100" b="1" strike="noStrike" spc="-1" dirty="0">
                <a:solidFill>
                  <a:srgbClr val="0033CC"/>
                </a:solidFill>
                <a:latin typeface="Courier New"/>
                <a:ea typeface="DejaVu Sans"/>
              </a:rPr>
              <a:t>" type="</a:t>
            </a:r>
            <a:r>
              <a:rPr lang="en-US" sz="2100" b="1" strike="noStrike" spc="-1" dirty="0" err="1">
                <a:solidFill>
                  <a:srgbClr val="0033CC"/>
                </a:solidFill>
                <a:latin typeface="Courier New"/>
                <a:ea typeface="DejaVu Sans"/>
              </a:rPr>
              <a:t>xs:date</a:t>
            </a:r>
            <a:r>
              <a:rPr lang="en-US" sz="2100" b="1" strike="noStrike" spc="-1" dirty="0">
                <a:solidFill>
                  <a:srgbClr val="0033CC"/>
                </a:solidFill>
                <a:latin typeface="Courier New"/>
                <a:ea typeface="DejaVu Sans"/>
              </a:rPr>
              <a:t>"/&gt; </a:t>
            </a:r>
            <a:endParaRPr lang="en-US" sz="2100" b="0" strike="noStrike" spc="-1" dirty="0">
              <a:latin typeface="Arial"/>
            </a:endParaRPr>
          </a:p>
          <a:p>
            <a:pPr marL="343080" indent="-342000">
              <a:lnSpc>
                <a:spcPct val="100000"/>
              </a:lnSpc>
              <a:spcBef>
                <a:spcPts val="400"/>
              </a:spcBef>
            </a:pPr>
            <a:r>
              <a:rPr lang="en-US" sz="2100" b="1" strike="noStrike" spc="-1" dirty="0">
                <a:solidFill>
                  <a:srgbClr val="0033CC"/>
                </a:solidFill>
                <a:latin typeface="Courier New"/>
                <a:ea typeface="DejaVu Sans"/>
              </a:rPr>
              <a:t>		&lt;/xs:sequence&gt; </a:t>
            </a:r>
            <a:endParaRPr lang="en-US" sz="2100" b="0" strike="noStrike" spc="-1" dirty="0">
              <a:latin typeface="Arial"/>
            </a:endParaRPr>
          </a:p>
          <a:p>
            <a:pPr marL="343080" indent="-342000">
              <a:lnSpc>
                <a:spcPct val="100000"/>
              </a:lnSpc>
              <a:spcBef>
                <a:spcPts val="400"/>
              </a:spcBef>
            </a:pPr>
            <a:r>
              <a:rPr lang="en-US" sz="2100" b="1" strike="noStrike" spc="-1" dirty="0">
                <a:solidFill>
                  <a:srgbClr val="0033CC"/>
                </a:solidFill>
                <a:latin typeface="Courier New"/>
                <a:ea typeface="DejaVu Sans"/>
              </a:rPr>
              <a:t>	&lt;/</a:t>
            </a:r>
            <a:r>
              <a:rPr lang="en-US" sz="2100" b="1" strike="noStrike" spc="-1" dirty="0" err="1">
                <a:solidFill>
                  <a:srgbClr val="0033CC"/>
                </a:solidFill>
                <a:latin typeface="Courier New"/>
                <a:ea typeface="DejaVu Sans"/>
              </a:rPr>
              <a:t>xs:complexType</a:t>
            </a:r>
            <a:r>
              <a:rPr lang="en-US" sz="2100" b="1" strike="noStrike" spc="-1" dirty="0">
                <a:solidFill>
                  <a:srgbClr val="0033CC"/>
                </a:solidFill>
                <a:latin typeface="Courier New"/>
                <a:ea typeface="DejaVu Sans"/>
              </a:rPr>
              <a:t>&gt; </a:t>
            </a:r>
            <a:endParaRPr lang="en-US" sz="2100" b="0" strike="noStrike" spc="-1" dirty="0">
              <a:latin typeface="Arial"/>
            </a:endParaRPr>
          </a:p>
          <a:p>
            <a:pPr marL="343080" indent="-342000">
              <a:lnSpc>
                <a:spcPct val="100000"/>
              </a:lnSpc>
              <a:spcBef>
                <a:spcPts val="400"/>
              </a:spcBef>
            </a:pPr>
            <a:r>
              <a:rPr lang="en-US" sz="2100" b="1" strike="noStrike" spc="-1" dirty="0">
                <a:solidFill>
                  <a:srgbClr val="0033CC"/>
                </a:solidFill>
                <a:latin typeface="Courier New"/>
                <a:ea typeface="DejaVu Sans"/>
              </a:rPr>
              <a:t>&lt;/</a:t>
            </a:r>
            <a:r>
              <a:rPr lang="en-US" sz="2100" b="1" strike="noStrike" spc="-1" dirty="0" err="1">
                <a:solidFill>
                  <a:srgbClr val="0033CC"/>
                </a:solidFill>
                <a:latin typeface="Courier New"/>
                <a:ea typeface="DejaVu Sans"/>
              </a:rPr>
              <a:t>xs:element</a:t>
            </a:r>
            <a:r>
              <a:rPr lang="en-US" sz="2100" b="1" strike="noStrike" spc="-1" dirty="0">
                <a:solidFill>
                  <a:srgbClr val="0033CC"/>
                </a:solidFill>
                <a:latin typeface="Courier New"/>
                <a:ea typeface="DejaVu Sans"/>
              </a:rPr>
              <a:t>&gt; </a:t>
            </a:r>
            <a:endParaRPr lang="en-US" sz="2100" b="0" strike="noStrike" spc="-1" dirty="0">
              <a:latin typeface="Arial"/>
            </a:endParaRPr>
          </a:p>
          <a:p>
            <a:pPr marL="343080" indent="-342000">
              <a:lnSpc>
                <a:spcPct val="100000"/>
              </a:lnSpc>
              <a:spcBef>
                <a:spcPts val="400"/>
              </a:spcBef>
            </a:pPr>
            <a:r>
              <a:rPr lang="en-US" sz="2100" b="1" strike="noStrike" spc="-1" dirty="0">
                <a:solidFill>
                  <a:srgbClr val="0033CC"/>
                </a:solidFill>
                <a:latin typeface="Courier New"/>
                <a:ea typeface="DejaVu Sans"/>
              </a:rPr>
              <a:t>&lt;/</a:t>
            </a:r>
            <a:r>
              <a:rPr lang="en-US" sz="2100" b="1" strike="noStrike" spc="-1" dirty="0" err="1">
                <a:solidFill>
                  <a:srgbClr val="0033CC"/>
                </a:solidFill>
                <a:latin typeface="Courier New"/>
                <a:ea typeface="DejaVu Sans"/>
              </a:rPr>
              <a:t>xs:schema</a:t>
            </a:r>
            <a:r>
              <a:rPr lang="en-US" sz="2100" b="1" strike="noStrike" spc="-1" dirty="0">
                <a:solidFill>
                  <a:srgbClr val="0033CC"/>
                </a:solidFill>
                <a:latin typeface="Courier New"/>
                <a:ea typeface="DejaVu Sans"/>
              </a:rPr>
              <a:t>&gt; </a:t>
            </a:r>
            <a:endParaRPr lang="en-US" sz="2100" b="0" strike="noStrike" spc="-1" dirty="0">
              <a:latin typeface="Arial"/>
            </a:endParaRPr>
          </a:p>
        </p:txBody>
      </p:sp>
      <p:sp>
        <p:nvSpPr>
          <p:cNvPr id="235" name="CustomShape 3"/>
          <p:cNvSpPr/>
          <p:nvPr/>
        </p:nvSpPr>
        <p:spPr>
          <a:xfrm>
            <a:off x="3962520" y="6477120"/>
            <a:ext cx="608400" cy="2433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fld id="{1E4AC526-07A7-4134-AC16-15FAC01ABB06}" type="slidenum">
              <a:rPr lang="en-US" sz="1200" b="0" strike="noStrike" spc="-1">
                <a:solidFill>
                  <a:srgbClr val="000000"/>
                </a:solidFill>
                <a:latin typeface="Arial"/>
                <a:ea typeface="MS PGothic"/>
              </a:rPr>
              <a:t>42</a:t>
            </a:fld>
            <a:endParaRPr lang="en-US" sz="1200" b="0" strike="noStrike" spc="-1">
              <a:latin typeface="Arial"/>
            </a:endParaRPr>
          </a:p>
        </p:txBody>
      </p:sp>
      <p:sp>
        <p:nvSpPr>
          <p:cNvPr id="4" name="TextBox 3">
            <a:extLst>
              <a:ext uri="{FF2B5EF4-FFF2-40B4-BE49-F238E27FC236}">
                <a16:creationId xmlns:a16="http://schemas.microsoft.com/office/drawing/2014/main" xmlns="" id="{508FB561-9AE8-B55A-5327-BF99D41FC8AB}"/>
              </a:ext>
            </a:extLst>
          </p:cNvPr>
          <p:cNvSpPr txBox="1"/>
          <p:nvPr/>
        </p:nvSpPr>
        <p:spPr>
          <a:xfrm>
            <a:off x="573040" y="5672793"/>
            <a:ext cx="7920880" cy="646331"/>
          </a:xfrm>
          <a:prstGeom prst="rect">
            <a:avLst/>
          </a:prstGeom>
          <a:noFill/>
        </p:spPr>
        <p:txBody>
          <a:bodyPr wrap="square" rtlCol="0">
            <a:spAutoFit/>
          </a:bodyPr>
          <a:lstStyle/>
          <a:p>
            <a:pPr algn="ctr"/>
            <a:r>
              <a:rPr lang="en-US" dirty="0">
                <a:solidFill>
                  <a:srgbClr val="FF0000"/>
                </a:solidFill>
              </a:rPr>
              <a:t>**&lt;xs:schema&gt;: </a:t>
            </a:r>
            <a:r>
              <a:rPr lang="en-US" dirty="0"/>
              <a:t>elements and data types used in the schema come from the link name space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CustomShape 1"/>
          <p:cNvSpPr/>
          <p:nvPr/>
        </p:nvSpPr>
        <p:spPr>
          <a:xfrm>
            <a:off x="304920" y="152280"/>
            <a:ext cx="8457120" cy="761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en-US" sz="4500" b="0" strike="noStrike" spc="-1">
                <a:solidFill>
                  <a:srgbClr val="293A83"/>
                </a:solidFill>
                <a:latin typeface="Calibri"/>
                <a:ea typeface="DejaVu Sans"/>
              </a:rPr>
              <a:t>XML Schema Example: note.xml</a:t>
            </a:r>
            <a:endParaRPr lang="en-US" sz="4500" b="0" strike="noStrike" spc="-1">
              <a:latin typeface="Arial"/>
            </a:endParaRPr>
          </a:p>
        </p:txBody>
      </p:sp>
      <p:sp>
        <p:nvSpPr>
          <p:cNvPr id="237" name="CustomShape 2"/>
          <p:cNvSpPr/>
          <p:nvPr/>
        </p:nvSpPr>
        <p:spPr>
          <a:xfrm>
            <a:off x="304920" y="1143000"/>
            <a:ext cx="8380800" cy="51804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nSpc>
                <a:spcPct val="100000"/>
              </a:lnSpc>
              <a:spcBef>
                <a:spcPts val="300"/>
              </a:spcBef>
            </a:pPr>
            <a:r>
              <a:rPr lang="en-US" sz="2800" b="1" strike="noStrike" spc="-1" dirty="0">
                <a:solidFill>
                  <a:srgbClr val="0033CC"/>
                </a:solidFill>
                <a:latin typeface="Courier New"/>
                <a:ea typeface="DejaVu Sans"/>
              </a:rPr>
              <a:t>&lt;?xml version="1.0"?&gt;</a:t>
            </a:r>
            <a:endParaRPr lang="en-US" sz="2800" b="0" strike="noStrike" spc="-1" dirty="0">
              <a:latin typeface="Arial"/>
            </a:endParaRPr>
          </a:p>
          <a:p>
            <a:pPr marL="343080" indent="-342000">
              <a:lnSpc>
                <a:spcPct val="100000"/>
              </a:lnSpc>
              <a:spcBef>
                <a:spcPts val="300"/>
              </a:spcBef>
            </a:pPr>
            <a:r>
              <a:rPr lang="en-US" sz="2800" b="1" strike="noStrike" spc="-1" dirty="0">
                <a:solidFill>
                  <a:srgbClr val="0033CC"/>
                </a:solidFill>
                <a:latin typeface="Courier New"/>
                <a:ea typeface="DejaVu Sans"/>
              </a:rPr>
              <a:t>&lt;note </a:t>
            </a:r>
            <a:r>
              <a:rPr lang="en-US" sz="2800" b="1" strike="noStrike" spc="-1" dirty="0" err="1">
                <a:solidFill>
                  <a:srgbClr val="C00000"/>
                </a:solidFill>
                <a:latin typeface="Courier New"/>
                <a:ea typeface="DejaVu Sans"/>
              </a:rPr>
              <a:t>xmlns:xsi</a:t>
            </a:r>
            <a:r>
              <a:rPr lang="en-US" sz="2800" b="1" strike="noStrike" spc="-1" dirty="0">
                <a:solidFill>
                  <a:srgbClr val="0033CC"/>
                </a:solidFill>
                <a:latin typeface="Courier New"/>
                <a:ea typeface="DejaVu Sans"/>
              </a:rPr>
              <a:t>="http://www.w3.org/2001/XMLSchema-instance" </a:t>
            </a:r>
            <a:r>
              <a:rPr lang="en-US" sz="2800" b="1" strike="noStrike" spc="-1" dirty="0" err="1">
                <a:solidFill>
                  <a:srgbClr val="C00000"/>
                </a:solidFill>
                <a:latin typeface="Courier New"/>
                <a:ea typeface="DejaVu Sans"/>
              </a:rPr>
              <a:t>xsi:schemaLocation</a:t>
            </a:r>
            <a:r>
              <a:rPr lang="en-US" sz="2800" b="1" strike="noStrike" spc="-1" dirty="0">
                <a:solidFill>
                  <a:srgbClr val="0033CC"/>
                </a:solidFill>
                <a:latin typeface="Courier New"/>
                <a:ea typeface="DejaVu Sans"/>
              </a:rPr>
              <a:t>="</a:t>
            </a:r>
            <a:r>
              <a:rPr lang="en-US" sz="2800" b="0" strike="noStrike" spc="-1" dirty="0">
                <a:solidFill>
                  <a:srgbClr val="000000"/>
                </a:solidFill>
                <a:latin typeface="Arial"/>
                <a:ea typeface="DejaVu Sans"/>
              </a:rPr>
              <a:t>note.xsd</a:t>
            </a:r>
            <a:r>
              <a:rPr lang="en-US" sz="2800" b="1" strike="noStrike" spc="-1" dirty="0">
                <a:solidFill>
                  <a:srgbClr val="0033CC"/>
                </a:solidFill>
                <a:latin typeface="Courier New"/>
                <a:ea typeface="DejaVu Sans"/>
              </a:rPr>
              <a:t>"&gt; </a:t>
            </a:r>
            <a:endParaRPr lang="en-US" sz="2800" b="0" strike="noStrike" spc="-1" dirty="0">
              <a:latin typeface="Arial"/>
            </a:endParaRPr>
          </a:p>
          <a:p>
            <a:pPr marL="343080" indent="-342000">
              <a:lnSpc>
                <a:spcPct val="100000"/>
              </a:lnSpc>
              <a:spcBef>
                <a:spcPts val="300"/>
              </a:spcBef>
            </a:pPr>
            <a:r>
              <a:rPr lang="en-US" sz="2800" b="1" strike="noStrike" spc="-1" dirty="0">
                <a:solidFill>
                  <a:srgbClr val="0033CC"/>
                </a:solidFill>
                <a:latin typeface="Courier New"/>
                <a:ea typeface="DejaVu Sans"/>
              </a:rPr>
              <a:t>	&lt;to&gt;</a:t>
            </a:r>
            <a:r>
              <a:rPr lang="en-US" sz="2800" b="0" strike="noStrike" spc="-1" dirty="0">
                <a:solidFill>
                  <a:srgbClr val="000000"/>
                </a:solidFill>
                <a:latin typeface="Arial"/>
                <a:ea typeface="DejaVu Sans"/>
              </a:rPr>
              <a:t>Ali</a:t>
            </a:r>
            <a:r>
              <a:rPr lang="en-US" sz="2800" b="1" strike="noStrike" spc="-1" dirty="0">
                <a:solidFill>
                  <a:srgbClr val="0033CC"/>
                </a:solidFill>
                <a:latin typeface="Courier New"/>
                <a:ea typeface="DejaVu Sans"/>
              </a:rPr>
              <a:t>&lt;/to&gt; </a:t>
            </a:r>
            <a:endParaRPr lang="en-US" sz="2800" b="0" strike="noStrike" spc="-1" dirty="0">
              <a:latin typeface="Arial"/>
            </a:endParaRPr>
          </a:p>
          <a:p>
            <a:pPr marL="343080" indent="-342000">
              <a:lnSpc>
                <a:spcPct val="100000"/>
              </a:lnSpc>
              <a:spcBef>
                <a:spcPts val="300"/>
              </a:spcBef>
            </a:pPr>
            <a:r>
              <a:rPr lang="en-US" sz="2800" b="1" strike="noStrike" spc="-1" dirty="0">
                <a:solidFill>
                  <a:srgbClr val="0033CC"/>
                </a:solidFill>
                <a:latin typeface="Courier New"/>
                <a:ea typeface="DejaVu Sans"/>
              </a:rPr>
              <a:t>	&lt;from&gt;</a:t>
            </a:r>
            <a:r>
              <a:rPr lang="en-US" sz="2800" b="0" strike="noStrike" spc="-1" dirty="0">
                <a:solidFill>
                  <a:srgbClr val="000000"/>
                </a:solidFill>
                <a:latin typeface="Arial"/>
                <a:ea typeface="DejaVu Sans"/>
              </a:rPr>
              <a:t>Reza</a:t>
            </a:r>
            <a:r>
              <a:rPr lang="en-US" sz="2800" b="1" strike="noStrike" spc="-1" dirty="0">
                <a:solidFill>
                  <a:srgbClr val="0033CC"/>
                </a:solidFill>
                <a:latin typeface="Courier New"/>
                <a:ea typeface="DejaVu Sans"/>
              </a:rPr>
              <a:t>&lt;/from&gt; </a:t>
            </a:r>
            <a:endParaRPr lang="en-US" sz="2800" b="0" strike="noStrike" spc="-1" dirty="0">
              <a:latin typeface="Arial"/>
            </a:endParaRPr>
          </a:p>
          <a:p>
            <a:pPr marL="343080" indent="-342000">
              <a:lnSpc>
                <a:spcPct val="100000"/>
              </a:lnSpc>
              <a:spcBef>
                <a:spcPts val="300"/>
              </a:spcBef>
            </a:pPr>
            <a:r>
              <a:rPr lang="en-US" sz="2800" b="1" strike="noStrike" spc="-1" dirty="0">
                <a:solidFill>
                  <a:srgbClr val="0033CC"/>
                </a:solidFill>
                <a:latin typeface="Courier New"/>
                <a:ea typeface="DejaVu Sans"/>
              </a:rPr>
              <a:t>	&lt;date&gt;</a:t>
            </a:r>
            <a:r>
              <a:rPr lang="en-US" sz="2800" b="0" strike="noStrike" spc="-1" dirty="0">
                <a:solidFill>
                  <a:srgbClr val="000000"/>
                </a:solidFill>
                <a:latin typeface="Arial"/>
                <a:ea typeface="DejaVu Sans"/>
              </a:rPr>
              <a:t>1391/1/1 </a:t>
            </a:r>
            <a:r>
              <a:rPr lang="en-US" sz="2800" b="1" strike="noStrike" spc="-1" dirty="0">
                <a:solidFill>
                  <a:srgbClr val="0033CC"/>
                </a:solidFill>
                <a:latin typeface="Courier New"/>
                <a:ea typeface="DejaVu Sans"/>
              </a:rPr>
              <a:t>&lt;/date&gt;</a:t>
            </a:r>
            <a:endParaRPr lang="en-US" sz="2800" b="0" strike="noStrike" spc="-1" dirty="0">
              <a:latin typeface="Arial"/>
            </a:endParaRPr>
          </a:p>
          <a:p>
            <a:pPr marL="343080" indent="-342000">
              <a:lnSpc>
                <a:spcPct val="100000"/>
              </a:lnSpc>
              <a:spcBef>
                <a:spcPts val="300"/>
              </a:spcBef>
            </a:pPr>
            <a:r>
              <a:rPr lang="en-US" sz="2800" b="1" strike="noStrike" spc="-1" dirty="0">
                <a:solidFill>
                  <a:srgbClr val="0033CC"/>
                </a:solidFill>
                <a:latin typeface="Courier New"/>
                <a:ea typeface="DejaVu Sans"/>
              </a:rPr>
              <a:t>&lt;/note&gt; </a:t>
            </a:r>
            <a:endParaRPr lang="en-US" sz="2800" b="0" strike="noStrike" spc="-1" dirty="0">
              <a:latin typeface="Arial"/>
            </a:endParaRPr>
          </a:p>
          <a:p>
            <a:pPr marL="343080" indent="-342000">
              <a:lnSpc>
                <a:spcPct val="100000"/>
              </a:lnSpc>
              <a:spcBef>
                <a:spcPts val="300"/>
              </a:spcBef>
            </a:pPr>
            <a:endParaRPr lang="en-US" sz="2800" b="0" strike="noStrike" spc="-1" dirty="0">
              <a:latin typeface="Arial"/>
            </a:endParaRPr>
          </a:p>
          <a:p>
            <a:pPr marL="343080" indent="-342000">
              <a:lnSpc>
                <a:spcPct val="100000"/>
              </a:lnSpc>
              <a:spcBef>
                <a:spcPts val="300"/>
              </a:spcBef>
            </a:pPr>
            <a:endParaRPr lang="en-US" sz="2800" b="0" strike="noStrike" spc="-1" dirty="0">
              <a:latin typeface="Arial"/>
            </a:endParaRPr>
          </a:p>
          <a:p>
            <a:pPr marL="343080" indent="-342000">
              <a:lnSpc>
                <a:spcPct val="100000"/>
              </a:lnSpc>
              <a:spcBef>
                <a:spcPts val="300"/>
              </a:spcBef>
            </a:pPr>
            <a:endParaRPr lang="en-US" sz="2800" b="0" strike="noStrike" spc="-1" dirty="0">
              <a:latin typeface="Arial"/>
            </a:endParaRPr>
          </a:p>
        </p:txBody>
      </p:sp>
      <p:sp>
        <p:nvSpPr>
          <p:cNvPr id="238" name="CustomShape 3"/>
          <p:cNvSpPr/>
          <p:nvPr/>
        </p:nvSpPr>
        <p:spPr>
          <a:xfrm>
            <a:off x="3962520" y="6477120"/>
            <a:ext cx="608400" cy="2433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fld id="{8D41A47B-AD41-418E-BAE2-8FFB17D210C8}" type="slidenum">
              <a:rPr lang="en-US" sz="1200" b="0" strike="noStrike" spc="-1">
                <a:solidFill>
                  <a:srgbClr val="000000"/>
                </a:solidFill>
                <a:latin typeface="Arial"/>
                <a:ea typeface="MS PGothic"/>
              </a:rPr>
              <a:t>43</a:t>
            </a:fld>
            <a:endParaRPr lang="en-US" sz="1200" b="0" strike="noStrike" spc="-1">
              <a:latin typeface="Arial"/>
            </a:endParaRPr>
          </a:p>
        </p:txBody>
      </p:sp>
      <p:sp>
        <p:nvSpPr>
          <p:cNvPr id="4" name="TextBox 3">
            <a:extLst>
              <a:ext uri="{FF2B5EF4-FFF2-40B4-BE49-F238E27FC236}">
                <a16:creationId xmlns:a16="http://schemas.microsoft.com/office/drawing/2014/main" xmlns="" id="{1F36031D-93C7-2E26-0254-163EE0713FB7}"/>
              </a:ext>
            </a:extLst>
          </p:cNvPr>
          <p:cNvSpPr txBox="1"/>
          <p:nvPr/>
        </p:nvSpPr>
        <p:spPr>
          <a:xfrm>
            <a:off x="539552" y="5301208"/>
            <a:ext cx="8222488" cy="864096"/>
          </a:xfrm>
          <a:prstGeom prst="rect">
            <a:avLst/>
          </a:prstGeom>
          <a:noFill/>
        </p:spPr>
        <p:txBody>
          <a:bodyPr wrap="square" rtlCol="0">
            <a:spAutoFit/>
          </a:bodyPr>
          <a:lstStyle/>
          <a:p>
            <a:endParaRPr lang="en-US" dirty="0"/>
          </a:p>
        </p:txBody>
      </p:sp>
      <p:sp>
        <p:nvSpPr>
          <p:cNvPr id="7" name="TextBox 6">
            <a:extLst>
              <a:ext uri="{FF2B5EF4-FFF2-40B4-BE49-F238E27FC236}">
                <a16:creationId xmlns:a16="http://schemas.microsoft.com/office/drawing/2014/main" xmlns="" id="{F1C76D31-CE39-19D6-CA00-F5BA72B449FE}"/>
              </a:ext>
            </a:extLst>
          </p:cNvPr>
          <p:cNvSpPr txBox="1"/>
          <p:nvPr/>
        </p:nvSpPr>
        <p:spPr>
          <a:xfrm>
            <a:off x="304920" y="5192486"/>
            <a:ext cx="8380800" cy="1477328"/>
          </a:xfrm>
          <a:prstGeom prst="rect">
            <a:avLst/>
          </a:prstGeom>
          <a:noFill/>
        </p:spPr>
        <p:txBody>
          <a:bodyPr wrap="square">
            <a:spAutoFit/>
          </a:bodyPr>
          <a:lstStyle/>
          <a:p>
            <a:r>
              <a:rPr lang="en-US" sz="1800" b="1" strike="noStrike" spc="-1" dirty="0">
                <a:solidFill>
                  <a:srgbClr val="C00000"/>
                </a:solidFill>
                <a:latin typeface="Courier New"/>
                <a:ea typeface="DejaVu Sans"/>
              </a:rPr>
              <a:t>*** </a:t>
            </a:r>
            <a:r>
              <a:rPr lang="en-US" sz="1800" b="1" strike="noStrike" spc="-1" dirty="0" err="1">
                <a:solidFill>
                  <a:srgbClr val="C00000"/>
                </a:solidFill>
                <a:latin typeface="Courier New"/>
                <a:ea typeface="DejaVu Sans"/>
              </a:rPr>
              <a:t>xmlns:xsi</a:t>
            </a:r>
            <a:r>
              <a:rPr lang="en-US" sz="1800" b="1" strike="noStrike" spc="-1" dirty="0">
                <a:solidFill>
                  <a:srgbClr val="C00000"/>
                </a:solidFill>
                <a:latin typeface="Courier New"/>
                <a:ea typeface="DejaVu Sans"/>
              </a:rPr>
              <a:t> : </a:t>
            </a:r>
            <a:r>
              <a:rPr lang="en-US" dirty="0"/>
              <a:t>declares a standard namespace prefix (</a:t>
            </a:r>
            <a:r>
              <a:rPr lang="en-US" dirty="0" err="1"/>
              <a:t>xsi</a:t>
            </a:r>
            <a:r>
              <a:rPr lang="en-US" dirty="0"/>
              <a:t>) for a core namespace used in XSD</a:t>
            </a:r>
          </a:p>
          <a:p>
            <a:r>
              <a:rPr lang="en-US" dirty="0"/>
              <a:t>The </a:t>
            </a:r>
            <a:r>
              <a:rPr lang="en-US" dirty="0" err="1"/>
              <a:t>xmlns</a:t>
            </a:r>
            <a:r>
              <a:rPr lang="en-US" dirty="0"/>
              <a:t> attribute is required in XHTML, invalid in HTML 4.01, and optional in HTML5.</a:t>
            </a:r>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CustomShape 1"/>
          <p:cNvSpPr/>
          <p:nvPr/>
        </p:nvSpPr>
        <p:spPr>
          <a:xfrm>
            <a:off x="304920" y="152280"/>
            <a:ext cx="8457120" cy="761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en-US" sz="4500" b="0" strike="noStrike" spc="-1">
                <a:solidFill>
                  <a:srgbClr val="293A83"/>
                </a:solidFill>
                <a:latin typeface="Calibri"/>
                <a:ea typeface="DejaVu Sans"/>
              </a:rPr>
              <a:t>Any # of children in any order</a:t>
            </a:r>
            <a:endParaRPr lang="en-US" sz="4500" b="0" strike="noStrike" spc="-1">
              <a:latin typeface="Arial"/>
            </a:endParaRPr>
          </a:p>
        </p:txBody>
      </p:sp>
      <p:sp>
        <p:nvSpPr>
          <p:cNvPr id="240" name="CustomShape 2"/>
          <p:cNvSpPr/>
          <p:nvPr/>
        </p:nvSpPr>
        <p:spPr>
          <a:xfrm>
            <a:off x="304920" y="1066680"/>
            <a:ext cx="8838000" cy="51804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2200" b="1" strike="noStrike" spc="-1">
                <a:solidFill>
                  <a:srgbClr val="0033CC"/>
                </a:solidFill>
                <a:latin typeface="Courier New"/>
                <a:ea typeface="DejaVu Sans"/>
              </a:rPr>
              <a:t>&lt;?xml version="1.0"?&gt;</a:t>
            </a:r>
            <a:endParaRPr lang="en-US" sz="2200" b="0" strike="noStrike" spc="-1">
              <a:latin typeface="Arial"/>
            </a:endParaRPr>
          </a:p>
          <a:p>
            <a:pPr>
              <a:lnSpc>
                <a:spcPct val="100000"/>
              </a:lnSpc>
            </a:pPr>
            <a:r>
              <a:rPr lang="en-US" sz="2200" b="1" strike="noStrike" spc="-1">
                <a:solidFill>
                  <a:srgbClr val="0033CC"/>
                </a:solidFill>
                <a:latin typeface="Courier New"/>
                <a:ea typeface="DejaVu Sans"/>
              </a:rPr>
              <a:t>&lt;xs:schema xmlns:xs="http://www.w3.org/2001/XMLSchema"&gt;</a:t>
            </a:r>
            <a:endParaRPr lang="en-US" sz="2200" b="0" strike="noStrike" spc="-1">
              <a:latin typeface="Arial"/>
            </a:endParaRPr>
          </a:p>
          <a:p>
            <a:pPr>
              <a:lnSpc>
                <a:spcPct val="100000"/>
              </a:lnSpc>
            </a:pPr>
            <a:r>
              <a:rPr lang="en-US" sz="2200" b="1" strike="noStrike" spc="-1">
                <a:solidFill>
                  <a:srgbClr val="0033CC"/>
                </a:solidFill>
                <a:latin typeface="Courier New"/>
                <a:ea typeface="DejaVu Sans"/>
              </a:rPr>
              <a:t>&lt;xs:element name="</a:t>
            </a:r>
            <a:r>
              <a:rPr lang="en-US" sz="2100" b="0" strike="noStrike" spc="-1">
                <a:solidFill>
                  <a:srgbClr val="000000"/>
                </a:solidFill>
                <a:latin typeface="Arial"/>
                <a:ea typeface="DejaVu Sans"/>
              </a:rPr>
              <a:t>bar</a:t>
            </a:r>
            <a:r>
              <a:rPr lang="en-US" sz="2200" b="1" strike="noStrike" spc="-1">
                <a:solidFill>
                  <a:srgbClr val="0033CC"/>
                </a:solidFill>
                <a:latin typeface="Courier New"/>
                <a:ea typeface="DejaVu Sans"/>
              </a:rPr>
              <a:t>"&gt;</a:t>
            </a:r>
            <a:endParaRPr lang="en-US" sz="2200" b="0" strike="noStrike" spc="-1">
              <a:latin typeface="Arial"/>
            </a:endParaRPr>
          </a:p>
          <a:p>
            <a:pPr>
              <a:lnSpc>
                <a:spcPct val="100000"/>
              </a:lnSpc>
            </a:pPr>
            <a:r>
              <a:rPr lang="en-US" sz="2200" b="1" strike="noStrike" spc="-1">
                <a:solidFill>
                  <a:srgbClr val="0033CC"/>
                </a:solidFill>
                <a:latin typeface="Courier New"/>
                <a:ea typeface="DejaVu Sans"/>
              </a:rPr>
              <a:t> &lt;xs:complexType&gt;</a:t>
            </a:r>
            <a:endParaRPr lang="en-US" sz="2200" b="0" strike="noStrike" spc="-1">
              <a:latin typeface="Arial"/>
            </a:endParaRPr>
          </a:p>
          <a:p>
            <a:pPr>
              <a:lnSpc>
                <a:spcPct val="100000"/>
              </a:lnSpc>
            </a:pPr>
            <a:r>
              <a:rPr lang="en-US" sz="2200" b="1" strike="noStrike" spc="-1">
                <a:solidFill>
                  <a:srgbClr val="0033CC"/>
                </a:solidFill>
                <a:latin typeface="Courier New"/>
                <a:ea typeface="DejaVu Sans"/>
              </a:rPr>
              <a:t>   &lt;</a:t>
            </a:r>
            <a:r>
              <a:rPr lang="en-US" sz="2200" b="1" strike="noStrike" spc="-1">
                <a:solidFill>
                  <a:srgbClr val="C00000"/>
                </a:solidFill>
                <a:latin typeface="Courier New"/>
                <a:ea typeface="DejaVu Sans"/>
              </a:rPr>
              <a:t>xs:choice minOccurs="0" maxOccurs="unbounded"</a:t>
            </a:r>
            <a:r>
              <a:rPr lang="en-US" sz="2200" b="1" strike="noStrike" spc="-1">
                <a:solidFill>
                  <a:srgbClr val="0033CC"/>
                </a:solidFill>
                <a:latin typeface="Courier New"/>
                <a:ea typeface="DejaVu Sans"/>
              </a:rPr>
              <a:t>&gt;</a:t>
            </a:r>
            <a:endParaRPr lang="en-US" sz="2200" b="0" strike="noStrike" spc="-1">
              <a:latin typeface="Arial"/>
            </a:endParaRPr>
          </a:p>
          <a:p>
            <a:pPr>
              <a:lnSpc>
                <a:spcPct val="100000"/>
              </a:lnSpc>
            </a:pPr>
            <a:r>
              <a:rPr lang="en-US" sz="2200" b="1" strike="noStrike" spc="-1">
                <a:solidFill>
                  <a:srgbClr val="0033CC"/>
                </a:solidFill>
                <a:latin typeface="Courier New"/>
                <a:ea typeface="DejaVu Sans"/>
              </a:rPr>
              <a:t>      &lt;xs:element name="</a:t>
            </a:r>
            <a:r>
              <a:rPr lang="en-US" sz="2100" b="0" strike="noStrike" spc="-1">
                <a:solidFill>
                  <a:srgbClr val="000000"/>
                </a:solidFill>
                <a:latin typeface="Arial"/>
                <a:ea typeface="DejaVu Sans"/>
              </a:rPr>
              <a:t>child1</a:t>
            </a:r>
            <a:r>
              <a:rPr lang="en-US" sz="2200" b="1" strike="noStrike" spc="-1">
                <a:solidFill>
                  <a:srgbClr val="0033CC"/>
                </a:solidFill>
                <a:latin typeface="Courier New"/>
                <a:ea typeface="DejaVu Sans"/>
              </a:rPr>
              <a:t>" type="xs:string" /&gt;</a:t>
            </a:r>
            <a:endParaRPr lang="en-US" sz="2200" b="0" strike="noStrike" spc="-1">
              <a:latin typeface="Arial"/>
            </a:endParaRPr>
          </a:p>
          <a:p>
            <a:pPr>
              <a:lnSpc>
                <a:spcPct val="100000"/>
              </a:lnSpc>
            </a:pPr>
            <a:r>
              <a:rPr lang="en-US" sz="2200" b="1" strike="noStrike" spc="-1">
                <a:solidFill>
                  <a:srgbClr val="0033CC"/>
                </a:solidFill>
                <a:latin typeface="Courier New"/>
                <a:ea typeface="DejaVu Sans"/>
              </a:rPr>
              <a:t>      &lt;xs:element name="</a:t>
            </a:r>
            <a:r>
              <a:rPr lang="en-US" sz="2100" b="0" strike="noStrike" spc="-1">
                <a:solidFill>
                  <a:srgbClr val="000000"/>
                </a:solidFill>
                <a:latin typeface="Arial"/>
                <a:ea typeface="DejaVu Sans"/>
              </a:rPr>
              <a:t>child2</a:t>
            </a:r>
            <a:r>
              <a:rPr lang="en-US" sz="2200" b="1" strike="noStrike" spc="-1">
                <a:solidFill>
                  <a:srgbClr val="0033CC"/>
                </a:solidFill>
                <a:latin typeface="Courier New"/>
                <a:ea typeface="DejaVu Sans"/>
              </a:rPr>
              <a:t>" type="xs:string" /&gt;</a:t>
            </a:r>
            <a:endParaRPr lang="en-US" sz="2200" b="0" strike="noStrike" spc="-1">
              <a:latin typeface="Arial"/>
            </a:endParaRPr>
          </a:p>
          <a:p>
            <a:pPr>
              <a:lnSpc>
                <a:spcPct val="100000"/>
              </a:lnSpc>
            </a:pPr>
            <a:r>
              <a:rPr lang="en-US" sz="2200" b="1" strike="noStrike" spc="-1">
                <a:solidFill>
                  <a:srgbClr val="0033CC"/>
                </a:solidFill>
                <a:latin typeface="Courier New"/>
                <a:ea typeface="DejaVu Sans"/>
              </a:rPr>
              <a:t>      &lt;xs:element name="</a:t>
            </a:r>
            <a:r>
              <a:rPr lang="en-US" sz="2100" b="0" strike="noStrike" spc="-1">
                <a:solidFill>
                  <a:srgbClr val="000000"/>
                </a:solidFill>
                <a:latin typeface="Arial"/>
                <a:ea typeface="DejaVu Sans"/>
              </a:rPr>
              <a:t>child3</a:t>
            </a:r>
            <a:r>
              <a:rPr lang="en-US" sz="2200" b="1" strike="noStrike" spc="-1">
                <a:solidFill>
                  <a:srgbClr val="0033CC"/>
                </a:solidFill>
                <a:latin typeface="Courier New"/>
                <a:ea typeface="DejaVu Sans"/>
              </a:rPr>
              <a:t>" type="xs:string" /&gt;</a:t>
            </a:r>
            <a:endParaRPr lang="en-US" sz="2200" b="0" strike="noStrike" spc="-1">
              <a:latin typeface="Arial"/>
            </a:endParaRPr>
          </a:p>
          <a:p>
            <a:pPr>
              <a:lnSpc>
                <a:spcPct val="100000"/>
              </a:lnSpc>
            </a:pPr>
            <a:r>
              <a:rPr lang="en-US" sz="2200" b="1" strike="noStrike" spc="-1">
                <a:solidFill>
                  <a:srgbClr val="0033CC"/>
                </a:solidFill>
                <a:latin typeface="Courier New"/>
                <a:ea typeface="DejaVu Sans"/>
              </a:rPr>
              <a:t>   &lt;/xs:choice&gt;</a:t>
            </a:r>
            <a:endParaRPr lang="en-US" sz="2200" b="0" strike="noStrike" spc="-1">
              <a:latin typeface="Arial"/>
            </a:endParaRPr>
          </a:p>
          <a:p>
            <a:pPr>
              <a:lnSpc>
                <a:spcPct val="100000"/>
              </a:lnSpc>
            </a:pPr>
            <a:r>
              <a:rPr lang="en-US" sz="2200" b="1" strike="noStrike" spc="-1">
                <a:solidFill>
                  <a:srgbClr val="0033CC"/>
                </a:solidFill>
                <a:latin typeface="Courier New"/>
                <a:ea typeface="DejaVu Sans"/>
              </a:rPr>
              <a:t> &lt;/xs:complexType&gt;</a:t>
            </a:r>
            <a:endParaRPr lang="en-US" sz="2200" b="0" strike="noStrike" spc="-1">
              <a:latin typeface="Arial"/>
            </a:endParaRPr>
          </a:p>
          <a:p>
            <a:pPr>
              <a:lnSpc>
                <a:spcPct val="100000"/>
              </a:lnSpc>
            </a:pPr>
            <a:r>
              <a:rPr lang="en-US" sz="2200" b="1" strike="noStrike" spc="-1">
                <a:solidFill>
                  <a:srgbClr val="0033CC"/>
                </a:solidFill>
                <a:latin typeface="Courier New"/>
                <a:ea typeface="DejaVu Sans"/>
              </a:rPr>
              <a:t>&lt;/xs:element&gt;</a:t>
            </a:r>
            <a:endParaRPr lang="en-US" sz="2200" b="0" strike="noStrike" spc="-1">
              <a:latin typeface="Arial"/>
            </a:endParaRPr>
          </a:p>
          <a:p>
            <a:pPr>
              <a:lnSpc>
                <a:spcPct val="100000"/>
              </a:lnSpc>
            </a:pPr>
            <a:r>
              <a:rPr lang="en-US" sz="2200" b="1" strike="noStrike" spc="-1">
                <a:solidFill>
                  <a:srgbClr val="0033CC"/>
                </a:solidFill>
                <a:latin typeface="Courier New"/>
                <a:ea typeface="DejaVu Sans"/>
              </a:rPr>
              <a:t>&lt;/xs:schema&gt;</a:t>
            </a:r>
            <a:endParaRPr lang="en-US" sz="2200" b="0" strike="noStrike" spc="-1">
              <a:latin typeface="Arial"/>
            </a:endParaRPr>
          </a:p>
          <a:p>
            <a:pPr>
              <a:lnSpc>
                <a:spcPct val="100000"/>
              </a:lnSpc>
            </a:pPr>
            <a:endParaRPr lang="en-US" sz="2200" b="0" strike="noStrike" spc="-1">
              <a:latin typeface="Arial"/>
            </a:endParaRPr>
          </a:p>
          <a:p>
            <a:pPr>
              <a:lnSpc>
                <a:spcPct val="100000"/>
              </a:lnSpc>
            </a:pPr>
            <a:endParaRPr lang="en-US" sz="2200" b="0" strike="noStrike" spc="-1">
              <a:latin typeface="Arial"/>
            </a:endParaRPr>
          </a:p>
        </p:txBody>
      </p:sp>
      <p:sp>
        <p:nvSpPr>
          <p:cNvPr id="241" name="CustomShape 3"/>
          <p:cNvSpPr/>
          <p:nvPr/>
        </p:nvSpPr>
        <p:spPr>
          <a:xfrm>
            <a:off x="3962520" y="6477120"/>
            <a:ext cx="608400" cy="2433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fld id="{FECFD059-90A5-447B-8180-4607BED4CE64}" type="slidenum">
              <a:rPr lang="en-US" sz="1200" b="0" strike="noStrike" spc="-1">
                <a:solidFill>
                  <a:srgbClr val="000000"/>
                </a:solidFill>
                <a:latin typeface="Arial"/>
                <a:ea typeface="MS PGothic"/>
              </a:rPr>
              <a:t>44</a:t>
            </a:fld>
            <a:endParaRPr lang="en-US" sz="1200" b="0" strike="noStrike" spc="-1">
              <a:latin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CustomShape 1"/>
          <p:cNvSpPr/>
          <p:nvPr/>
        </p:nvSpPr>
        <p:spPr>
          <a:xfrm>
            <a:off x="304920" y="152280"/>
            <a:ext cx="8457120" cy="761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en-US" sz="4500" b="0" strike="noStrike" spc="-1">
                <a:solidFill>
                  <a:srgbClr val="293A83"/>
                </a:solidFill>
                <a:latin typeface="Calibri"/>
                <a:ea typeface="DejaVu Sans"/>
              </a:rPr>
              <a:t>Attributes for Complex Elements</a:t>
            </a:r>
            <a:endParaRPr lang="en-US" sz="4500" b="0" strike="noStrike" spc="-1">
              <a:latin typeface="Arial"/>
            </a:endParaRPr>
          </a:p>
        </p:txBody>
      </p:sp>
      <p:sp>
        <p:nvSpPr>
          <p:cNvPr id="243" name="CustomShape 2"/>
          <p:cNvSpPr/>
          <p:nvPr/>
        </p:nvSpPr>
        <p:spPr>
          <a:xfrm>
            <a:off x="304920" y="1143000"/>
            <a:ext cx="9142920" cy="51804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nSpc>
                <a:spcPct val="100000"/>
              </a:lnSpc>
              <a:buClr>
                <a:srgbClr val="003399"/>
              </a:buClr>
              <a:buFont typeface="Wingdings" charset="2"/>
              <a:buChar char=""/>
            </a:pPr>
            <a:r>
              <a:rPr lang="en-US" sz="3400" b="0" strike="noStrike" spc="-1" dirty="0">
                <a:solidFill>
                  <a:srgbClr val="000000"/>
                </a:solidFill>
                <a:latin typeface="Calibri"/>
                <a:ea typeface="DejaVu Sans"/>
              </a:rPr>
              <a:t>Schema</a:t>
            </a:r>
            <a:endParaRPr lang="en-US" sz="3400" b="0" strike="noStrike" spc="-1" dirty="0">
              <a:latin typeface="Arial"/>
            </a:endParaRPr>
          </a:p>
          <a:p>
            <a:pPr>
              <a:lnSpc>
                <a:spcPct val="100000"/>
              </a:lnSpc>
            </a:pPr>
            <a:r>
              <a:rPr lang="en-US" sz="2200" b="1" strike="noStrike" spc="-1" dirty="0">
                <a:solidFill>
                  <a:srgbClr val="0033CC"/>
                </a:solidFill>
                <a:latin typeface="Courier New"/>
                <a:ea typeface="DejaVu Sans"/>
              </a:rPr>
              <a:t>&lt;</a:t>
            </a:r>
            <a:r>
              <a:rPr lang="en-US" sz="2200" b="1" strike="noStrike" spc="-1" dirty="0" err="1">
                <a:solidFill>
                  <a:srgbClr val="0033CC"/>
                </a:solidFill>
                <a:latin typeface="Courier New"/>
                <a:ea typeface="DejaVu Sans"/>
              </a:rPr>
              <a:t>xs:element</a:t>
            </a:r>
            <a:r>
              <a:rPr lang="en-US" sz="2200" b="1" strike="noStrike" spc="-1" dirty="0">
                <a:solidFill>
                  <a:srgbClr val="0033CC"/>
                </a:solidFill>
                <a:latin typeface="Courier New"/>
                <a:ea typeface="DejaVu Sans"/>
              </a:rPr>
              <a:t> name="</a:t>
            </a:r>
            <a:r>
              <a:rPr lang="en-US" sz="2100" b="0" strike="noStrike" spc="-1" dirty="0">
                <a:solidFill>
                  <a:srgbClr val="000000"/>
                </a:solidFill>
                <a:latin typeface="Arial"/>
                <a:ea typeface="DejaVu Sans"/>
              </a:rPr>
              <a:t>bar</a:t>
            </a:r>
            <a:r>
              <a:rPr lang="en-US" sz="2200" b="1" strike="noStrike" spc="-1" dirty="0">
                <a:solidFill>
                  <a:srgbClr val="0033CC"/>
                </a:solidFill>
                <a:latin typeface="Courier New"/>
                <a:ea typeface="DejaVu Sans"/>
              </a:rPr>
              <a:t>"&gt;</a:t>
            </a:r>
            <a:endParaRPr lang="en-US" sz="2200" b="0" strike="noStrike" spc="-1" dirty="0">
              <a:latin typeface="Arial"/>
            </a:endParaRPr>
          </a:p>
          <a:p>
            <a:pPr>
              <a:lnSpc>
                <a:spcPct val="100000"/>
              </a:lnSpc>
            </a:pPr>
            <a:r>
              <a:rPr lang="en-US" sz="2200" b="1" strike="noStrike" spc="-1" dirty="0">
                <a:solidFill>
                  <a:srgbClr val="0033CC"/>
                </a:solidFill>
                <a:latin typeface="Courier New"/>
                <a:ea typeface="DejaVu Sans"/>
              </a:rPr>
              <a:t>&lt;</a:t>
            </a:r>
            <a:r>
              <a:rPr lang="en-US" sz="2200" b="1" strike="noStrike" spc="-1" dirty="0" err="1">
                <a:solidFill>
                  <a:srgbClr val="0033CC"/>
                </a:solidFill>
                <a:latin typeface="Courier New"/>
                <a:ea typeface="DejaVu Sans"/>
              </a:rPr>
              <a:t>xs:complexType</a:t>
            </a:r>
            <a:r>
              <a:rPr lang="en-US" sz="2200" b="1" strike="noStrike" spc="-1" dirty="0">
                <a:solidFill>
                  <a:srgbClr val="0033CC"/>
                </a:solidFill>
                <a:latin typeface="Courier New"/>
                <a:ea typeface="DejaVu Sans"/>
              </a:rPr>
              <a:t>&gt;</a:t>
            </a:r>
            <a:endParaRPr lang="en-US" sz="2200" b="0" strike="noStrike" spc="-1" dirty="0">
              <a:latin typeface="Arial"/>
            </a:endParaRPr>
          </a:p>
          <a:p>
            <a:pPr>
              <a:lnSpc>
                <a:spcPct val="100000"/>
              </a:lnSpc>
            </a:pPr>
            <a:r>
              <a:rPr lang="en-US" sz="2200" b="1" strike="noStrike" spc="-1" dirty="0">
                <a:solidFill>
                  <a:srgbClr val="0033CC"/>
                </a:solidFill>
                <a:latin typeface="Courier New"/>
                <a:ea typeface="DejaVu Sans"/>
              </a:rPr>
              <a:t>   &lt;</a:t>
            </a:r>
            <a:r>
              <a:rPr lang="en-US" sz="2200" b="1" strike="noStrike" spc="-1" dirty="0" err="1">
                <a:solidFill>
                  <a:srgbClr val="0033CC"/>
                </a:solidFill>
                <a:latin typeface="Courier New"/>
                <a:ea typeface="DejaVu Sans"/>
              </a:rPr>
              <a:t>xs:all</a:t>
            </a:r>
            <a:r>
              <a:rPr lang="en-US" sz="2200" b="1" strike="noStrike" spc="-1" dirty="0">
                <a:solidFill>
                  <a:srgbClr val="0033CC"/>
                </a:solidFill>
                <a:latin typeface="Courier New"/>
                <a:ea typeface="DejaVu Sans"/>
              </a:rPr>
              <a:t>&gt;</a:t>
            </a:r>
            <a:endParaRPr lang="en-US" sz="2200" b="0" strike="noStrike" spc="-1" dirty="0">
              <a:latin typeface="Arial"/>
            </a:endParaRPr>
          </a:p>
          <a:p>
            <a:pPr>
              <a:lnSpc>
                <a:spcPct val="100000"/>
              </a:lnSpc>
            </a:pPr>
            <a:r>
              <a:rPr lang="en-US" sz="2200" b="1" strike="noStrike" spc="-1" dirty="0">
                <a:solidFill>
                  <a:srgbClr val="0033CC"/>
                </a:solidFill>
                <a:latin typeface="Courier New"/>
                <a:ea typeface="DejaVu Sans"/>
              </a:rPr>
              <a:t>      &lt;</a:t>
            </a:r>
            <a:r>
              <a:rPr lang="en-US" sz="2200" b="1" strike="noStrike" spc="-1" dirty="0" err="1">
                <a:solidFill>
                  <a:srgbClr val="0033CC"/>
                </a:solidFill>
                <a:latin typeface="Courier New"/>
                <a:ea typeface="DejaVu Sans"/>
              </a:rPr>
              <a:t>xs:element</a:t>
            </a:r>
            <a:r>
              <a:rPr lang="en-US" sz="2200" b="1" strike="noStrike" spc="-1" dirty="0">
                <a:solidFill>
                  <a:srgbClr val="0033CC"/>
                </a:solidFill>
                <a:latin typeface="Courier New"/>
                <a:ea typeface="DejaVu Sans"/>
              </a:rPr>
              <a:t> name="</a:t>
            </a:r>
            <a:r>
              <a:rPr lang="en-US" sz="2100" b="0" strike="noStrike" spc="-1" dirty="0">
                <a:solidFill>
                  <a:srgbClr val="000000"/>
                </a:solidFill>
                <a:latin typeface="Arial"/>
                <a:ea typeface="DejaVu Sans"/>
              </a:rPr>
              <a:t>child1</a:t>
            </a:r>
            <a:r>
              <a:rPr lang="en-US" sz="2200" b="1" strike="noStrike" spc="-1" dirty="0">
                <a:solidFill>
                  <a:srgbClr val="0033CC"/>
                </a:solidFill>
                <a:latin typeface="Courier New"/>
                <a:ea typeface="DejaVu Sans"/>
              </a:rPr>
              <a:t>" type="</a:t>
            </a:r>
            <a:r>
              <a:rPr lang="en-US" sz="2200" b="1" strike="noStrike" spc="-1" dirty="0" err="1">
                <a:solidFill>
                  <a:srgbClr val="0033CC"/>
                </a:solidFill>
                <a:latin typeface="Courier New"/>
                <a:ea typeface="DejaVu Sans"/>
              </a:rPr>
              <a:t>xs:string</a:t>
            </a:r>
            <a:r>
              <a:rPr lang="en-US" sz="2200" b="1" strike="noStrike" spc="-1" dirty="0">
                <a:solidFill>
                  <a:srgbClr val="0033CC"/>
                </a:solidFill>
                <a:latin typeface="Courier New"/>
                <a:ea typeface="DejaVu Sans"/>
              </a:rPr>
              <a:t>"/&gt;</a:t>
            </a:r>
            <a:endParaRPr lang="en-US" sz="2200" b="0" strike="noStrike" spc="-1" dirty="0">
              <a:latin typeface="Arial"/>
            </a:endParaRPr>
          </a:p>
          <a:p>
            <a:pPr>
              <a:lnSpc>
                <a:spcPct val="100000"/>
              </a:lnSpc>
            </a:pPr>
            <a:r>
              <a:rPr lang="en-US" sz="2200" b="1" strike="noStrike" spc="-1" dirty="0">
                <a:solidFill>
                  <a:srgbClr val="0033CC"/>
                </a:solidFill>
                <a:latin typeface="Courier New"/>
                <a:ea typeface="DejaVu Sans"/>
              </a:rPr>
              <a:t>      &lt;</a:t>
            </a:r>
            <a:r>
              <a:rPr lang="en-US" sz="2200" b="1" strike="noStrike" spc="-1" dirty="0" err="1">
                <a:solidFill>
                  <a:srgbClr val="0033CC"/>
                </a:solidFill>
                <a:latin typeface="Courier New"/>
                <a:ea typeface="DejaVu Sans"/>
              </a:rPr>
              <a:t>xs:element</a:t>
            </a:r>
            <a:r>
              <a:rPr lang="en-US" sz="2200" b="1" strike="noStrike" spc="-1" dirty="0">
                <a:solidFill>
                  <a:srgbClr val="0033CC"/>
                </a:solidFill>
                <a:latin typeface="Courier New"/>
                <a:ea typeface="DejaVu Sans"/>
              </a:rPr>
              <a:t> name="</a:t>
            </a:r>
            <a:r>
              <a:rPr lang="en-US" sz="2100" b="0" strike="noStrike" spc="-1" dirty="0">
                <a:solidFill>
                  <a:srgbClr val="000000"/>
                </a:solidFill>
                <a:latin typeface="Arial"/>
                <a:ea typeface="DejaVu Sans"/>
              </a:rPr>
              <a:t>child2</a:t>
            </a:r>
            <a:r>
              <a:rPr lang="en-US" sz="2200" b="1" strike="noStrike" spc="-1" dirty="0">
                <a:solidFill>
                  <a:srgbClr val="0033CC"/>
                </a:solidFill>
                <a:latin typeface="Courier New"/>
                <a:ea typeface="DejaVu Sans"/>
              </a:rPr>
              <a:t>" type="</a:t>
            </a:r>
            <a:r>
              <a:rPr lang="en-US" sz="2200" b="1" strike="noStrike" spc="-1" dirty="0" err="1">
                <a:solidFill>
                  <a:srgbClr val="0033CC"/>
                </a:solidFill>
                <a:latin typeface="Courier New"/>
                <a:ea typeface="DejaVu Sans"/>
              </a:rPr>
              <a:t>xs:string</a:t>
            </a:r>
            <a:r>
              <a:rPr lang="en-US" sz="2200" b="1" strike="noStrike" spc="-1" dirty="0">
                <a:solidFill>
                  <a:srgbClr val="0033CC"/>
                </a:solidFill>
                <a:latin typeface="Courier New"/>
                <a:ea typeface="DejaVu Sans"/>
              </a:rPr>
              <a:t>"/&gt;</a:t>
            </a:r>
            <a:endParaRPr lang="en-US" sz="2200" b="0" strike="noStrike" spc="-1" dirty="0">
              <a:latin typeface="Arial"/>
            </a:endParaRPr>
          </a:p>
          <a:p>
            <a:pPr>
              <a:lnSpc>
                <a:spcPct val="100000"/>
              </a:lnSpc>
            </a:pPr>
            <a:r>
              <a:rPr lang="en-US" sz="2200" b="1" strike="noStrike" spc="-1" dirty="0">
                <a:solidFill>
                  <a:srgbClr val="0033CC"/>
                </a:solidFill>
                <a:latin typeface="Courier New"/>
                <a:ea typeface="DejaVu Sans"/>
              </a:rPr>
              <a:t>   &lt;/</a:t>
            </a:r>
            <a:r>
              <a:rPr lang="en-US" sz="2200" b="1" strike="noStrike" spc="-1" dirty="0" err="1">
                <a:solidFill>
                  <a:srgbClr val="0033CC"/>
                </a:solidFill>
                <a:latin typeface="Courier New"/>
                <a:ea typeface="DejaVu Sans"/>
              </a:rPr>
              <a:t>xs:all</a:t>
            </a:r>
            <a:r>
              <a:rPr lang="en-US" sz="2200" b="1" strike="noStrike" spc="-1" dirty="0">
                <a:solidFill>
                  <a:srgbClr val="0033CC"/>
                </a:solidFill>
                <a:latin typeface="Courier New"/>
                <a:ea typeface="DejaVu Sans"/>
              </a:rPr>
              <a:t>&gt;</a:t>
            </a:r>
            <a:endParaRPr lang="en-US" sz="2200" b="0" strike="noStrike" spc="-1" dirty="0">
              <a:latin typeface="Arial"/>
            </a:endParaRPr>
          </a:p>
          <a:p>
            <a:pPr>
              <a:lnSpc>
                <a:spcPct val="100000"/>
              </a:lnSpc>
            </a:pPr>
            <a:r>
              <a:rPr lang="en-US" sz="2200" b="1" strike="noStrike" spc="-1" dirty="0">
                <a:solidFill>
                  <a:srgbClr val="0033CC"/>
                </a:solidFill>
                <a:latin typeface="Courier New"/>
                <a:ea typeface="DejaVu Sans"/>
              </a:rPr>
              <a:t>   </a:t>
            </a:r>
            <a:r>
              <a:rPr lang="en-US" sz="2200" b="1" strike="noStrike" spc="-1" dirty="0">
                <a:solidFill>
                  <a:srgbClr val="C00000"/>
                </a:solidFill>
                <a:latin typeface="Courier New"/>
                <a:ea typeface="DejaVu Sans"/>
              </a:rPr>
              <a:t>&lt;</a:t>
            </a:r>
            <a:r>
              <a:rPr lang="en-US" sz="2200" b="1" strike="noStrike" spc="-1" dirty="0" err="1">
                <a:solidFill>
                  <a:srgbClr val="C00000"/>
                </a:solidFill>
                <a:latin typeface="Courier New"/>
                <a:ea typeface="DejaVu Sans"/>
              </a:rPr>
              <a:t>xs:attribute</a:t>
            </a:r>
            <a:r>
              <a:rPr lang="en-US" sz="2200" b="1" strike="noStrike" spc="-1" dirty="0">
                <a:solidFill>
                  <a:srgbClr val="C00000"/>
                </a:solidFill>
                <a:latin typeface="Courier New"/>
                <a:ea typeface="DejaVu Sans"/>
              </a:rPr>
              <a:t> name="lang" type="</a:t>
            </a:r>
            <a:r>
              <a:rPr lang="en-US" sz="2200" b="1" strike="noStrike" spc="-1" dirty="0" err="1">
                <a:solidFill>
                  <a:srgbClr val="C00000"/>
                </a:solidFill>
                <a:latin typeface="Courier New"/>
                <a:ea typeface="DejaVu Sans"/>
              </a:rPr>
              <a:t>xs:string</a:t>
            </a:r>
            <a:r>
              <a:rPr lang="en-US" sz="2200" b="1" strike="noStrike" spc="-1" dirty="0">
                <a:solidFill>
                  <a:srgbClr val="C00000"/>
                </a:solidFill>
                <a:latin typeface="Courier New"/>
                <a:ea typeface="DejaVu Sans"/>
              </a:rPr>
              <a:t>"/&gt;</a:t>
            </a:r>
            <a:endParaRPr lang="en-US" sz="2200" b="0" strike="noStrike" spc="-1" dirty="0">
              <a:latin typeface="Arial"/>
            </a:endParaRPr>
          </a:p>
          <a:p>
            <a:pPr>
              <a:lnSpc>
                <a:spcPct val="100000"/>
              </a:lnSpc>
            </a:pPr>
            <a:r>
              <a:rPr lang="en-US" sz="2200" b="1" strike="noStrike" spc="-1" dirty="0">
                <a:solidFill>
                  <a:srgbClr val="0033CC"/>
                </a:solidFill>
                <a:latin typeface="Courier New"/>
                <a:ea typeface="DejaVu Sans"/>
              </a:rPr>
              <a:t>&lt;/</a:t>
            </a:r>
            <a:r>
              <a:rPr lang="en-US" sz="2200" b="1" strike="noStrike" spc="-1" dirty="0" err="1">
                <a:solidFill>
                  <a:srgbClr val="0033CC"/>
                </a:solidFill>
                <a:latin typeface="Courier New"/>
                <a:ea typeface="DejaVu Sans"/>
              </a:rPr>
              <a:t>xs:complexType</a:t>
            </a:r>
            <a:r>
              <a:rPr lang="en-US" sz="2200" b="1" strike="noStrike" spc="-1" dirty="0">
                <a:solidFill>
                  <a:srgbClr val="0033CC"/>
                </a:solidFill>
                <a:latin typeface="Courier New"/>
                <a:ea typeface="DejaVu Sans"/>
              </a:rPr>
              <a:t>&gt;</a:t>
            </a:r>
            <a:endParaRPr lang="en-US" sz="2200" b="0" strike="noStrike" spc="-1" dirty="0">
              <a:latin typeface="Arial"/>
            </a:endParaRPr>
          </a:p>
          <a:p>
            <a:pPr>
              <a:lnSpc>
                <a:spcPct val="100000"/>
              </a:lnSpc>
            </a:pPr>
            <a:r>
              <a:rPr lang="en-US" sz="2200" b="1" strike="noStrike" spc="-1" dirty="0">
                <a:solidFill>
                  <a:srgbClr val="0033CC"/>
                </a:solidFill>
                <a:latin typeface="Courier New"/>
                <a:ea typeface="DejaVu Sans"/>
              </a:rPr>
              <a:t>&lt;/</a:t>
            </a:r>
            <a:r>
              <a:rPr lang="en-US" sz="2200" b="1" strike="noStrike" spc="-1" dirty="0" err="1">
                <a:solidFill>
                  <a:srgbClr val="0033CC"/>
                </a:solidFill>
                <a:latin typeface="Courier New"/>
                <a:ea typeface="DejaVu Sans"/>
              </a:rPr>
              <a:t>xs:element</a:t>
            </a:r>
            <a:r>
              <a:rPr lang="en-US" sz="2200" b="1" strike="noStrike" spc="-1" dirty="0">
                <a:solidFill>
                  <a:srgbClr val="0033CC"/>
                </a:solidFill>
                <a:latin typeface="Courier New"/>
                <a:ea typeface="DejaVu Sans"/>
              </a:rPr>
              <a:t>&gt;</a:t>
            </a:r>
            <a:endParaRPr lang="en-US" sz="2200" b="0" strike="noStrike" spc="-1" dirty="0">
              <a:latin typeface="Arial"/>
            </a:endParaRPr>
          </a:p>
          <a:p>
            <a:pPr marL="343080" indent="-342000">
              <a:lnSpc>
                <a:spcPct val="100000"/>
              </a:lnSpc>
              <a:buClr>
                <a:srgbClr val="003399"/>
              </a:buClr>
              <a:buFont typeface="Wingdings" charset="2"/>
              <a:buChar char=""/>
            </a:pPr>
            <a:r>
              <a:rPr lang="en-US" sz="3400" b="0" strike="noStrike" spc="-1" dirty="0">
                <a:solidFill>
                  <a:srgbClr val="000000"/>
                </a:solidFill>
                <a:latin typeface="Calibri"/>
                <a:ea typeface="DejaVu Sans"/>
              </a:rPr>
              <a:t>XML</a:t>
            </a:r>
            <a:endParaRPr lang="en-US" sz="3400" b="0" strike="noStrike" spc="-1" dirty="0">
              <a:latin typeface="Arial"/>
            </a:endParaRPr>
          </a:p>
          <a:p>
            <a:pPr>
              <a:lnSpc>
                <a:spcPct val="100000"/>
              </a:lnSpc>
            </a:pPr>
            <a:r>
              <a:rPr lang="en-US" sz="2200" b="1" strike="noStrike" spc="-1" dirty="0">
                <a:solidFill>
                  <a:srgbClr val="0033CC"/>
                </a:solidFill>
                <a:latin typeface="Courier New"/>
                <a:ea typeface="DejaVu Sans"/>
              </a:rPr>
              <a:t>&lt;bar </a:t>
            </a:r>
            <a:r>
              <a:rPr lang="en-US" sz="2200" b="1" strike="noStrike" spc="-1" dirty="0">
                <a:solidFill>
                  <a:srgbClr val="C00000"/>
                </a:solidFill>
                <a:latin typeface="Courier New"/>
                <a:ea typeface="DejaVu Sans"/>
              </a:rPr>
              <a:t>lang="a"</a:t>
            </a:r>
            <a:r>
              <a:rPr lang="en-US" sz="2200" b="1" strike="noStrike" spc="-1" dirty="0">
                <a:solidFill>
                  <a:srgbClr val="0033CC"/>
                </a:solidFill>
                <a:latin typeface="Courier New"/>
                <a:ea typeface="DejaVu Sans"/>
              </a:rPr>
              <a:t>&gt;</a:t>
            </a:r>
            <a:endParaRPr lang="en-US" sz="2200" b="0" strike="noStrike" spc="-1" dirty="0">
              <a:latin typeface="Arial"/>
            </a:endParaRPr>
          </a:p>
          <a:p>
            <a:pPr>
              <a:lnSpc>
                <a:spcPct val="100000"/>
              </a:lnSpc>
            </a:pPr>
            <a:r>
              <a:rPr lang="en-US" sz="2200" b="1" strike="noStrike" spc="-1" dirty="0">
                <a:solidFill>
                  <a:srgbClr val="0033CC"/>
                </a:solidFill>
                <a:latin typeface="Courier New"/>
                <a:ea typeface="DejaVu Sans"/>
              </a:rPr>
              <a:t>     &lt;child1&gt;</a:t>
            </a:r>
            <a:r>
              <a:rPr lang="en-US" sz="2100" b="0" strike="noStrike" spc="-1" dirty="0">
                <a:solidFill>
                  <a:srgbClr val="000000"/>
                </a:solidFill>
                <a:latin typeface="Arial"/>
                <a:ea typeface="DejaVu Sans"/>
              </a:rPr>
              <a:t>1</a:t>
            </a:r>
            <a:r>
              <a:rPr lang="en-US" sz="2200" b="1" strike="noStrike" spc="-1" dirty="0">
                <a:solidFill>
                  <a:srgbClr val="0033CC"/>
                </a:solidFill>
                <a:latin typeface="Courier New"/>
                <a:ea typeface="DejaVu Sans"/>
              </a:rPr>
              <a:t>&lt;/child1&gt; &lt;child2&gt;</a:t>
            </a:r>
            <a:r>
              <a:rPr lang="en-US" sz="2100" b="0" strike="noStrike" spc="-1" dirty="0">
                <a:solidFill>
                  <a:srgbClr val="000000"/>
                </a:solidFill>
                <a:latin typeface="Arial"/>
                <a:ea typeface="DejaVu Sans"/>
              </a:rPr>
              <a:t>2</a:t>
            </a:r>
            <a:r>
              <a:rPr lang="en-US" sz="2200" b="1" strike="noStrike" spc="-1" dirty="0">
                <a:solidFill>
                  <a:srgbClr val="0033CC"/>
                </a:solidFill>
                <a:latin typeface="Courier New"/>
                <a:ea typeface="DejaVu Sans"/>
              </a:rPr>
              <a:t>&lt;/child2&gt;</a:t>
            </a:r>
            <a:endParaRPr lang="en-US" sz="2200" b="0" strike="noStrike" spc="-1" dirty="0">
              <a:latin typeface="Arial"/>
            </a:endParaRPr>
          </a:p>
          <a:p>
            <a:pPr>
              <a:lnSpc>
                <a:spcPct val="100000"/>
              </a:lnSpc>
            </a:pPr>
            <a:r>
              <a:rPr lang="en-US" sz="2200" b="1" strike="noStrike" spc="-1" dirty="0">
                <a:solidFill>
                  <a:srgbClr val="0033CC"/>
                </a:solidFill>
                <a:latin typeface="Courier New"/>
                <a:ea typeface="DejaVu Sans"/>
              </a:rPr>
              <a:t>&lt;/bar&gt;</a:t>
            </a:r>
            <a:endParaRPr lang="en-US" sz="2200" b="0" strike="noStrike" spc="-1" dirty="0">
              <a:latin typeface="Arial"/>
            </a:endParaRPr>
          </a:p>
          <a:p>
            <a:pPr>
              <a:lnSpc>
                <a:spcPct val="100000"/>
              </a:lnSpc>
            </a:pPr>
            <a:endParaRPr lang="en-US" sz="2200" b="0" strike="noStrike" spc="-1" dirty="0">
              <a:latin typeface="Arial"/>
            </a:endParaRPr>
          </a:p>
        </p:txBody>
      </p:sp>
      <p:sp>
        <p:nvSpPr>
          <p:cNvPr id="244" name="CustomShape 3"/>
          <p:cNvSpPr/>
          <p:nvPr/>
        </p:nvSpPr>
        <p:spPr>
          <a:xfrm>
            <a:off x="3962520" y="6477120"/>
            <a:ext cx="608400" cy="2433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fld id="{4C3EEB22-EB47-4911-A1B6-07921B690050}" type="slidenum">
              <a:rPr lang="en-US" sz="1200" b="0" strike="noStrike" spc="-1">
                <a:solidFill>
                  <a:srgbClr val="000000"/>
                </a:solidFill>
                <a:latin typeface="Arial"/>
                <a:ea typeface="MS PGothic"/>
              </a:rPr>
              <a:t>45</a:t>
            </a:fld>
            <a:endParaRPr lang="en-US" sz="1200" b="0" strike="noStrike" spc="-1">
              <a:latin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CustomShape 1"/>
          <p:cNvSpPr/>
          <p:nvPr/>
        </p:nvSpPr>
        <p:spPr>
          <a:xfrm>
            <a:off x="304920" y="152280"/>
            <a:ext cx="8457120" cy="761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en-US" sz="4500" b="0" strike="noStrike" spc="-1">
                <a:solidFill>
                  <a:srgbClr val="293A83"/>
                </a:solidFill>
                <a:latin typeface="Calibri"/>
                <a:ea typeface="DejaVu Sans"/>
              </a:rPr>
              <a:t>Attributes for Simple Elements</a:t>
            </a:r>
            <a:endParaRPr lang="en-US" sz="4500" b="0" strike="noStrike" spc="-1">
              <a:latin typeface="Arial"/>
            </a:endParaRPr>
          </a:p>
        </p:txBody>
      </p:sp>
      <p:sp>
        <p:nvSpPr>
          <p:cNvPr id="246" name="CustomShape 2"/>
          <p:cNvSpPr/>
          <p:nvPr/>
        </p:nvSpPr>
        <p:spPr>
          <a:xfrm>
            <a:off x="304920" y="1143000"/>
            <a:ext cx="9142920" cy="51804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nSpc>
                <a:spcPct val="100000"/>
              </a:lnSpc>
              <a:buClr>
                <a:srgbClr val="003399"/>
              </a:buClr>
              <a:buFont typeface="Wingdings" charset="2"/>
              <a:buChar char=""/>
            </a:pPr>
            <a:r>
              <a:rPr lang="en-US" sz="3400" b="0" strike="noStrike" spc="-1">
                <a:solidFill>
                  <a:srgbClr val="000000"/>
                </a:solidFill>
                <a:latin typeface="Calibri"/>
                <a:ea typeface="DejaVu Sans"/>
              </a:rPr>
              <a:t>Schema</a:t>
            </a:r>
            <a:endParaRPr lang="en-US" sz="3400" b="0" strike="noStrike" spc="-1">
              <a:latin typeface="Arial"/>
            </a:endParaRPr>
          </a:p>
          <a:p>
            <a:pPr>
              <a:lnSpc>
                <a:spcPct val="100000"/>
              </a:lnSpc>
            </a:pPr>
            <a:r>
              <a:rPr lang="en-US" sz="2200" b="1" strike="noStrike" spc="-1">
                <a:solidFill>
                  <a:srgbClr val="0033CC"/>
                </a:solidFill>
                <a:latin typeface="Courier New"/>
                <a:ea typeface="DejaVu Sans"/>
              </a:rPr>
              <a:t>&lt;xs:element name="bar"&gt;</a:t>
            </a:r>
            <a:endParaRPr lang="en-US" sz="2200" b="0" strike="noStrike" spc="-1">
              <a:latin typeface="Arial"/>
            </a:endParaRPr>
          </a:p>
          <a:p>
            <a:pPr>
              <a:lnSpc>
                <a:spcPct val="100000"/>
              </a:lnSpc>
            </a:pPr>
            <a:r>
              <a:rPr lang="en-US" sz="2200" b="1" strike="noStrike" spc="-1">
                <a:solidFill>
                  <a:srgbClr val="0033CC"/>
                </a:solidFill>
                <a:latin typeface="Courier New"/>
                <a:ea typeface="DejaVu Sans"/>
              </a:rPr>
              <a:t>&lt;xs:</a:t>
            </a:r>
            <a:r>
              <a:rPr lang="en-US" sz="2200" b="1" strike="noStrike" spc="-1">
                <a:solidFill>
                  <a:srgbClr val="C00000"/>
                </a:solidFill>
                <a:latin typeface="Courier New"/>
                <a:ea typeface="DejaVu Sans"/>
              </a:rPr>
              <a:t>complexType</a:t>
            </a:r>
            <a:r>
              <a:rPr lang="en-US" sz="2200" b="1" strike="noStrike" spc="-1">
                <a:solidFill>
                  <a:srgbClr val="0033CC"/>
                </a:solidFill>
                <a:latin typeface="Courier New"/>
                <a:ea typeface="DejaVu Sans"/>
              </a:rPr>
              <a:t>&gt;</a:t>
            </a:r>
            <a:endParaRPr lang="en-US" sz="2200" b="0" strike="noStrike" spc="-1">
              <a:latin typeface="Arial"/>
            </a:endParaRPr>
          </a:p>
          <a:p>
            <a:pPr>
              <a:lnSpc>
                <a:spcPct val="100000"/>
              </a:lnSpc>
            </a:pPr>
            <a:r>
              <a:rPr lang="en-US" sz="2200" b="1" strike="noStrike" spc="-1">
                <a:solidFill>
                  <a:srgbClr val="0033CC"/>
                </a:solidFill>
                <a:latin typeface="Courier New"/>
                <a:ea typeface="DejaVu Sans"/>
              </a:rPr>
              <a:t>   &lt;xs:</a:t>
            </a:r>
            <a:r>
              <a:rPr lang="en-US" sz="2200" b="1" strike="noStrike" spc="-1">
                <a:solidFill>
                  <a:srgbClr val="C00000"/>
                </a:solidFill>
                <a:latin typeface="Courier New"/>
                <a:ea typeface="DejaVu Sans"/>
              </a:rPr>
              <a:t>simpleContent</a:t>
            </a:r>
            <a:r>
              <a:rPr lang="en-US" sz="2200" b="1" strike="noStrike" spc="-1">
                <a:solidFill>
                  <a:srgbClr val="0033CC"/>
                </a:solidFill>
                <a:latin typeface="Courier New"/>
                <a:ea typeface="DejaVu Sans"/>
              </a:rPr>
              <a:t>&gt;</a:t>
            </a:r>
            <a:endParaRPr lang="en-US" sz="2200" b="0" strike="noStrike" spc="-1">
              <a:latin typeface="Arial"/>
            </a:endParaRPr>
          </a:p>
          <a:p>
            <a:pPr>
              <a:lnSpc>
                <a:spcPct val="100000"/>
              </a:lnSpc>
            </a:pPr>
            <a:r>
              <a:rPr lang="en-US" sz="2200" b="1" strike="noStrike" spc="-1">
                <a:solidFill>
                  <a:srgbClr val="0033CC"/>
                </a:solidFill>
                <a:latin typeface="Courier New"/>
                <a:ea typeface="DejaVu Sans"/>
              </a:rPr>
              <a:t>      &lt;</a:t>
            </a:r>
            <a:r>
              <a:rPr lang="en-US" sz="2200" b="1" strike="noStrike" spc="-1">
                <a:solidFill>
                  <a:srgbClr val="C00000"/>
                </a:solidFill>
                <a:latin typeface="Courier New"/>
                <a:ea typeface="DejaVu Sans"/>
              </a:rPr>
              <a:t>xs:extension base="xs:string"</a:t>
            </a:r>
            <a:r>
              <a:rPr lang="en-US" sz="2200" b="1" strike="noStrike" spc="-1">
                <a:solidFill>
                  <a:srgbClr val="0033CC"/>
                </a:solidFill>
                <a:latin typeface="Courier New"/>
                <a:ea typeface="DejaVu Sans"/>
              </a:rPr>
              <a:t>&gt;</a:t>
            </a:r>
            <a:endParaRPr lang="en-US" sz="2200" b="0" strike="noStrike" spc="-1">
              <a:latin typeface="Arial"/>
            </a:endParaRPr>
          </a:p>
          <a:p>
            <a:pPr>
              <a:lnSpc>
                <a:spcPct val="100000"/>
              </a:lnSpc>
            </a:pPr>
            <a:r>
              <a:rPr lang="en-US" sz="2200" b="1" strike="noStrike" spc="-1">
                <a:solidFill>
                  <a:srgbClr val="0033CC"/>
                </a:solidFill>
                <a:latin typeface="Courier New"/>
                <a:ea typeface="DejaVu Sans"/>
              </a:rPr>
              <a:t>         &lt;xs:attribute name="lang" </a:t>
            </a:r>
            <a:endParaRPr lang="en-US" sz="2200" b="0" strike="noStrike" spc="-1">
              <a:latin typeface="Arial"/>
            </a:endParaRPr>
          </a:p>
          <a:p>
            <a:pPr>
              <a:lnSpc>
                <a:spcPct val="100000"/>
              </a:lnSpc>
            </a:pPr>
            <a:r>
              <a:rPr lang="en-US" sz="2200" b="1" strike="noStrike" spc="-1">
                <a:solidFill>
                  <a:srgbClr val="0033CC"/>
                </a:solidFill>
                <a:latin typeface="Courier New"/>
                <a:ea typeface="DejaVu Sans"/>
              </a:rPr>
              <a:t>               type="xs:string" /&gt;</a:t>
            </a:r>
            <a:endParaRPr lang="en-US" sz="2200" b="0" strike="noStrike" spc="-1">
              <a:latin typeface="Arial"/>
            </a:endParaRPr>
          </a:p>
          <a:p>
            <a:pPr>
              <a:lnSpc>
                <a:spcPct val="100000"/>
              </a:lnSpc>
            </a:pPr>
            <a:r>
              <a:rPr lang="en-US" sz="2200" b="1" strike="noStrike" spc="-1">
                <a:solidFill>
                  <a:srgbClr val="0033CC"/>
                </a:solidFill>
                <a:latin typeface="Courier New"/>
                <a:ea typeface="DejaVu Sans"/>
              </a:rPr>
              <a:t>         &lt;/xs:extension&gt;</a:t>
            </a:r>
            <a:endParaRPr lang="en-US" sz="2200" b="0" strike="noStrike" spc="-1">
              <a:latin typeface="Arial"/>
            </a:endParaRPr>
          </a:p>
          <a:p>
            <a:pPr>
              <a:lnSpc>
                <a:spcPct val="100000"/>
              </a:lnSpc>
            </a:pPr>
            <a:r>
              <a:rPr lang="en-US" sz="2200" b="1" strike="noStrike" spc="-1">
                <a:solidFill>
                  <a:srgbClr val="0033CC"/>
                </a:solidFill>
                <a:latin typeface="Courier New"/>
                <a:ea typeface="DejaVu Sans"/>
              </a:rPr>
              <a:t>      &lt;/xs:simpleContent&gt;</a:t>
            </a:r>
            <a:endParaRPr lang="en-US" sz="2200" b="0" strike="noStrike" spc="-1">
              <a:latin typeface="Arial"/>
            </a:endParaRPr>
          </a:p>
          <a:p>
            <a:pPr>
              <a:lnSpc>
                <a:spcPct val="100000"/>
              </a:lnSpc>
            </a:pPr>
            <a:r>
              <a:rPr lang="en-US" sz="2200" b="1" strike="noStrike" spc="-1">
                <a:solidFill>
                  <a:srgbClr val="0033CC"/>
                </a:solidFill>
                <a:latin typeface="Courier New"/>
                <a:ea typeface="DejaVu Sans"/>
              </a:rPr>
              <a:t>  &lt;/xs:complexType&gt;</a:t>
            </a:r>
            <a:endParaRPr lang="en-US" sz="2200" b="0" strike="noStrike" spc="-1">
              <a:latin typeface="Arial"/>
            </a:endParaRPr>
          </a:p>
          <a:p>
            <a:pPr>
              <a:lnSpc>
                <a:spcPct val="100000"/>
              </a:lnSpc>
            </a:pPr>
            <a:r>
              <a:rPr lang="en-US" sz="2200" b="1" strike="noStrike" spc="-1">
                <a:solidFill>
                  <a:srgbClr val="0033CC"/>
                </a:solidFill>
                <a:latin typeface="Courier New"/>
                <a:ea typeface="DejaVu Sans"/>
              </a:rPr>
              <a:t>&lt;/xs:element&gt;</a:t>
            </a:r>
            <a:endParaRPr lang="en-US" sz="2200" b="0" strike="noStrike" spc="-1">
              <a:latin typeface="Arial"/>
            </a:endParaRPr>
          </a:p>
          <a:p>
            <a:pPr marL="343080" indent="-342000">
              <a:lnSpc>
                <a:spcPct val="100000"/>
              </a:lnSpc>
              <a:buClr>
                <a:srgbClr val="003399"/>
              </a:buClr>
              <a:buFont typeface="Wingdings" charset="2"/>
              <a:buChar char=""/>
            </a:pPr>
            <a:r>
              <a:rPr lang="en-US" sz="3400" b="0" strike="noStrike" spc="-1">
                <a:solidFill>
                  <a:srgbClr val="000000"/>
                </a:solidFill>
                <a:latin typeface="Calibri"/>
                <a:ea typeface="DejaVu Sans"/>
              </a:rPr>
              <a:t>XML</a:t>
            </a:r>
            <a:endParaRPr lang="en-US" sz="3400" b="0" strike="noStrike" spc="-1">
              <a:latin typeface="Arial"/>
            </a:endParaRPr>
          </a:p>
          <a:p>
            <a:pPr>
              <a:lnSpc>
                <a:spcPct val="100000"/>
              </a:lnSpc>
            </a:pPr>
            <a:r>
              <a:rPr lang="en-US" sz="2200" b="1" strike="noStrike" spc="-1">
                <a:solidFill>
                  <a:srgbClr val="0033CC"/>
                </a:solidFill>
                <a:latin typeface="Courier New"/>
                <a:ea typeface="DejaVu Sans"/>
              </a:rPr>
              <a:t>&lt;bar lang="</a:t>
            </a:r>
            <a:r>
              <a:rPr lang="en-US" sz="2100" b="0" strike="noStrike" spc="-1">
                <a:solidFill>
                  <a:srgbClr val="000000"/>
                </a:solidFill>
                <a:latin typeface="Arial"/>
                <a:ea typeface="DejaVu Sans"/>
              </a:rPr>
              <a:t>123123</a:t>
            </a:r>
            <a:r>
              <a:rPr lang="en-US" sz="2200" b="1" strike="noStrike" spc="-1">
                <a:solidFill>
                  <a:srgbClr val="0033CC"/>
                </a:solidFill>
                <a:latin typeface="Courier New"/>
                <a:ea typeface="DejaVu Sans"/>
              </a:rPr>
              <a:t>"&gt;</a:t>
            </a:r>
            <a:r>
              <a:rPr lang="en-US" sz="2100" b="0" strike="noStrike" spc="-1">
                <a:solidFill>
                  <a:srgbClr val="000000"/>
                </a:solidFill>
                <a:latin typeface="Arial"/>
                <a:ea typeface="DejaVu Sans"/>
              </a:rPr>
              <a:t>abc</a:t>
            </a:r>
            <a:r>
              <a:rPr lang="en-US" sz="2200" b="1" strike="noStrike" spc="-1">
                <a:solidFill>
                  <a:srgbClr val="0033CC"/>
                </a:solidFill>
                <a:latin typeface="Courier New"/>
                <a:ea typeface="DejaVu Sans"/>
              </a:rPr>
              <a:t>&lt;/bar&gt;</a:t>
            </a:r>
            <a:endParaRPr lang="en-US" sz="2200" b="0" strike="noStrike" spc="-1">
              <a:latin typeface="Arial"/>
            </a:endParaRPr>
          </a:p>
          <a:p>
            <a:pPr>
              <a:lnSpc>
                <a:spcPct val="100000"/>
              </a:lnSpc>
            </a:pPr>
            <a:endParaRPr lang="en-US" sz="2200" b="0" strike="noStrike" spc="-1">
              <a:latin typeface="Arial"/>
            </a:endParaRPr>
          </a:p>
        </p:txBody>
      </p:sp>
      <p:sp>
        <p:nvSpPr>
          <p:cNvPr id="247" name="CustomShape 3"/>
          <p:cNvSpPr/>
          <p:nvPr/>
        </p:nvSpPr>
        <p:spPr>
          <a:xfrm>
            <a:off x="3962520" y="6477120"/>
            <a:ext cx="608400" cy="2433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fld id="{26EC6E53-A634-4CAB-9592-863E23A8EC90}" type="slidenum">
              <a:rPr lang="en-US" sz="1200" b="0" strike="noStrike" spc="-1">
                <a:solidFill>
                  <a:srgbClr val="000000"/>
                </a:solidFill>
                <a:latin typeface="Arial"/>
                <a:ea typeface="MS PGothic"/>
              </a:rPr>
              <a:t>46</a:t>
            </a:fld>
            <a:endParaRPr lang="en-US" sz="1200" b="0" strike="noStrike" spc="-1">
              <a:latin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CustomShape 1"/>
          <p:cNvSpPr/>
          <p:nvPr/>
        </p:nvSpPr>
        <p:spPr>
          <a:xfrm>
            <a:off x="304920" y="152280"/>
            <a:ext cx="8457120" cy="761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en-US" sz="4500" b="0" strike="noStrike" spc="-1">
                <a:solidFill>
                  <a:srgbClr val="293A83"/>
                </a:solidFill>
                <a:latin typeface="Calibri"/>
                <a:ea typeface="DejaVu Sans"/>
              </a:rPr>
              <a:t>XML Validation Tools</a:t>
            </a:r>
            <a:endParaRPr lang="en-US" sz="4500" b="0" strike="noStrike" spc="-1">
              <a:latin typeface="Arial"/>
            </a:endParaRPr>
          </a:p>
        </p:txBody>
      </p:sp>
      <p:sp>
        <p:nvSpPr>
          <p:cNvPr id="249" name="CustomShape 2"/>
          <p:cNvSpPr/>
          <p:nvPr/>
        </p:nvSpPr>
        <p:spPr>
          <a:xfrm>
            <a:off x="304920" y="1143000"/>
            <a:ext cx="9066600" cy="51804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nSpc>
                <a:spcPct val="100000"/>
              </a:lnSpc>
              <a:spcBef>
                <a:spcPts val="1199"/>
              </a:spcBef>
              <a:buClr>
                <a:srgbClr val="003399"/>
              </a:buClr>
              <a:buFont typeface="Wingdings" charset="2"/>
              <a:buChar char=""/>
            </a:pPr>
            <a:r>
              <a:rPr lang="en-US" sz="3200" b="0" strike="noStrike" spc="-1" dirty="0">
                <a:solidFill>
                  <a:srgbClr val="000000"/>
                </a:solidFill>
                <a:latin typeface="Calibri"/>
                <a:ea typeface="DejaVu Sans"/>
              </a:rPr>
              <a:t>Online validators </a:t>
            </a:r>
            <a:endParaRPr lang="en-US" sz="3200" b="0" strike="noStrike" spc="-1" dirty="0">
              <a:latin typeface="Arial"/>
            </a:endParaRPr>
          </a:p>
          <a:p>
            <a:pPr marL="669960" lvl="1" indent="-324360">
              <a:lnSpc>
                <a:spcPct val="100000"/>
              </a:lnSpc>
              <a:spcBef>
                <a:spcPts val="201"/>
              </a:spcBef>
              <a:buClr>
                <a:srgbClr val="006633"/>
              </a:buClr>
              <a:buSzPct val="85000"/>
              <a:buFont typeface="Wingdings" charset="2"/>
              <a:buChar char=""/>
            </a:pPr>
            <a:r>
              <a:rPr lang="en-US" sz="2800" b="0" strike="noStrike" spc="-1" dirty="0">
                <a:solidFill>
                  <a:srgbClr val="000000"/>
                </a:solidFill>
                <a:latin typeface="Calibri"/>
                <a:ea typeface="DejaVu Sans"/>
              </a:rPr>
              <a:t>validator.w3.org </a:t>
            </a:r>
            <a:endParaRPr lang="en-US" sz="2800" b="0" strike="noStrike" spc="-1" dirty="0">
              <a:latin typeface="Arial"/>
            </a:endParaRPr>
          </a:p>
          <a:p>
            <a:pPr marL="669960" lvl="1" indent="-324360">
              <a:lnSpc>
                <a:spcPct val="100000"/>
              </a:lnSpc>
              <a:spcBef>
                <a:spcPts val="201"/>
              </a:spcBef>
              <a:buClr>
                <a:srgbClr val="006633"/>
              </a:buClr>
              <a:buSzPct val="85000"/>
              <a:buFont typeface="Wingdings" charset="2"/>
              <a:buChar char=""/>
            </a:pPr>
            <a:r>
              <a:rPr lang="en-US" sz="2800" b="0" strike="noStrike" spc="-1" dirty="0">
                <a:solidFill>
                  <a:srgbClr val="000000"/>
                </a:solidFill>
                <a:latin typeface="Calibri"/>
                <a:ea typeface="DejaVu Sans"/>
              </a:rPr>
              <a:t>www.xmlvalidation.com</a:t>
            </a:r>
            <a:endParaRPr lang="en-US" sz="2800" b="0" strike="noStrike" spc="-1" dirty="0">
              <a:latin typeface="Arial"/>
            </a:endParaRPr>
          </a:p>
          <a:p>
            <a:pPr marL="343080" indent="-342000">
              <a:lnSpc>
                <a:spcPct val="100000"/>
              </a:lnSpc>
              <a:spcBef>
                <a:spcPts val="1199"/>
              </a:spcBef>
              <a:buClr>
                <a:srgbClr val="003399"/>
              </a:buClr>
              <a:buFont typeface="Wingdings" charset="2"/>
              <a:buChar char=""/>
            </a:pPr>
            <a:r>
              <a:rPr lang="en-US" sz="3200" b="0" strike="noStrike" spc="-1" dirty="0">
                <a:solidFill>
                  <a:srgbClr val="000000"/>
                </a:solidFill>
                <a:latin typeface="Calibri"/>
                <a:ea typeface="DejaVu Sans"/>
              </a:rPr>
              <a:t>XML tools &amp; commands</a:t>
            </a:r>
            <a:endParaRPr lang="en-US" sz="3200" b="0" strike="noStrike" spc="-1" dirty="0">
              <a:latin typeface="Arial"/>
            </a:endParaRPr>
          </a:p>
          <a:p>
            <a:pPr marL="669960" lvl="1" indent="-324360">
              <a:lnSpc>
                <a:spcPct val="100000"/>
              </a:lnSpc>
              <a:spcBef>
                <a:spcPts val="201"/>
              </a:spcBef>
              <a:buClr>
                <a:srgbClr val="006633"/>
              </a:buClr>
              <a:buSzPct val="85000"/>
              <a:buFont typeface="Wingdings" charset="2"/>
              <a:buChar char=""/>
            </a:pPr>
            <a:r>
              <a:rPr lang="en-US" sz="2800" b="1" strike="noStrike" spc="-1" dirty="0" err="1">
                <a:solidFill>
                  <a:srgbClr val="0033CC"/>
                </a:solidFill>
                <a:latin typeface="Courier New"/>
                <a:ea typeface="DejaVu Sans"/>
              </a:rPr>
              <a:t>xmllint</a:t>
            </a:r>
            <a:r>
              <a:rPr lang="en-US" sz="2800" b="0" strike="noStrike" spc="-1" dirty="0">
                <a:solidFill>
                  <a:srgbClr val="000000"/>
                </a:solidFill>
                <a:latin typeface="Calibri"/>
                <a:ea typeface="DejaVu Sans"/>
              </a:rPr>
              <a:t> commands in Linux</a:t>
            </a:r>
            <a:endParaRPr lang="en-US" sz="2800" b="0" strike="noStrike" spc="-1" dirty="0">
              <a:latin typeface="Arial"/>
            </a:endParaRPr>
          </a:p>
          <a:p>
            <a:pPr marL="1022400" lvl="2" indent="-349920">
              <a:lnSpc>
                <a:spcPct val="100000"/>
              </a:lnSpc>
              <a:spcBef>
                <a:spcPts val="201"/>
              </a:spcBef>
              <a:buClr>
                <a:srgbClr val="CC0000"/>
              </a:buClr>
              <a:buSzPct val="75000"/>
              <a:buFont typeface="Wingdings" charset="2"/>
              <a:buChar char=""/>
            </a:pPr>
            <a:r>
              <a:rPr lang="en-US" sz="2800" b="1" strike="noStrike" spc="-1" dirty="0" err="1">
                <a:solidFill>
                  <a:srgbClr val="0033CC"/>
                </a:solidFill>
                <a:latin typeface="Courier New"/>
                <a:ea typeface="DejaVu Sans"/>
              </a:rPr>
              <a:t>xmllint</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xmlfile</a:t>
            </a:r>
            <a:r>
              <a:rPr lang="en-US" sz="2800" b="0" strike="noStrike" spc="-1" dirty="0">
                <a:solidFill>
                  <a:srgbClr val="000000"/>
                </a:solidFill>
                <a:latin typeface="Calibri"/>
                <a:ea typeface="DejaVu Sans"/>
              </a:rPr>
              <a:t> </a:t>
            </a:r>
            <a:r>
              <a:rPr lang="en-US" sz="2800" b="1" strike="noStrike" spc="-1" dirty="0">
                <a:solidFill>
                  <a:srgbClr val="0033CC"/>
                </a:solidFill>
                <a:latin typeface="Courier New"/>
                <a:ea typeface="DejaVu Sans"/>
              </a:rPr>
              <a:t>--schema </a:t>
            </a:r>
            <a:r>
              <a:rPr lang="en-US" sz="2800" b="0" strike="noStrike" spc="-1" dirty="0" err="1">
                <a:solidFill>
                  <a:srgbClr val="000000"/>
                </a:solidFill>
                <a:latin typeface="Calibri"/>
                <a:ea typeface="DejaVu Sans"/>
              </a:rPr>
              <a:t>schema</a:t>
            </a:r>
            <a:endParaRPr lang="en-US" sz="2800" b="0" strike="noStrike" spc="-1" dirty="0">
              <a:latin typeface="Arial"/>
            </a:endParaRPr>
          </a:p>
          <a:p>
            <a:pPr marL="343080" indent="-342000">
              <a:lnSpc>
                <a:spcPct val="100000"/>
              </a:lnSpc>
              <a:spcBef>
                <a:spcPts val="1199"/>
              </a:spcBef>
              <a:buClr>
                <a:srgbClr val="003399"/>
              </a:buClr>
              <a:buFont typeface="Wingdings" charset="2"/>
              <a:buChar char=""/>
            </a:pPr>
            <a:r>
              <a:rPr lang="en-US" sz="3200" b="0" strike="noStrike" spc="-1" dirty="0">
                <a:solidFill>
                  <a:srgbClr val="000000"/>
                </a:solidFill>
                <a:latin typeface="Calibri"/>
                <a:ea typeface="DejaVu Sans"/>
              </a:rPr>
              <a:t>XML libraries</a:t>
            </a:r>
            <a:endParaRPr lang="en-US" sz="3200" b="0" strike="noStrike" spc="-1" dirty="0">
              <a:latin typeface="Arial"/>
            </a:endParaRPr>
          </a:p>
          <a:p>
            <a:pPr marL="669960" lvl="1" indent="-324360">
              <a:lnSpc>
                <a:spcPct val="100000"/>
              </a:lnSpc>
              <a:spcBef>
                <a:spcPts val="201"/>
              </a:spcBef>
              <a:buClr>
                <a:srgbClr val="006633"/>
              </a:buClr>
              <a:buSzPct val="85000"/>
              <a:buFont typeface="Wingdings" charset="2"/>
              <a:buChar char=""/>
            </a:pPr>
            <a:r>
              <a:rPr lang="en-US" sz="2800" b="0" strike="noStrike" spc="-1" dirty="0">
                <a:solidFill>
                  <a:srgbClr val="000000"/>
                </a:solidFill>
                <a:latin typeface="Calibri"/>
                <a:ea typeface="DejaVu Sans"/>
              </a:rPr>
              <a:t>LibXML2  for C</a:t>
            </a:r>
            <a:endParaRPr lang="en-US" sz="2800" b="0" strike="noStrike" spc="-1" dirty="0">
              <a:latin typeface="Arial"/>
            </a:endParaRPr>
          </a:p>
          <a:p>
            <a:pPr marL="669960" lvl="1" indent="-324360">
              <a:lnSpc>
                <a:spcPct val="100000"/>
              </a:lnSpc>
              <a:spcBef>
                <a:spcPts val="201"/>
              </a:spcBef>
              <a:buClr>
                <a:srgbClr val="006633"/>
              </a:buClr>
              <a:buSzPct val="85000"/>
              <a:buFont typeface="Wingdings" charset="2"/>
              <a:buChar char=""/>
            </a:pPr>
            <a:r>
              <a:rPr lang="en-US" sz="2800" b="0" strike="noStrike" spc="-1" dirty="0">
                <a:solidFill>
                  <a:srgbClr val="000000"/>
                </a:solidFill>
                <a:latin typeface="Calibri"/>
                <a:ea typeface="DejaVu Sans"/>
              </a:rPr>
              <a:t>Java &amp; C# XML libraries</a:t>
            </a:r>
            <a:endParaRPr lang="en-US" sz="2800" b="0" strike="noStrike" spc="-1" dirty="0">
              <a:latin typeface="Arial"/>
            </a:endParaRPr>
          </a:p>
          <a:p>
            <a:pPr>
              <a:lnSpc>
                <a:spcPct val="100000"/>
              </a:lnSpc>
            </a:pPr>
            <a:endParaRPr lang="en-US" sz="2800" b="0" strike="noStrike" spc="-1" dirty="0">
              <a:latin typeface="Arial"/>
            </a:endParaRPr>
          </a:p>
          <a:p>
            <a:pPr>
              <a:lnSpc>
                <a:spcPct val="100000"/>
              </a:lnSpc>
            </a:pPr>
            <a:endParaRPr lang="en-US" sz="2800" b="0" strike="noStrike" spc="-1" dirty="0">
              <a:latin typeface="Arial"/>
            </a:endParaRPr>
          </a:p>
          <a:p>
            <a:pPr marL="669960" indent="-324360">
              <a:lnSpc>
                <a:spcPct val="100000"/>
              </a:lnSpc>
              <a:spcBef>
                <a:spcPts val="479"/>
              </a:spcBef>
            </a:pPr>
            <a:endParaRPr lang="en-US" sz="2800" b="0" strike="noStrike" spc="-1" dirty="0">
              <a:latin typeface="Arial"/>
            </a:endParaRPr>
          </a:p>
          <a:p>
            <a:pPr marL="669960" indent="-324360">
              <a:lnSpc>
                <a:spcPct val="100000"/>
              </a:lnSpc>
            </a:pPr>
            <a:endParaRPr lang="en-US" sz="2800" b="0" strike="noStrike" spc="-1" dirty="0">
              <a:latin typeface="Arial"/>
            </a:endParaRPr>
          </a:p>
        </p:txBody>
      </p:sp>
      <p:sp>
        <p:nvSpPr>
          <p:cNvPr id="250" name="CustomShape 3"/>
          <p:cNvSpPr/>
          <p:nvPr/>
        </p:nvSpPr>
        <p:spPr>
          <a:xfrm>
            <a:off x="3962520" y="6477120"/>
            <a:ext cx="608400" cy="2433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fld id="{10E416EE-C967-42A9-BE4A-B4E68CEA5606}" type="slidenum">
              <a:rPr lang="en-US" sz="1200" b="0" strike="noStrike" spc="-1">
                <a:solidFill>
                  <a:srgbClr val="000000"/>
                </a:solidFill>
                <a:latin typeface="Arial"/>
                <a:ea typeface="MS PGothic"/>
              </a:rPr>
              <a:t>47</a:t>
            </a:fld>
            <a:endParaRPr lang="en-US" sz="1200" b="0" strike="noStrike" spc="-1">
              <a:latin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CustomShape 1"/>
          <p:cNvSpPr/>
          <p:nvPr/>
        </p:nvSpPr>
        <p:spPr>
          <a:xfrm>
            <a:off x="304920" y="152280"/>
            <a:ext cx="8457120" cy="761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en-US" sz="4500" b="0" strike="noStrike" spc="-1">
                <a:solidFill>
                  <a:srgbClr val="293A83"/>
                </a:solidFill>
                <a:latin typeface="Calibri"/>
                <a:ea typeface="DejaVu Sans"/>
              </a:rPr>
              <a:t>Outline</a:t>
            </a:r>
            <a:endParaRPr lang="en-US" sz="4500" b="0" strike="noStrike" spc="-1">
              <a:latin typeface="Arial"/>
            </a:endParaRPr>
          </a:p>
        </p:txBody>
      </p:sp>
      <p:sp>
        <p:nvSpPr>
          <p:cNvPr id="252" name="CustomShape 2"/>
          <p:cNvSpPr/>
          <p:nvPr/>
        </p:nvSpPr>
        <p:spPr>
          <a:xfrm>
            <a:off x="304920" y="1143000"/>
            <a:ext cx="8380800" cy="51804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nSpc>
                <a:spcPct val="100000"/>
              </a:lnSpc>
              <a:spcBef>
                <a:spcPts val="1199"/>
              </a:spcBef>
              <a:buClr>
                <a:srgbClr val="003399"/>
              </a:buClr>
              <a:buFont typeface="Wingdings" charset="2"/>
              <a:buChar char=""/>
            </a:pPr>
            <a:r>
              <a:rPr lang="en-US" sz="3600" b="0" strike="noStrike" spc="-1" dirty="0">
                <a:solidFill>
                  <a:srgbClr val="C2C2C2"/>
                </a:solidFill>
                <a:latin typeface="Calibri"/>
                <a:ea typeface="DejaVu Sans"/>
              </a:rPr>
              <a:t>Introduction</a:t>
            </a:r>
            <a:endParaRPr lang="en-US" sz="3600" b="0" strike="noStrike" spc="-1" dirty="0">
              <a:latin typeface="Arial"/>
            </a:endParaRPr>
          </a:p>
          <a:p>
            <a:pPr marL="343080" indent="-342000">
              <a:lnSpc>
                <a:spcPct val="100000"/>
              </a:lnSpc>
              <a:spcBef>
                <a:spcPts val="1199"/>
              </a:spcBef>
              <a:buClr>
                <a:srgbClr val="003399"/>
              </a:buClr>
              <a:buFont typeface="Wingdings" charset="2"/>
              <a:buChar char=""/>
            </a:pPr>
            <a:r>
              <a:rPr lang="en-US" sz="3600" b="0" strike="noStrike" spc="-1" dirty="0">
                <a:solidFill>
                  <a:srgbClr val="000000"/>
                </a:solidFill>
                <a:latin typeface="Calibri"/>
                <a:ea typeface="DejaVu Sans"/>
              </a:rPr>
              <a:t>Documentation</a:t>
            </a:r>
            <a:r>
              <a:rPr lang="en-US" sz="3600" spc="-1" dirty="0">
                <a:solidFill>
                  <a:srgbClr val="000000"/>
                </a:solidFill>
                <a:latin typeface="Calibri"/>
                <a:ea typeface="DejaVu Sans"/>
              </a:rPr>
              <a:t> &amp;</a:t>
            </a:r>
            <a:r>
              <a:rPr lang="en-US" sz="3600" b="0" strike="noStrike" spc="-1" dirty="0">
                <a:solidFill>
                  <a:srgbClr val="000000"/>
                </a:solidFill>
                <a:latin typeface="Calibri"/>
                <a:ea typeface="DejaVu Sans"/>
              </a:rPr>
              <a:t> Validation</a:t>
            </a:r>
            <a:endParaRPr lang="en-US" sz="3600" b="0" strike="noStrike" spc="-1" dirty="0">
              <a:latin typeface="Arial"/>
            </a:endParaRPr>
          </a:p>
          <a:p>
            <a:pPr marL="669960" lvl="1" indent="-324360">
              <a:lnSpc>
                <a:spcPct val="100000"/>
              </a:lnSpc>
              <a:spcBef>
                <a:spcPts val="641"/>
              </a:spcBef>
              <a:buClr>
                <a:srgbClr val="006633"/>
              </a:buClr>
              <a:buSzPct val="85000"/>
              <a:buFont typeface="Wingdings" charset="2"/>
              <a:buChar char=""/>
            </a:pPr>
            <a:r>
              <a:rPr lang="en-US" sz="3200" b="0" strike="noStrike" spc="-1" dirty="0">
                <a:solidFill>
                  <a:srgbClr val="000000"/>
                </a:solidFill>
                <a:latin typeface="Calibri"/>
                <a:ea typeface="DejaVu Sans"/>
              </a:rPr>
              <a:t>JSON</a:t>
            </a:r>
            <a:endParaRPr lang="en-US" sz="3200" b="0" strike="noStrike" spc="-1" dirty="0">
              <a:latin typeface="Arial"/>
            </a:endParaRPr>
          </a:p>
          <a:p>
            <a:pPr marL="343080" indent="-342000">
              <a:lnSpc>
                <a:spcPct val="100000"/>
              </a:lnSpc>
              <a:spcBef>
                <a:spcPts val="1199"/>
              </a:spcBef>
              <a:buClr>
                <a:srgbClr val="003399"/>
              </a:buClr>
              <a:buFont typeface="Wingdings" charset="2"/>
              <a:buChar char=""/>
            </a:pPr>
            <a:r>
              <a:rPr lang="en-US" sz="3600" b="0" strike="noStrike" spc="-1" dirty="0">
                <a:solidFill>
                  <a:srgbClr val="C2C2C2"/>
                </a:solidFill>
                <a:latin typeface="Calibri"/>
                <a:ea typeface="DejaVu Sans"/>
              </a:rPr>
              <a:t>Processing (using JavaScript)</a:t>
            </a:r>
            <a:endParaRPr lang="en-US" sz="3600" b="0" strike="noStrike" spc="-1" dirty="0">
              <a:latin typeface="Arial"/>
            </a:endParaRPr>
          </a:p>
          <a:p>
            <a:pPr marL="343080" indent="-342000">
              <a:lnSpc>
                <a:spcPct val="100000"/>
              </a:lnSpc>
              <a:spcBef>
                <a:spcPts val="1199"/>
              </a:spcBef>
              <a:buClr>
                <a:srgbClr val="003399"/>
              </a:buClr>
              <a:buFont typeface="Wingdings" charset="2"/>
              <a:buChar char=""/>
            </a:pPr>
            <a:r>
              <a:rPr lang="en-US" sz="3600" b="0" strike="noStrike" spc="-1" dirty="0">
                <a:solidFill>
                  <a:srgbClr val="C2C2C2"/>
                </a:solidFill>
                <a:latin typeface="Calibri"/>
                <a:ea typeface="DejaVu Sans"/>
              </a:rPr>
              <a:t>Conclusion</a:t>
            </a:r>
            <a:endParaRPr lang="en-US" sz="3600" b="0" strike="noStrike" spc="-1" dirty="0">
              <a:latin typeface="Arial"/>
            </a:endParaRPr>
          </a:p>
        </p:txBody>
      </p:sp>
      <p:sp>
        <p:nvSpPr>
          <p:cNvPr id="253" name="CustomShape 3"/>
          <p:cNvSpPr/>
          <p:nvPr/>
        </p:nvSpPr>
        <p:spPr>
          <a:xfrm>
            <a:off x="3962520" y="6477120"/>
            <a:ext cx="608400" cy="2433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fld id="{D495CC60-2FE9-4DC5-86CD-54A6B71C3E70}" type="slidenum">
              <a:rPr lang="en-US" sz="1200" b="0" strike="noStrike" spc="-1">
                <a:solidFill>
                  <a:srgbClr val="000000"/>
                </a:solidFill>
                <a:latin typeface="Arial"/>
                <a:ea typeface="MS PGothic"/>
              </a:rPr>
              <a:t>48</a:t>
            </a:fld>
            <a:endParaRPr lang="en-US" sz="1200" b="0" strike="noStrike" spc="-1">
              <a:latin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CustomShape 1"/>
          <p:cNvSpPr/>
          <p:nvPr/>
        </p:nvSpPr>
        <p:spPr>
          <a:xfrm>
            <a:off x="304920" y="152280"/>
            <a:ext cx="8457120" cy="761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en-US" sz="4500" b="0" strike="noStrike" spc="-1" dirty="0">
                <a:solidFill>
                  <a:srgbClr val="293A83"/>
                </a:solidFill>
                <a:latin typeface="Calibri"/>
                <a:ea typeface="DejaVu Sans"/>
              </a:rPr>
              <a:t>JSON Schema</a:t>
            </a:r>
            <a:endParaRPr lang="en-US" sz="4500" b="0" strike="noStrike" spc="-1" dirty="0">
              <a:latin typeface="Arial"/>
            </a:endParaRPr>
          </a:p>
        </p:txBody>
      </p:sp>
      <p:sp>
        <p:nvSpPr>
          <p:cNvPr id="255" name="CustomShape 2"/>
          <p:cNvSpPr/>
          <p:nvPr/>
        </p:nvSpPr>
        <p:spPr>
          <a:xfrm>
            <a:off x="304920" y="1100760"/>
            <a:ext cx="8380800" cy="51804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nSpc>
                <a:spcPct val="100000"/>
              </a:lnSpc>
              <a:spcBef>
                <a:spcPts val="1199"/>
              </a:spcBef>
              <a:buClr>
                <a:srgbClr val="003399"/>
              </a:buClr>
              <a:buFont typeface="Wingdings" charset="2"/>
              <a:buChar char=""/>
            </a:pPr>
            <a:r>
              <a:rPr lang="en-US" sz="3200" b="0" strike="noStrike" spc="-1" dirty="0">
                <a:solidFill>
                  <a:srgbClr val="000000"/>
                </a:solidFill>
                <a:latin typeface="Calibri"/>
                <a:ea typeface="DejaVu Sans"/>
              </a:rPr>
              <a:t>JSON schema is JSON also</a:t>
            </a:r>
            <a:endParaRPr lang="fa-IR" sz="3200" b="0" strike="noStrike" spc="-1" dirty="0">
              <a:solidFill>
                <a:srgbClr val="000000"/>
              </a:solidFill>
              <a:latin typeface="Calibri"/>
              <a:ea typeface="DejaVu Sans"/>
            </a:endParaRPr>
          </a:p>
          <a:p>
            <a:pPr marL="800280" lvl="1" indent="-342000" algn="just">
              <a:spcBef>
                <a:spcPts val="1199"/>
              </a:spcBef>
              <a:buClr>
                <a:srgbClr val="003399"/>
              </a:buClr>
              <a:buFont typeface="Wingdings" charset="2"/>
              <a:buChar char=""/>
            </a:pPr>
            <a:r>
              <a:rPr lang="en-US" sz="2800" spc="-1" dirty="0">
                <a:solidFill>
                  <a:srgbClr val="000000"/>
                </a:solidFill>
                <a:latin typeface="Calibri"/>
              </a:rPr>
              <a:t>The JSON document being validated or described we call the </a:t>
            </a:r>
            <a:r>
              <a:rPr lang="en-US" sz="2800" spc="-1" dirty="0">
                <a:solidFill>
                  <a:srgbClr val="FF0000"/>
                </a:solidFill>
                <a:latin typeface="Calibri"/>
              </a:rPr>
              <a:t>instance</a:t>
            </a:r>
            <a:r>
              <a:rPr lang="en-US" sz="2800" spc="-1" dirty="0">
                <a:solidFill>
                  <a:srgbClr val="000000"/>
                </a:solidFill>
                <a:latin typeface="Calibri"/>
              </a:rPr>
              <a:t>, and the document containing the description is called the </a:t>
            </a:r>
            <a:r>
              <a:rPr lang="en-US" sz="2800" spc="-1" dirty="0">
                <a:solidFill>
                  <a:srgbClr val="FF0000"/>
                </a:solidFill>
                <a:latin typeface="Calibri"/>
              </a:rPr>
              <a:t>schema</a:t>
            </a:r>
            <a:endParaRPr lang="fa-IR" sz="2800" spc="-1" dirty="0">
              <a:solidFill>
                <a:srgbClr val="FF0000"/>
              </a:solidFill>
              <a:latin typeface="Calibri"/>
            </a:endParaRPr>
          </a:p>
          <a:p>
            <a:pPr marL="343080" indent="-342000" algn="just">
              <a:spcBef>
                <a:spcPts val="1199"/>
              </a:spcBef>
              <a:buClr>
                <a:srgbClr val="003399"/>
              </a:buClr>
              <a:buFont typeface="Wingdings" charset="2"/>
              <a:buChar char=""/>
            </a:pPr>
            <a:r>
              <a:rPr lang="en-US" sz="3200" spc="-1" dirty="0">
                <a:solidFill>
                  <a:srgbClr val="00B050"/>
                </a:solidFill>
                <a:latin typeface="Calibri"/>
              </a:rPr>
              <a:t>{}</a:t>
            </a:r>
            <a:r>
              <a:rPr lang="en-US" sz="3200" spc="-1" dirty="0">
                <a:solidFill>
                  <a:srgbClr val="FF0000"/>
                </a:solidFill>
                <a:latin typeface="Calibri"/>
              </a:rPr>
              <a:t> </a:t>
            </a:r>
            <a:r>
              <a:rPr lang="en-US" sz="3200" spc="-1" dirty="0">
                <a:solidFill>
                  <a:srgbClr val="000000"/>
                </a:solidFill>
                <a:latin typeface="Calibri"/>
              </a:rPr>
              <a:t>: This accepts anything, as long as it’s valid JSON.</a:t>
            </a:r>
          </a:p>
          <a:p>
            <a:pPr marL="343080" indent="-342000" algn="just">
              <a:spcBef>
                <a:spcPts val="1199"/>
              </a:spcBef>
              <a:buClr>
                <a:srgbClr val="003399"/>
              </a:buClr>
              <a:buFont typeface="Wingdings" charset="2"/>
              <a:buChar char=""/>
            </a:pPr>
            <a:r>
              <a:rPr lang="en-US" sz="3200" spc="-1" dirty="0">
                <a:solidFill>
                  <a:srgbClr val="000000"/>
                </a:solidFill>
                <a:latin typeface="Calibri"/>
              </a:rPr>
              <a:t>The most common thing to do in a JSON Schema is to restrict to a specific type. The </a:t>
            </a:r>
            <a:r>
              <a:rPr lang="en-US" sz="3200" spc="-1" dirty="0">
                <a:solidFill>
                  <a:srgbClr val="FF0000"/>
                </a:solidFill>
                <a:latin typeface="Calibri"/>
              </a:rPr>
              <a:t>type</a:t>
            </a:r>
            <a:r>
              <a:rPr lang="en-US" sz="3200" spc="-1" dirty="0">
                <a:solidFill>
                  <a:srgbClr val="000000"/>
                </a:solidFill>
                <a:latin typeface="Calibri"/>
              </a:rPr>
              <a:t> keyword is used for that.</a:t>
            </a:r>
          </a:p>
          <a:p>
            <a:pPr marL="1080" algn="ctr">
              <a:spcBef>
                <a:spcPts val="1199"/>
              </a:spcBef>
              <a:buClr>
                <a:srgbClr val="003399"/>
              </a:buClr>
            </a:pPr>
            <a:r>
              <a:rPr lang="en-US" sz="2600" spc="-1" dirty="0">
                <a:solidFill>
                  <a:srgbClr val="00B050"/>
                </a:solidFill>
                <a:latin typeface="Calibri"/>
              </a:rPr>
              <a:t>{ "type": </a:t>
            </a:r>
            <a:r>
              <a:rPr lang="en-US" sz="2600" spc="-1" dirty="0">
                <a:solidFill>
                  <a:srgbClr val="FF0000"/>
                </a:solidFill>
                <a:latin typeface="Calibri"/>
              </a:rPr>
              <a:t>"string"</a:t>
            </a:r>
            <a:r>
              <a:rPr lang="en-US" sz="2600" spc="-1" dirty="0">
                <a:solidFill>
                  <a:srgbClr val="00B050"/>
                </a:solidFill>
                <a:latin typeface="Calibri"/>
              </a:rPr>
              <a:t> }</a:t>
            </a:r>
          </a:p>
          <a:p>
            <a:pPr marL="800280" lvl="1" indent="-342000" algn="just">
              <a:spcBef>
                <a:spcPts val="1199"/>
              </a:spcBef>
              <a:buClr>
                <a:srgbClr val="003399"/>
              </a:buClr>
              <a:buFont typeface="Wingdings" charset="2"/>
              <a:buChar char=""/>
            </a:pPr>
            <a:endParaRPr lang="fa-IR" sz="3200" spc="-1" dirty="0">
              <a:solidFill>
                <a:srgbClr val="000000"/>
              </a:solidFill>
              <a:latin typeface="Calibri"/>
            </a:endParaRPr>
          </a:p>
          <a:p>
            <a:pPr marL="343080" indent="-342000" algn="just">
              <a:lnSpc>
                <a:spcPct val="100000"/>
              </a:lnSpc>
              <a:spcBef>
                <a:spcPts val="1199"/>
              </a:spcBef>
              <a:buClr>
                <a:srgbClr val="003399"/>
              </a:buClr>
              <a:buFont typeface="Wingdings" charset="2"/>
              <a:buChar char=""/>
            </a:pPr>
            <a:endParaRPr lang="en-US" sz="3400" spc="-1" dirty="0">
              <a:solidFill>
                <a:srgbClr val="FF0000"/>
              </a:solidFill>
              <a:latin typeface="Calibri"/>
            </a:endParaRPr>
          </a:p>
          <a:p>
            <a:pPr>
              <a:lnSpc>
                <a:spcPct val="100000"/>
              </a:lnSpc>
              <a:spcBef>
                <a:spcPts val="1199"/>
              </a:spcBef>
            </a:pPr>
            <a:endParaRPr lang="en-US" sz="2800" b="0" strike="noStrike" spc="-1" dirty="0">
              <a:latin typeface="Arial"/>
            </a:endParaRPr>
          </a:p>
        </p:txBody>
      </p:sp>
      <p:sp>
        <p:nvSpPr>
          <p:cNvPr id="256" name="CustomShape 3"/>
          <p:cNvSpPr/>
          <p:nvPr/>
        </p:nvSpPr>
        <p:spPr>
          <a:xfrm>
            <a:off x="3962520" y="6477120"/>
            <a:ext cx="608400" cy="2433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fld id="{E6601003-9810-49BD-80D5-4356D5F7BC25}" type="slidenum">
              <a:rPr lang="en-US" sz="1200" b="0" strike="noStrike" spc="-1">
                <a:solidFill>
                  <a:srgbClr val="000000"/>
                </a:solidFill>
                <a:latin typeface="Arial"/>
                <a:ea typeface="MS PGothic"/>
              </a:rPr>
              <a:t>49</a:t>
            </a:fld>
            <a:endParaRPr lang="en-US" sz="1200" b="0" strike="noStrike" spc="-1">
              <a:latin typeface="Arial"/>
            </a:endParaRPr>
          </a:p>
        </p:txBody>
      </p:sp>
    </p:spTree>
    <p:extLst>
      <p:ext uri="{BB962C8B-B14F-4D97-AF65-F5344CB8AC3E}">
        <p14:creationId xmlns:p14="http://schemas.microsoft.com/office/powerpoint/2010/main" val="3811742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ustomShape 1"/>
          <p:cNvSpPr/>
          <p:nvPr/>
        </p:nvSpPr>
        <p:spPr>
          <a:xfrm>
            <a:off x="304920" y="152280"/>
            <a:ext cx="8457120" cy="761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en-US" sz="4500" b="0" strike="noStrike" spc="-1">
                <a:solidFill>
                  <a:srgbClr val="293A83"/>
                </a:solidFill>
                <a:latin typeface="Calibri"/>
                <a:ea typeface="DejaVu Sans"/>
              </a:rPr>
              <a:t>Introduction (cont’d)</a:t>
            </a:r>
            <a:endParaRPr lang="en-US" sz="4500" b="0" strike="noStrike" spc="-1">
              <a:latin typeface="Arial"/>
            </a:endParaRPr>
          </a:p>
        </p:txBody>
      </p:sp>
      <p:sp>
        <p:nvSpPr>
          <p:cNvPr id="105" name="CustomShape 2"/>
          <p:cNvSpPr/>
          <p:nvPr/>
        </p:nvSpPr>
        <p:spPr>
          <a:xfrm>
            <a:off x="304920" y="1066680"/>
            <a:ext cx="8838000" cy="5333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nSpc>
                <a:spcPct val="100000"/>
              </a:lnSpc>
              <a:spcBef>
                <a:spcPts val="1199"/>
              </a:spcBef>
              <a:buClr>
                <a:srgbClr val="003399"/>
              </a:buClr>
              <a:buFont typeface="Wingdings" charset="2"/>
              <a:buChar char=""/>
            </a:pPr>
            <a:r>
              <a:rPr lang="en-US" sz="3400" b="0" strike="noStrike" spc="-1">
                <a:solidFill>
                  <a:srgbClr val="000000"/>
                </a:solidFill>
                <a:latin typeface="Calibri"/>
                <a:ea typeface="DejaVu Sans"/>
              </a:rPr>
              <a:t>In general (not only in web) to </a:t>
            </a:r>
            <a:r>
              <a:rPr lang="en-US" sz="3400" b="0" strike="noStrike" spc="-1">
                <a:solidFill>
                  <a:srgbClr val="C00000"/>
                </a:solidFill>
                <a:latin typeface="Calibri"/>
                <a:ea typeface="DejaVu Sans"/>
              </a:rPr>
              <a:t>store</a:t>
            </a:r>
            <a:r>
              <a:rPr lang="en-US" sz="3400" b="0" strike="noStrike" spc="-1">
                <a:solidFill>
                  <a:srgbClr val="000000"/>
                </a:solidFill>
                <a:latin typeface="Calibri"/>
                <a:ea typeface="DejaVu Sans"/>
              </a:rPr>
              <a:t> or </a:t>
            </a:r>
            <a:r>
              <a:rPr lang="en-US" sz="3400" b="0" strike="noStrike" spc="-1">
                <a:solidFill>
                  <a:srgbClr val="C00000"/>
                </a:solidFill>
                <a:latin typeface="Calibri"/>
                <a:ea typeface="DejaVu Sans"/>
              </a:rPr>
              <a:t>transport</a:t>
            </a:r>
            <a:r>
              <a:rPr lang="en-US" sz="3400" b="0" strike="noStrike" spc="-1">
                <a:solidFill>
                  <a:srgbClr val="000000"/>
                </a:solidFill>
                <a:latin typeface="Calibri"/>
                <a:ea typeface="DejaVu Sans"/>
              </a:rPr>
              <a:t> data, we need a common format, to specify the stucture of data;  e.g., </a:t>
            </a:r>
            <a:endParaRPr lang="en-US" sz="3400" b="0" strike="noStrike" spc="-1">
              <a:latin typeface="Arial"/>
            </a:endParaRPr>
          </a:p>
          <a:p>
            <a:pPr marL="669960" lvl="1" indent="-324360">
              <a:lnSpc>
                <a:spcPct val="100000"/>
              </a:lnSpc>
              <a:spcBef>
                <a:spcPts val="601"/>
              </a:spcBef>
              <a:buClr>
                <a:srgbClr val="006633"/>
              </a:buClr>
              <a:buSzPct val="85000"/>
              <a:buFont typeface="Wingdings" charset="2"/>
              <a:buChar char=""/>
            </a:pPr>
            <a:r>
              <a:rPr lang="en-US" sz="3000" b="0" strike="noStrike" spc="-1">
                <a:solidFill>
                  <a:srgbClr val="000000"/>
                </a:solidFill>
                <a:latin typeface="Calibri"/>
                <a:ea typeface="DejaVu Sans"/>
              </a:rPr>
              <a:t>Documents: PDF, DOCx, PPTx, ...</a:t>
            </a:r>
            <a:endParaRPr lang="en-US" sz="3000" b="0" strike="noStrike" spc="-1">
              <a:latin typeface="Arial"/>
            </a:endParaRPr>
          </a:p>
          <a:p>
            <a:pPr marL="669960" lvl="1" indent="-324360">
              <a:lnSpc>
                <a:spcPct val="100000"/>
              </a:lnSpc>
              <a:spcBef>
                <a:spcPts val="601"/>
              </a:spcBef>
              <a:buClr>
                <a:srgbClr val="006633"/>
              </a:buClr>
              <a:buSzPct val="85000"/>
              <a:buFont typeface="Wingdings" charset="2"/>
              <a:buChar char=""/>
            </a:pPr>
            <a:r>
              <a:rPr lang="en-US" sz="3000" b="0" strike="noStrike" spc="-1">
                <a:solidFill>
                  <a:srgbClr val="000000"/>
                </a:solidFill>
                <a:latin typeface="Calibri"/>
                <a:ea typeface="DejaVu Sans"/>
              </a:rPr>
              <a:t>Objects: Java Object Serialization/Deserialization</a:t>
            </a:r>
            <a:endParaRPr lang="en-US" sz="3000" b="0" strike="noStrike" spc="-1">
              <a:latin typeface="Arial"/>
            </a:endParaRPr>
          </a:p>
          <a:p>
            <a:pPr marL="343080" indent="-342000">
              <a:lnSpc>
                <a:spcPct val="100000"/>
              </a:lnSpc>
              <a:spcBef>
                <a:spcPts val="1199"/>
              </a:spcBef>
              <a:buClr>
                <a:srgbClr val="003399"/>
              </a:buClr>
              <a:buFont typeface="Wingdings" charset="2"/>
              <a:buChar char=""/>
            </a:pPr>
            <a:r>
              <a:rPr lang="en-US" sz="3400" b="0" strike="noStrike" spc="-1">
                <a:solidFill>
                  <a:srgbClr val="000000"/>
                </a:solidFill>
                <a:latin typeface="Calibri"/>
                <a:ea typeface="DejaVu Sans"/>
              </a:rPr>
              <a:t>How to define the data structure?</a:t>
            </a:r>
            <a:endParaRPr lang="en-US" sz="3400" b="0" strike="noStrike" spc="-1">
              <a:latin typeface="Arial"/>
            </a:endParaRPr>
          </a:p>
          <a:p>
            <a:pPr marL="669960" lvl="1" indent="-324360">
              <a:lnSpc>
                <a:spcPct val="100000"/>
              </a:lnSpc>
              <a:spcBef>
                <a:spcPts val="400"/>
              </a:spcBef>
              <a:buClr>
                <a:srgbClr val="006633"/>
              </a:buClr>
              <a:buSzPct val="85000"/>
              <a:buFont typeface="Wingdings" charset="2"/>
              <a:buChar char=""/>
            </a:pPr>
            <a:r>
              <a:rPr lang="en-US" sz="3000" b="0" strike="noStrike" spc="-1">
                <a:solidFill>
                  <a:srgbClr val="000000"/>
                </a:solidFill>
                <a:latin typeface="Calibri"/>
                <a:ea typeface="DejaVu Sans"/>
              </a:rPr>
              <a:t>Binary format (similar to binary files)</a:t>
            </a:r>
            <a:endParaRPr lang="en-US" sz="3000" b="0" strike="noStrike" spc="-1">
              <a:latin typeface="Arial"/>
            </a:endParaRPr>
          </a:p>
          <a:p>
            <a:pPr marL="1022400" lvl="2" indent="-349920">
              <a:lnSpc>
                <a:spcPct val="100000"/>
              </a:lnSpc>
              <a:spcBef>
                <a:spcPts val="400"/>
              </a:spcBef>
              <a:buClr>
                <a:srgbClr val="CC0000"/>
              </a:buClr>
              <a:buSzPct val="75000"/>
              <a:buFont typeface="Wingdings" charset="2"/>
              <a:buChar char=""/>
            </a:pPr>
            <a:r>
              <a:rPr lang="en-US" sz="2700" b="0" strike="noStrike" spc="-1">
                <a:solidFill>
                  <a:srgbClr val="000000"/>
                </a:solidFill>
                <a:latin typeface="Calibri"/>
                <a:ea typeface="DejaVu Sans"/>
              </a:rPr>
              <a:t>Difficult to develop &amp; debug, machine depended, …</a:t>
            </a:r>
            <a:endParaRPr lang="en-US" sz="2700" b="0" strike="noStrike" spc="-1">
              <a:latin typeface="Arial"/>
            </a:endParaRPr>
          </a:p>
          <a:p>
            <a:pPr marL="669960" lvl="1" indent="-324360">
              <a:lnSpc>
                <a:spcPct val="100000"/>
              </a:lnSpc>
              <a:spcBef>
                <a:spcPts val="400"/>
              </a:spcBef>
              <a:buClr>
                <a:srgbClr val="006633"/>
              </a:buClr>
              <a:buSzPct val="85000"/>
              <a:buFont typeface="Wingdings" charset="2"/>
              <a:buChar char=""/>
            </a:pPr>
            <a:r>
              <a:rPr lang="en-US" sz="3000" b="0" strike="noStrike" spc="-1">
                <a:solidFill>
                  <a:srgbClr val="000000"/>
                </a:solidFill>
                <a:latin typeface="Calibri"/>
                <a:ea typeface="DejaVu Sans"/>
              </a:rPr>
              <a:t>Text format (similar to text files)</a:t>
            </a:r>
            <a:endParaRPr lang="en-US" sz="3000" b="0" strike="noStrike" spc="-1">
              <a:latin typeface="Arial"/>
            </a:endParaRPr>
          </a:p>
          <a:p>
            <a:pPr marL="1022400" lvl="2" indent="-349920">
              <a:lnSpc>
                <a:spcPct val="100000"/>
              </a:lnSpc>
              <a:spcBef>
                <a:spcPts val="400"/>
              </a:spcBef>
              <a:buClr>
                <a:srgbClr val="CC0000"/>
              </a:buClr>
              <a:buSzPct val="75000"/>
              <a:buFont typeface="Wingdings" charset="2"/>
              <a:buChar char=""/>
            </a:pPr>
            <a:r>
              <a:rPr lang="en-US" sz="2700" b="0" strike="noStrike" spc="-1">
                <a:solidFill>
                  <a:srgbClr val="000000"/>
                </a:solidFill>
                <a:latin typeface="Calibri"/>
                <a:ea typeface="DejaVu Sans"/>
              </a:rPr>
              <a:t>Easy to develop &amp; debug, human readable, ... </a:t>
            </a:r>
            <a:endParaRPr lang="en-US" sz="2700" b="0" strike="noStrike" spc="-1">
              <a:latin typeface="Arial"/>
            </a:endParaRPr>
          </a:p>
        </p:txBody>
      </p:sp>
      <p:sp>
        <p:nvSpPr>
          <p:cNvPr id="106" name="CustomShape 3"/>
          <p:cNvSpPr/>
          <p:nvPr/>
        </p:nvSpPr>
        <p:spPr>
          <a:xfrm>
            <a:off x="3962520" y="6477120"/>
            <a:ext cx="608400" cy="2433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fld id="{EBB6639B-9FD3-4A7F-B34D-9581183D4558}" type="slidenum">
              <a:rPr lang="en-US" sz="1200" b="0" strike="noStrike" spc="-1">
                <a:solidFill>
                  <a:srgbClr val="000000"/>
                </a:solidFill>
                <a:latin typeface="Arial"/>
                <a:ea typeface="MS PGothic"/>
              </a:rPr>
              <a:t>5</a:t>
            </a:fld>
            <a:endParaRPr lang="en-US" sz="1200" b="0" strike="noStrike" spc="-1">
              <a:latin typeface="Arial"/>
            </a:endParaRPr>
          </a:p>
        </p:txBody>
      </p:sp>
    </p:spTree>
    <p:extLst>
      <p:ext uri="{BB962C8B-B14F-4D97-AF65-F5344CB8AC3E}">
        <p14:creationId xmlns:p14="http://schemas.microsoft.com/office/powerpoint/2010/main" val="138111086"/>
      </p:ext>
    </p:extLst>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05">
                                            <p:txEl>
                                              <p:pRg st="3" end="3"/>
                                            </p:txEl>
                                          </p:spTgt>
                                        </p:tgtEl>
                                        <p:attrNameLst>
                                          <p:attrName>style.visibility</p:attrName>
                                        </p:attrNameLst>
                                      </p:cBhvr>
                                      <p:to>
                                        <p:strVal val="visible"/>
                                      </p:to>
                                    </p:set>
                                    <p:animEffect transition="in" filter="checkerboard(across)">
                                      <p:cBhvr additive="repl">
                                        <p:cTn id="7" dur="500"/>
                                        <p:tgtEl>
                                          <p:spTgt spid="105">
                                            <p:txEl>
                                              <p:pRg st="3" end="3"/>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05">
                                            <p:txEl>
                                              <p:pRg st="4" end="4"/>
                                            </p:txEl>
                                          </p:spTgt>
                                        </p:tgtEl>
                                        <p:attrNameLst>
                                          <p:attrName>style.visibility</p:attrName>
                                        </p:attrNameLst>
                                      </p:cBhvr>
                                      <p:to>
                                        <p:strVal val="visible"/>
                                      </p:to>
                                    </p:set>
                                    <p:animEffect transition="in" filter="checkerboard(across)">
                                      <p:cBhvr additive="repl">
                                        <p:cTn id="10" dur="500"/>
                                        <p:tgtEl>
                                          <p:spTgt spid="105">
                                            <p:txEl>
                                              <p:pRg st="4" end="4"/>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105">
                                            <p:txEl>
                                              <p:pRg st="5" end="5"/>
                                            </p:txEl>
                                          </p:spTgt>
                                        </p:tgtEl>
                                        <p:attrNameLst>
                                          <p:attrName>style.visibility</p:attrName>
                                        </p:attrNameLst>
                                      </p:cBhvr>
                                      <p:to>
                                        <p:strVal val="visible"/>
                                      </p:to>
                                    </p:set>
                                    <p:animEffect transition="in" filter="checkerboard(across)">
                                      <p:cBhvr additive="repl">
                                        <p:cTn id="13" dur="500"/>
                                        <p:tgtEl>
                                          <p:spTgt spid="105">
                                            <p:txEl>
                                              <p:pRg st="5" end="5"/>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105">
                                            <p:txEl>
                                              <p:pRg st="6" end="6"/>
                                            </p:txEl>
                                          </p:spTgt>
                                        </p:tgtEl>
                                        <p:attrNameLst>
                                          <p:attrName>style.visibility</p:attrName>
                                        </p:attrNameLst>
                                      </p:cBhvr>
                                      <p:to>
                                        <p:strVal val="visible"/>
                                      </p:to>
                                    </p:set>
                                    <p:animEffect transition="in" filter="checkerboard(across)">
                                      <p:cBhvr additive="repl">
                                        <p:cTn id="16" dur="500"/>
                                        <p:tgtEl>
                                          <p:spTgt spid="105">
                                            <p:txEl>
                                              <p:pRg st="6" end="6"/>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105">
                                            <p:txEl>
                                              <p:pRg st="7" end="7"/>
                                            </p:txEl>
                                          </p:spTgt>
                                        </p:tgtEl>
                                        <p:attrNameLst>
                                          <p:attrName>style.visibility</p:attrName>
                                        </p:attrNameLst>
                                      </p:cBhvr>
                                      <p:to>
                                        <p:strVal val="visible"/>
                                      </p:to>
                                    </p:set>
                                    <p:animEffect transition="in" filter="checkerboard(across)">
                                      <p:cBhvr additive="repl">
                                        <p:cTn id="19" dur="500"/>
                                        <p:tgtEl>
                                          <p:spTgt spid="10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CustomShape 1"/>
          <p:cNvSpPr/>
          <p:nvPr/>
        </p:nvSpPr>
        <p:spPr>
          <a:xfrm>
            <a:off x="304920" y="152280"/>
            <a:ext cx="8457120" cy="761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en-US" sz="4500" b="0" strike="noStrike" spc="-1" dirty="0">
                <a:solidFill>
                  <a:srgbClr val="293A83"/>
                </a:solidFill>
                <a:latin typeface="Calibri"/>
                <a:ea typeface="DejaVu Sans"/>
              </a:rPr>
              <a:t>JSON SCHEMA</a:t>
            </a:r>
            <a:endParaRPr lang="en-US" sz="4500" b="0" strike="noStrike" spc="-1" dirty="0">
              <a:latin typeface="Arial"/>
            </a:endParaRPr>
          </a:p>
        </p:txBody>
      </p:sp>
      <p:sp>
        <p:nvSpPr>
          <p:cNvPr id="255" name="CustomShape 2"/>
          <p:cNvSpPr/>
          <p:nvPr/>
        </p:nvSpPr>
        <p:spPr>
          <a:xfrm>
            <a:off x="107504" y="1143000"/>
            <a:ext cx="8654536" cy="51804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gn="just">
              <a:lnSpc>
                <a:spcPct val="100000"/>
              </a:lnSpc>
              <a:spcBef>
                <a:spcPts val="1199"/>
              </a:spcBef>
              <a:buClr>
                <a:srgbClr val="003399"/>
              </a:buClr>
              <a:buFont typeface="Wingdings" charset="2"/>
              <a:buChar char=""/>
            </a:pPr>
            <a:r>
              <a:rPr lang="en-US" sz="3400" spc="-1" dirty="0">
                <a:latin typeface="Calibri"/>
              </a:rPr>
              <a:t>DECLARING A JSON SCHEMA: Since JSON Schema is itself JSON, it’s not always easy to tell when something is JSON Schema or just an arbitrary chunk of JSON.</a:t>
            </a:r>
          </a:p>
          <a:p>
            <a:pPr marL="800280" lvl="1" indent="-342000" algn="just">
              <a:spcBef>
                <a:spcPts val="1199"/>
              </a:spcBef>
              <a:buClr>
                <a:srgbClr val="FF0000"/>
              </a:buClr>
              <a:buFont typeface="Wingdings" charset="2"/>
              <a:buChar char=""/>
            </a:pPr>
            <a:r>
              <a:rPr lang="en-US" sz="2800" spc="-1" dirty="0">
                <a:latin typeface="Calibri"/>
              </a:rPr>
              <a:t>The </a:t>
            </a:r>
            <a:r>
              <a:rPr lang="en-US" sz="2800" spc="-1" dirty="0">
                <a:solidFill>
                  <a:srgbClr val="FF0000"/>
                </a:solidFill>
                <a:latin typeface="Calibri"/>
              </a:rPr>
              <a:t>$schema </a:t>
            </a:r>
            <a:r>
              <a:rPr lang="en-US" sz="2800" spc="-1" dirty="0">
                <a:latin typeface="Calibri"/>
              </a:rPr>
              <a:t>keyword is used to declare that something is JSON Schema (optional)</a:t>
            </a:r>
          </a:p>
          <a:p>
            <a:pPr>
              <a:lnSpc>
                <a:spcPct val="100000"/>
              </a:lnSpc>
              <a:spcBef>
                <a:spcPts val="1199"/>
              </a:spcBef>
            </a:pPr>
            <a:endParaRPr lang="en-US" sz="2800" spc="-1" dirty="0">
              <a:latin typeface="Arial"/>
            </a:endParaRPr>
          </a:p>
        </p:txBody>
      </p:sp>
      <p:sp>
        <p:nvSpPr>
          <p:cNvPr id="256" name="CustomShape 3"/>
          <p:cNvSpPr/>
          <p:nvPr/>
        </p:nvSpPr>
        <p:spPr>
          <a:xfrm>
            <a:off x="3962520" y="6477120"/>
            <a:ext cx="608400" cy="2433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fld id="{E6601003-9810-49BD-80D5-4356D5F7BC25}" type="slidenum">
              <a:rPr lang="en-US" sz="1200" b="0" strike="noStrike" spc="-1">
                <a:solidFill>
                  <a:srgbClr val="000000"/>
                </a:solidFill>
                <a:latin typeface="Arial"/>
                <a:ea typeface="MS PGothic"/>
              </a:rPr>
              <a:t>50</a:t>
            </a:fld>
            <a:endParaRPr lang="en-US" sz="1200" b="0" strike="noStrike" spc="-1">
              <a:latin typeface="Arial"/>
            </a:endParaRPr>
          </a:p>
        </p:txBody>
      </p:sp>
      <p:sp>
        <p:nvSpPr>
          <p:cNvPr id="7" name="CustomShape 3">
            <a:extLst>
              <a:ext uri="{FF2B5EF4-FFF2-40B4-BE49-F238E27FC236}">
                <a16:creationId xmlns:a16="http://schemas.microsoft.com/office/drawing/2014/main" xmlns="" id="{65241216-02F0-9668-8150-3AF56CDF84D7}"/>
              </a:ext>
            </a:extLst>
          </p:cNvPr>
          <p:cNvSpPr/>
          <p:nvPr/>
        </p:nvSpPr>
        <p:spPr>
          <a:xfrm>
            <a:off x="140770" y="4725144"/>
            <a:ext cx="9324528" cy="706432"/>
          </a:xfrm>
          <a:prstGeom prst="rect">
            <a:avLst/>
          </a:prstGeom>
          <a:solidFill>
            <a:srgbClr val="F8F9FA"/>
          </a:solidFill>
          <a:ln w="9360">
            <a:noFill/>
          </a:ln>
        </p:spPr>
        <p:style>
          <a:lnRef idx="0">
            <a:scrgbClr r="0" g="0" b="0"/>
          </a:lnRef>
          <a:fillRef idx="0">
            <a:scrgbClr r="0" g="0" b="0"/>
          </a:fillRef>
          <a:effectRef idx="0">
            <a:scrgbClr r="0" g="0" b="0"/>
          </a:effectRef>
          <a:fontRef idx="minor"/>
        </p:style>
        <p:txBody>
          <a:bodyPr wrap="square" lIns="90000" tIns="45000" rIns="90000" bIns="45000" anchor="ctr">
            <a:spAutoFit/>
          </a:bodyPr>
          <a:lstStyle/>
          <a:p>
            <a:pPr>
              <a:lnSpc>
                <a:spcPct val="100000"/>
              </a:lnSpc>
            </a:pPr>
            <a:r>
              <a:rPr lang="de-DE" sz="2000" b="0" i="0" dirty="0">
                <a:solidFill>
                  <a:srgbClr val="00B050"/>
                </a:solidFill>
                <a:effectLst/>
                <a:latin typeface="Courier"/>
              </a:rPr>
              <a:t>{"$schema": </a:t>
            </a:r>
            <a:r>
              <a:rPr lang="de-DE" sz="2000" b="0" i="0" dirty="0">
                <a:solidFill>
                  <a:srgbClr val="FF0000"/>
                </a:solidFill>
                <a:effectLst/>
                <a:latin typeface="Courier"/>
              </a:rPr>
              <a:t>"http://json-schema.org/draft-07/schema#" </a:t>
            </a:r>
            <a:r>
              <a:rPr lang="de-DE" sz="2000" b="0" i="0" dirty="0">
                <a:solidFill>
                  <a:srgbClr val="00B050"/>
                </a:solidFill>
                <a:effectLst/>
                <a:latin typeface="Courier"/>
              </a:rPr>
              <a:t>}</a:t>
            </a:r>
            <a:r>
              <a:rPr lang="de-DE" sz="2000" b="0" i="0" dirty="0">
                <a:solidFill>
                  <a:srgbClr val="DDDDDD"/>
                </a:solidFill>
                <a:effectLst/>
                <a:latin typeface="Courier"/>
              </a:rPr>
              <a:t> </a:t>
            </a:r>
            <a:r>
              <a:rPr lang="de-DE" sz="2000" b="0" i="0" dirty="0">
                <a:solidFill>
                  <a:srgbClr val="00B050"/>
                </a:solidFill>
                <a:effectLst/>
                <a:latin typeface="Courier"/>
              </a:rPr>
              <a:t>{"$schema": </a:t>
            </a:r>
            <a:r>
              <a:rPr lang="de-DE" sz="2000" b="0" i="0" dirty="0">
                <a:solidFill>
                  <a:srgbClr val="FF0000"/>
                </a:solidFill>
                <a:effectLst/>
                <a:latin typeface="Courier"/>
              </a:rPr>
              <a:t>"http://json-schema.org/draft/2019-09/schema#"</a:t>
            </a:r>
            <a:r>
              <a:rPr lang="de-DE" sz="2000" b="0" i="0" dirty="0">
                <a:solidFill>
                  <a:srgbClr val="00B050"/>
                </a:solidFill>
                <a:effectLst/>
                <a:latin typeface="Courier"/>
              </a:rPr>
              <a:t>}</a:t>
            </a:r>
            <a:endParaRPr lang="en-US" sz="2000" b="0" strike="noStrike" spc="-1" dirty="0">
              <a:solidFill>
                <a:srgbClr val="00B050"/>
              </a:solidFill>
              <a:latin typeface="Arial"/>
            </a:endParaRPr>
          </a:p>
        </p:txBody>
      </p:sp>
      <p:sp>
        <p:nvSpPr>
          <p:cNvPr id="9" name="CustomShape 3">
            <a:extLst>
              <a:ext uri="{FF2B5EF4-FFF2-40B4-BE49-F238E27FC236}">
                <a16:creationId xmlns:a16="http://schemas.microsoft.com/office/drawing/2014/main" xmlns="" id="{C1480935-D46E-6ADE-C8EA-7E7DD23B52E2}"/>
              </a:ext>
            </a:extLst>
          </p:cNvPr>
          <p:cNvSpPr/>
          <p:nvPr/>
        </p:nvSpPr>
        <p:spPr>
          <a:xfrm>
            <a:off x="24544" y="4725144"/>
            <a:ext cx="9324528" cy="706432"/>
          </a:xfrm>
          <a:prstGeom prst="rect">
            <a:avLst/>
          </a:prstGeom>
          <a:solidFill>
            <a:srgbClr val="F8F9FA"/>
          </a:solidFill>
          <a:ln w="9360">
            <a:noFill/>
          </a:ln>
        </p:spPr>
        <p:style>
          <a:lnRef idx="0">
            <a:scrgbClr r="0" g="0" b="0"/>
          </a:lnRef>
          <a:fillRef idx="0">
            <a:scrgbClr r="0" g="0" b="0"/>
          </a:fillRef>
          <a:effectRef idx="0">
            <a:scrgbClr r="0" g="0" b="0"/>
          </a:effectRef>
          <a:fontRef idx="minor"/>
        </p:style>
        <p:txBody>
          <a:bodyPr wrap="square" lIns="90000" tIns="45000" rIns="90000" bIns="45000" anchor="ctr">
            <a:spAutoFit/>
          </a:bodyPr>
          <a:lstStyle/>
          <a:p>
            <a:pPr>
              <a:lnSpc>
                <a:spcPct val="100000"/>
              </a:lnSpc>
            </a:pPr>
            <a:r>
              <a:rPr lang="de-DE" sz="2000" b="0" i="0" dirty="0">
                <a:effectLst/>
                <a:latin typeface="Courier"/>
              </a:rPr>
              <a:t>{</a:t>
            </a:r>
            <a:r>
              <a:rPr lang="de-DE" sz="2000" b="0" i="0" dirty="0">
                <a:solidFill>
                  <a:srgbClr val="00B050"/>
                </a:solidFill>
                <a:effectLst/>
                <a:latin typeface="Courier"/>
              </a:rPr>
              <a:t>"$schema": </a:t>
            </a:r>
            <a:r>
              <a:rPr lang="de-DE" sz="2000" b="0" i="0" dirty="0">
                <a:solidFill>
                  <a:srgbClr val="FF0000"/>
                </a:solidFill>
                <a:effectLst/>
                <a:latin typeface="Courier"/>
              </a:rPr>
              <a:t>"http://json-schema.org/draft-07/schema#" </a:t>
            </a:r>
            <a:r>
              <a:rPr lang="de-DE" sz="2000" b="0" i="0" dirty="0">
                <a:effectLst/>
                <a:latin typeface="Courier"/>
              </a:rPr>
              <a:t>}</a:t>
            </a:r>
            <a:r>
              <a:rPr lang="de-DE" sz="2000" b="0" i="0" dirty="0">
                <a:solidFill>
                  <a:srgbClr val="DDDDDD"/>
                </a:solidFill>
                <a:effectLst/>
                <a:latin typeface="Courier"/>
              </a:rPr>
              <a:t> </a:t>
            </a:r>
            <a:r>
              <a:rPr lang="de-DE" sz="2000" b="0" i="0" dirty="0">
                <a:effectLst/>
                <a:latin typeface="Courier"/>
              </a:rPr>
              <a:t>{</a:t>
            </a:r>
            <a:r>
              <a:rPr lang="de-DE" sz="2000" b="0" i="0" dirty="0">
                <a:solidFill>
                  <a:srgbClr val="00B050"/>
                </a:solidFill>
                <a:effectLst/>
                <a:latin typeface="Courier"/>
              </a:rPr>
              <a:t>"$schema": </a:t>
            </a:r>
            <a:r>
              <a:rPr lang="de-DE" sz="2000" b="0" i="0" dirty="0">
                <a:solidFill>
                  <a:srgbClr val="FF0000"/>
                </a:solidFill>
                <a:effectLst/>
                <a:latin typeface="Courier"/>
              </a:rPr>
              <a:t>"http://json-schema.org/draft/2019-09/schema#"</a:t>
            </a:r>
            <a:r>
              <a:rPr lang="de-DE" sz="2000" b="0" i="0" dirty="0">
                <a:effectLst/>
                <a:latin typeface="Courier"/>
              </a:rPr>
              <a:t>}</a:t>
            </a:r>
            <a:endParaRPr lang="en-US" sz="2000" b="0" strike="noStrike" spc="-1" dirty="0">
              <a:latin typeface="Arial"/>
            </a:endParaRPr>
          </a:p>
        </p:txBody>
      </p:sp>
    </p:spTree>
    <p:extLst>
      <p:ext uri="{BB962C8B-B14F-4D97-AF65-F5344CB8AC3E}">
        <p14:creationId xmlns:p14="http://schemas.microsoft.com/office/powerpoint/2010/main" val="2162009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CustomShape 1"/>
          <p:cNvSpPr/>
          <p:nvPr/>
        </p:nvSpPr>
        <p:spPr>
          <a:xfrm>
            <a:off x="304920" y="152280"/>
            <a:ext cx="8457120" cy="761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en-US" sz="4500" b="0" strike="noStrike" spc="-1" dirty="0">
                <a:solidFill>
                  <a:srgbClr val="293A83"/>
                </a:solidFill>
                <a:latin typeface="Calibri"/>
                <a:ea typeface="DejaVu Sans"/>
              </a:rPr>
              <a:t>JSON SCHEMA</a:t>
            </a:r>
            <a:endParaRPr lang="en-US" sz="4500" b="0" strike="noStrike" spc="-1" dirty="0">
              <a:latin typeface="Arial"/>
            </a:endParaRPr>
          </a:p>
        </p:txBody>
      </p:sp>
      <p:sp>
        <p:nvSpPr>
          <p:cNvPr id="255" name="CustomShape 2"/>
          <p:cNvSpPr/>
          <p:nvPr/>
        </p:nvSpPr>
        <p:spPr>
          <a:xfrm>
            <a:off x="107504" y="1143000"/>
            <a:ext cx="8928992" cy="51804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457200" indent="-457200">
              <a:lnSpc>
                <a:spcPct val="100000"/>
              </a:lnSpc>
              <a:spcBef>
                <a:spcPts val="1199"/>
              </a:spcBef>
              <a:buClr>
                <a:srgbClr val="0070C0"/>
              </a:buClr>
              <a:buFont typeface="Wingdings" panose="05000000000000000000" pitchFamily="2" charset="2"/>
              <a:buChar char="Ø"/>
            </a:pPr>
            <a:r>
              <a:rPr lang="en-US" sz="3600" spc="-1" dirty="0">
                <a:solidFill>
                  <a:srgbClr val="FF0000"/>
                </a:solidFill>
                <a:latin typeface="Calibri"/>
              </a:rPr>
              <a:t>$id </a:t>
            </a:r>
            <a:r>
              <a:rPr lang="en-US" sz="3400" spc="-1" dirty="0">
                <a:latin typeface="Calibri"/>
              </a:rPr>
              <a:t>: include an </a:t>
            </a:r>
            <a:r>
              <a:rPr lang="en-US" sz="3200" spc="-1" dirty="0">
                <a:solidFill>
                  <a:srgbClr val="FF0000"/>
                </a:solidFill>
                <a:latin typeface="Calibri"/>
              </a:rPr>
              <a:t>$id </a:t>
            </a:r>
            <a:r>
              <a:rPr lang="en-US" sz="3400" spc="-1" dirty="0">
                <a:latin typeface="Calibri"/>
              </a:rPr>
              <a:t>property as a unique identifier for each schema(best practice).</a:t>
            </a:r>
          </a:p>
          <a:p>
            <a:pPr marL="914400" lvl="1" indent="-457200">
              <a:spcBef>
                <a:spcPts val="1199"/>
              </a:spcBef>
              <a:buClr>
                <a:srgbClr val="00B050"/>
              </a:buClr>
              <a:buFont typeface="Wingdings" panose="05000000000000000000" pitchFamily="2" charset="2"/>
              <a:buChar char="Ø"/>
            </a:pPr>
            <a:r>
              <a:rPr lang="en-US" sz="2800" b="0" i="0" dirty="0">
                <a:effectLst/>
                <a:latin typeface="Lato" panose="020F0502020204030203" pitchFamily="34" charset="0"/>
              </a:rPr>
              <a:t>For now, just set it to a URL at a domain you control, for example:</a:t>
            </a:r>
          </a:p>
          <a:p>
            <a:pPr marL="914400" lvl="1" indent="-457200">
              <a:spcBef>
                <a:spcPts val="1199"/>
              </a:spcBef>
              <a:buClr>
                <a:srgbClr val="00B050"/>
              </a:buClr>
              <a:buFont typeface="Wingdings" panose="05000000000000000000" pitchFamily="2" charset="2"/>
              <a:buChar char="Ø"/>
            </a:pPr>
            <a:endParaRPr lang="en-US" sz="2800" b="0" i="0" dirty="0">
              <a:effectLst/>
              <a:latin typeface="Lato" panose="020F0502020204030203" pitchFamily="34" charset="0"/>
            </a:endParaRPr>
          </a:p>
          <a:p>
            <a:pPr marL="457200" indent="-457200">
              <a:spcBef>
                <a:spcPts val="1199"/>
              </a:spcBef>
              <a:buClr>
                <a:srgbClr val="00B050"/>
              </a:buClr>
              <a:buFont typeface="Wingdings" panose="05000000000000000000" pitchFamily="2" charset="2"/>
              <a:buChar char="Ø"/>
            </a:pPr>
            <a:r>
              <a:rPr lang="en-US" sz="2800" b="0" i="0" dirty="0">
                <a:effectLst/>
                <a:latin typeface="Lato" panose="020F0502020204030203" pitchFamily="34" charset="0"/>
              </a:rPr>
              <a:t>JSON Schema includes a few keywords such as </a:t>
            </a:r>
            <a:r>
              <a:rPr lang="en-US" sz="2800" b="0" i="0" dirty="0">
                <a:solidFill>
                  <a:srgbClr val="FF0000"/>
                </a:solidFill>
                <a:effectLst/>
                <a:latin typeface="Lato" panose="020F0502020204030203" pitchFamily="34" charset="0"/>
              </a:rPr>
              <a:t>title</a:t>
            </a:r>
            <a:r>
              <a:rPr lang="en-US" sz="2800" b="0" i="0" dirty="0">
                <a:effectLst/>
                <a:latin typeface="Lato" panose="020F0502020204030203" pitchFamily="34" charset="0"/>
              </a:rPr>
              <a:t>, </a:t>
            </a:r>
            <a:r>
              <a:rPr lang="en-US" sz="2800" b="0" i="0" dirty="0">
                <a:solidFill>
                  <a:srgbClr val="FF0000"/>
                </a:solidFill>
                <a:effectLst/>
                <a:latin typeface="Lato" panose="020F0502020204030203" pitchFamily="34" charset="0"/>
              </a:rPr>
              <a:t>description</a:t>
            </a:r>
            <a:r>
              <a:rPr lang="en-US" sz="2800" b="0" i="0" dirty="0">
                <a:effectLst/>
                <a:latin typeface="Lato" panose="020F0502020204030203" pitchFamily="34" charset="0"/>
              </a:rPr>
              <a:t>, </a:t>
            </a:r>
            <a:r>
              <a:rPr lang="en-US" sz="2800" b="0" i="0" dirty="0">
                <a:solidFill>
                  <a:srgbClr val="FF0000"/>
                </a:solidFill>
                <a:effectLst/>
                <a:latin typeface="Lato" panose="020F0502020204030203" pitchFamily="34" charset="0"/>
              </a:rPr>
              <a:t>default</a:t>
            </a:r>
            <a:r>
              <a:rPr lang="en-US" sz="2800" b="0" i="0" dirty="0">
                <a:effectLst/>
                <a:latin typeface="Lato" panose="020F0502020204030203" pitchFamily="34" charset="0"/>
              </a:rPr>
              <a:t>, </a:t>
            </a:r>
            <a:r>
              <a:rPr lang="en-US" sz="2800" b="0" i="0" dirty="0">
                <a:solidFill>
                  <a:srgbClr val="FF0000"/>
                </a:solidFill>
                <a:effectLst/>
                <a:latin typeface="Lato" panose="020F0502020204030203" pitchFamily="34" charset="0"/>
              </a:rPr>
              <a:t>examples</a:t>
            </a:r>
            <a:r>
              <a:rPr lang="en-US" sz="2800" b="0" i="0" dirty="0">
                <a:effectLst/>
                <a:latin typeface="Lato" panose="020F0502020204030203" pitchFamily="34" charset="0"/>
              </a:rPr>
              <a:t> that aren’t strictly used for validation, but are used to describe parts of a schema</a:t>
            </a:r>
          </a:p>
          <a:p>
            <a:pPr marL="914400" lvl="1" indent="-457200">
              <a:spcBef>
                <a:spcPts val="1199"/>
              </a:spcBef>
              <a:buClr>
                <a:srgbClr val="00B050"/>
              </a:buClr>
              <a:buFont typeface="Wingdings" panose="05000000000000000000" pitchFamily="2" charset="2"/>
              <a:buChar char="Ø"/>
            </a:pPr>
            <a:r>
              <a:rPr lang="en-US" sz="2400" b="0" i="0" dirty="0">
                <a:effectLst/>
                <a:latin typeface="Lato" panose="020F0502020204030203" pitchFamily="34" charset="0"/>
              </a:rPr>
              <a:t>The default keyword specifies a default value for an item</a:t>
            </a:r>
          </a:p>
          <a:p>
            <a:pPr marL="457200" indent="-457200">
              <a:lnSpc>
                <a:spcPct val="100000"/>
              </a:lnSpc>
              <a:spcBef>
                <a:spcPts val="1199"/>
              </a:spcBef>
              <a:buClr>
                <a:srgbClr val="0070C0"/>
              </a:buClr>
              <a:buFont typeface="Wingdings" panose="05000000000000000000" pitchFamily="2" charset="2"/>
              <a:buChar char="Ø"/>
            </a:pPr>
            <a:endParaRPr lang="en-US" sz="3400" spc="-1" dirty="0">
              <a:latin typeface="Calibri"/>
            </a:endParaRPr>
          </a:p>
        </p:txBody>
      </p:sp>
      <p:sp>
        <p:nvSpPr>
          <p:cNvPr id="256" name="CustomShape 3"/>
          <p:cNvSpPr/>
          <p:nvPr/>
        </p:nvSpPr>
        <p:spPr>
          <a:xfrm>
            <a:off x="3962520" y="6477120"/>
            <a:ext cx="608400" cy="2433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fld id="{E6601003-9810-49BD-80D5-4356D5F7BC25}" type="slidenum">
              <a:rPr lang="en-US" sz="1200" b="0" strike="noStrike" spc="-1">
                <a:solidFill>
                  <a:srgbClr val="000000"/>
                </a:solidFill>
                <a:latin typeface="Arial"/>
                <a:ea typeface="MS PGothic"/>
              </a:rPr>
              <a:t>51</a:t>
            </a:fld>
            <a:endParaRPr lang="en-US" sz="1200" b="0" strike="noStrike" spc="-1">
              <a:latin typeface="Arial"/>
            </a:endParaRPr>
          </a:p>
        </p:txBody>
      </p:sp>
      <p:sp>
        <p:nvSpPr>
          <p:cNvPr id="2" name="CustomShape 3">
            <a:extLst>
              <a:ext uri="{FF2B5EF4-FFF2-40B4-BE49-F238E27FC236}">
                <a16:creationId xmlns:a16="http://schemas.microsoft.com/office/drawing/2014/main" xmlns="" id="{4A7FB44D-92E3-C7AF-51CD-E1AF87A2DC5E}"/>
              </a:ext>
            </a:extLst>
          </p:cNvPr>
          <p:cNvSpPr/>
          <p:nvPr/>
        </p:nvSpPr>
        <p:spPr>
          <a:xfrm>
            <a:off x="107504" y="3229672"/>
            <a:ext cx="8928992" cy="398655"/>
          </a:xfrm>
          <a:prstGeom prst="rect">
            <a:avLst/>
          </a:prstGeom>
          <a:solidFill>
            <a:srgbClr val="F8F9FA"/>
          </a:solidFill>
          <a:ln w="9360">
            <a:noFill/>
          </a:ln>
        </p:spPr>
        <p:style>
          <a:lnRef idx="0">
            <a:scrgbClr r="0" g="0" b="0"/>
          </a:lnRef>
          <a:fillRef idx="0">
            <a:scrgbClr r="0" g="0" b="0"/>
          </a:fillRef>
          <a:effectRef idx="0">
            <a:scrgbClr r="0" g="0" b="0"/>
          </a:effectRef>
          <a:fontRef idx="minor"/>
        </p:style>
        <p:txBody>
          <a:bodyPr wrap="square" lIns="90000" tIns="45000" rIns="90000" bIns="45000" anchor="ctr">
            <a:spAutoFit/>
          </a:bodyPr>
          <a:lstStyle/>
          <a:p>
            <a:pPr>
              <a:lnSpc>
                <a:spcPct val="100000"/>
              </a:lnSpc>
            </a:pPr>
            <a:r>
              <a:rPr lang="en-US" sz="2000" b="0" i="0" dirty="0">
                <a:effectLst/>
                <a:latin typeface="Courier"/>
              </a:rPr>
              <a:t>{</a:t>
            </a:r>
            <a:r>
              <a:rPr lang="en-US" sz="2000" b="0" i="0" dirty="0">
                <a:solidFill>
                  <a:srgbClr val="00B050"/>
                </a:solidFill>
                <a:effectLst/>
                <a:latin typeface="Courier"/>
              </a:rPr>
              <a:t> "$id": </a:t>
            </a:r>
            <a:r>
              <a:rPr lang="en-US" sz="2000" b="0" i="0" dirty="0">
                <a:solidFill>
                  <a:srgbClr val="FF0000"/>
                </a:solidFill>
                <a:effectLst/>
                <a:latin typeface="Courier"/>
              </a:rPr>
              <a:t>"http://yourdomain.com/schemas/</a:t>
            </a:r>
            <a:r>
              <a:rPr lang="en-US" sz="2000" b="0" i="0" dirty="0" err="1">
                <a:solidFill>
                  <a:srgbClr val="FF0000"/>
                </a:solidFill>
                <a:effectLst/>
                <a:latin typeface="Courier"/>
              </a:rPr>
              <a:t>myschema.json</a:t>
            </a:r>
            <a:r>
              <a:rPr lang="en-US" sz="2000" b="0" i="0" dirty="0">
                <a:solidFill>
                  <a:srgbClr val="FF0000"/>
                </a:solidFill>
                <a:effectLst/>
                <a:latin typeface="Courier"/>
              </a:rPr>
              <a:t>" </a:t>
            </a:r>
            <a:r>
              <a:rPr lang="en-US" sz="2000" b="0" i="0" dirty="0">
                <a:effectLst/>
                <a:latin typeface="Courier"/>
              </a:rPr>
              <a:t>}</a:t>
            </a:r>
            <a:r>
              <a:rPr lang="en-US" sz="2000" b="0" i="0" dirty="0">
                <a:solidFill>
                  <a:srgbClr val="FF0000"/>
                </a:solidFill>
                <a:effectLst/>
                <a:latin typeface="Courier"/>
              </a:rPr>
              <a:t> </a:t>
            </a:r>
            <a:endParaRPr lang="en-US" sz="2000" b="0" strike="noStrike" spc="-1" dirty="0">
              <a:solidFill>
                <a:srgbClr val="FF0000"/>
              </a:solidFill>
              <a:latin typeface="Arial"/>
            </a:endParaRPr>
          </a:p>
        </p:txBody>
      </p:sp>
    </p:spTree>
    <p:extLst>
      <p:ext uri="{BB962C8B-B14F-4D97-AF65-F5344CB8AC3E}">
        <p14:creationId xmlns:p14="http://schemas.microsoft.com/office/powerpoint/2010/main" val="217408092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CustomShape 1"/>
          <p:cNvSpPr/>
          <p:nvPr/>
        </p:nvSpPr>
        <p:spPr>
          <a:xfrm>
            <a:off x="304920" y="152280"/>
            <a:ext cx="8457120" cy="761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en-US" sz="4500" b="0" strike="noStrike" spc="-1">
                <a:solidFill>
                  <a:srgbClr val="293A83"/>
                </a:solidFill>
                <a:latin typeface="Calibri"/>
                <a:ea typeface="DejaVu Sans"/>
              </a:rPr>
              <a:t>JSON Schema</a:t>
            </a:r>
            <a:endParaRPr lang="en-US" sz="4500" b="0" strike="noStrike" spc="-1">
              <a:latin typeface="Arial"/>
            </a:endParaRPr>
          </a:p>
        </p:txBody>
      </p:sp>
      <p:sp>
        <p:nvSpPr>
          <p:cNvPr id="255" name="CustomShape 2"/>
          <p:cNvSpPr/>
          <p:nvPr/>
        </p:nvSpPr>
        <p:spPr>
          <a:xfrm>
            <a:off x="304920" y="1143000"/>
            <a:ext cx="8380800" cy="51804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457200" indent="-457200">
              <a:lnSpc>
                <a:spcPct val="100000"/>
              </a:lnSpc>
              <a:buClr>
                <a:srgbClr val="0070C0"/>
              </a:buClr>
              <a:buFont typeface="Wingdings" panose="05000000000000000000" pitchFamily="2" charset="2"/>
              <a:buChar char="Ø"/>
            </a:pPr>
            <a:r>
              <a:rPr lang="en-US" sz="3400" spc="-1" dirty="0">
                <a:latin typeface="Calibri"/>
              </a:rPr>
              <a:t>Sample Structure:</a:t>
            </a:r>
            <a:endParaRPr lang="fa-IR" sz="3400" b="0" strike="noStrike" spc="-1" dirty="0">
              <a:solidFill>
                <a:srgbClr val="000000"/>
              </a:solidFill>
              <a:latin typeface="Calibri"/>
              <a:ea typeface="DejaVu Sans"/>
            </a:endParaRPr>
          </a:p>
          <a:p>
            <a:pPr>
              <a:lnSpc>
                <a:spcPct val="100000"/>
              </a:lnSpc>
            </a:pPr>
            <a:r>
              <a:rPr lang="en-US" sz="2800" b="0" strike="noStrike" spc="-1" dirty="0">
                <a:solidFill>
                  <a:srgbClr val="000000"/>
                </a:solidFill>
                <a:latin typeface="Calibri"/>
                <a:ea typeface="DejaVu Sans"/>
              </a:rPr>
              <a:t>{</a:t>
            </a:r>
            <a:endParaRPr lang="en-US" sz="2800" b="0" strike="noStrike" spc="-1" dirty="0">
              <a:latin typeface="Arial"/>
            </a:endParaRPr>
          </a:p>
          <a:p>
            <a:pPr>
              <a:lnSpc>
                <a:spcPct val="100000"/>
              </a:lnSpc>
            </a:pPr>
            <a:r>
              <a:rPr lang="en-US" sz="2800" b="0" strike="noStrike" spc="-1" dirty="0">
                <a:solidFill>
                  <a:srgbClr val="000000"/>
                </a:solidFill>
                <a:latin typeface="Calibri"/>
                <a:ea typeface="DejaVu Sans"/>
              </a:rPr>
              <a:t>	</a:t>
            </a:r>
            <a:r>
              <a:rPr lang="en-US" sz="2800" b="1" strike="noStrike" spc="-1" dirty="0">
                <a:solidFill>
                  <a:srgbClr val="0033CC"/>
                </a:solidFill>
                <a:latin typeface="Courier New"/>
                <a:ea typeface="DejaVu Sans"/>
              </a:rPr>
              <a:t>$schema</a:t>
            </a:r>
            <a:r>
              <a:rPr lang="en-US" sz="2800" b="0" strike="noStrike" spc="-1" dirty="0">
                <a:solidFill>
                  <a:srgbClr val="000000"/>
                </a:solidFill>
                <a:latin typeface="Calibri"/>
                <a:ea typeface="DejaVu Sans"/>
              </a:rPr>
              <a:t>: </a:t>
            </a:r>
            <a:r>
              <a:rPr lang="en-US" sz="3000" b="0" strike="noStrike" spc="-1" dirty="0">
                <a:solidFill>
                  <a:srgbClr val="000000"/>
                </a:solidFill>
                <a:latin typeface="Calibri"/>
                <a:ea typeface="DejaVu Sans"/>
              </a:rPr>
              <a:t>http://json-schema.org/schema#</a:t>
            </a:r>
            <a:endParaRPr lang="en-US" sz="3000" b="0" strike="noStrike" spc="-1" dirty="0">
              <a:latin typeface="Arial"/>
            </a:endParaRPr>
          </a:p>
          <a:p>
            <a:pPr>
              <a:lnSpc>
                <a:spcPct val="100000"/>
              </a:lnSpc>
            </a:pPr>
            <a:r>
              <a:rPr lang="en-US" sz="2800" b="0" strike="noStrike" spc="-1" dirty="0">
                <a:solidFill>
                  <a:srgbClr val="000000"/>
                </a:solidFill>
                <a:latin typeface="Calibri"/>
                <a:ea typeface="DejaVu Sans"/>
              </a:rPr>
              <a:t>	</a:t>
            </a:r>
            <a:r>
              <a:rPr lang="en-US" sz="2800" b="1" strike="noStrike" spc="-1" dirty="0">
                <a:solidFill>
                  <a:srgbClr val="0033CC"/>
                </a:solidFill>
                <a:latin typeface="Courier New"/>
                <a:ea typeface="DejaVu Sans"/>
              </a:rPr>
              <a:t>$id</a:t>
            </a:r>
            <a:r>
              <a:rPr lang="en-US" sz="2800" b="0" strike="noStrike" spc="-1" dirty="0">
                <a:solidFill>
                  <a:srgbClr val="000000"/>
                </a:solidFill>
                <a:latin typeface="Calibri"/>
                <a:ea typeface="DejaVu Sans"/>
              </a:rPr>
              <a:t>: </a:t>
            </a:r>
            <a:r>
              <a:rPr lang="en-US" sz="3000" b="0" strike="noStrike" spc="-1" dirty="0">
                <a:solidFill>
                  <a:srgbClr val="000000"/>
                </a:solidFill>
                <a:latin typeface="Calibri"/>
                <a:ea typeface="DejaVu Sans"/>
              </a:rPr>
              <a:t>URL</a:t>
            </a:r>
            <a:endParaRPr lang="en-US" sz="3000" b="0" strike="noStrike" spc="-1" dirty="0">
              <a:latin typeface="Arial"/>
            </a:endParaRPr>
          </a:p>
          <a:p>
            <a:pPr>
              <a:lnSpc>
                <a:spcPct val="100000"/>
              </a:lnSpc>
            </a:pPr>
            <a:r>
              <a:rPr lang="en-US" sz="2800" b="0" strike="noStrike" spc="-1" dirty="0">
                <a:solidFill>
                  <a:srgbClr val="000000"/>
                </a:solidFill>
                <a:latin typeface="Calibri"/>
                <a:ea typeface="DejaVu Sans"/>
              </a:rPr>
              <a:t>	</a:t>
            </a:r>
            <a:r>
              <a:rPr lang="en-US" sz="2800" b="1" strike="noStrike" spc="-1" dirty="0">
                <a:solidFill>
                  <a:srgbClr val="0033CC"/>
                </a:solidFill>
                <a:latin typeface="Courier New"/>
                <a:ea typeface="DejaVu Sans"/>
              </a:rPr>
              <a:t>"title"</a:t>
            </a:r>
            <a:r>
              <a:rPr lang="en-US" sz="2800" b="0" strike="noStrike" spc="-1" dirty="0">
                <a:solidFill>
                  <a:srgbClr val="000000"/>
                </a:solidFill>
                <a:latin typeface="Calibri"/>
                <a:ea typeface="DejaVu Sans"/>
              </a:rPr>
              <a:t>: </a:t>
            </a:r>
            <a:r>
              <a:rPr lang="en-US" sz="3000" b="0" strike="noStrike" spc="-1" dirty="0">
                <a:solidFill>
                  <a:srgbClr val="000000"/>
                </a:solidFill>
                <a:latin typeface="Calibri"/>
                <a:ea typeface="DejaVu Sans"/>
              </a:rPr>
              <a:t>“String”</a:t>
            </a:r>
            <a:endParaRPr lang="en-US" sz="3000" b="0" strike="noStrike" spc="-1" dirty="0">
              <a:latin typeface="Arial"/>
            </a:endParaRPr>
          </a:p>
          <a:p>
            <a:pPr>
              <a:lnSpc>
                <a:spcPct val="100000"/>
              </a:lnSpc>
            </a:pPr>
            <a:r>
              <a:rPr lang="en-US" sz="2800" b="0" strike="noStrike" spc="-1" dirty="0">
                <a:solidFill>
                  <a:srgbClr val="000000"/>
                </a:solidFill>
                <a:latin typeface="Calibri"/>
                <a:ea typeface="DejaVu Sans"/>
              </a:rPr>
              <a:t>	</a:t>
            </a:r>
            <a:r>
              <a:rPr lang="en-US" sz="2800" b="1" strike="noStrike" spc="-1" dirty="0">
                <a:solidFill>
                  <a:srgbClr val="0033CC"/>
                </a:solidFill>
                <a:latin typeface="Courier New"/>
                <a:ea typeface="DejaVu Sans"/>
              </a:rPr>
              <a:t>"description"</a:t>
            </a:r>
            <a:r>
              <a:rPr lang="en-US" sz="2800" b="0" strike="noStrike" spc="-1" dirty="0">
                <a:solidFill>
                  <a:srgbClr val="000000"/>
                </a:solidFill>
                <a:latin typeface="Calibri"/>
                <a:ea typeface="DejaVu Sans"/>
              </a:rPr>
              <a:t>: </a:t>
            </a:r>
            <a:r>
              <a:rPr lang="en-US" sz="3000" b="0" strike="noStrike" spc="-1" dirty="0">
                <a:solidFill>
                  <a:srgbClr val="000000"/>
                </a:solidFill>
                <a:latin typeface="Calibri"/>
                <a:ea typeface="DejaVu Sans"/>
              </a:rPr>
              <a:t>“String”</a:t>
            </a:r>
            <a:endParaRPr lang="en-US" sz="3000" b="0" strike="noStrike" spc="-1" dirty="0">
              <a:latin typeface="Arial"/>
            </a:endParaRPr>
          </a:p>
          <a:p>
            <a:pPr>
              <a:lnSpc>
                <a:spcPct val="100000"/>
              </a:lnSpc>
            </a:pPr>
            <a:r>
              <a:rPr lang="en-US" sz="2800" b="0" strike="noStrike" spc="-1" dirty="0">
                <a:solidFill>
                  <a:srgbClr val="000000"/>
                </a:solidFill>
                <a:latin typeface="Calibri"/>
                <a:ea typeface="DejaVu Sans"/>
              </a:rPr>
              <a:t>	</a:t>
            </a:r>
            <a:r>
              <a:rPr lang="en-US" sz="2800" b="1" strike="noStrike" spc="-1" dirty="0">
                <a:solidFill>
                  <a:srgbClr val="FF0000"/>
                </a:solidFill>
                <a:latin typeface="Courier New"/>
                <a:ea typeface="DejaVu Sans"/>
              </a:rPr>
              <a:t>"type"</a:t>
            </a:r>
            <a:r>
              <a:rPr lang="en-US" sz="2800" b="0" strike="noStrike" spc="-1" dirty="0">
                <a:solidFill>
                  <a:srgbClr val="000000"/>
                </a:solidFill>
                <a:latin typeface="Calibri"/>
                <a:ea typeface="DejaVu Sans"/>
              </a:rPr>
              <a:t>: </a:t>
            </a:r>
            <a:r>
              <a:rPr lang="en-US" sz="2800" b="1" strike="noStrike" spc="-1" dirty="0">
                <a:solidFill>
                  <a:srgbClr val="0033CC"/>
                </a:solidFill>
                <a:latin typeface="Courier New"/>
                <a:ea typeface="DejaVu Sans"/>
              </a:rPr>
              <a:t>string</a:t>
            </a:r>
            <a:r>
              <a:rPr lang="en-US" sz="2800" b="0" strike="noStrike" spc="-1" dirty="0">
                <a:solidFill>
                  <a:srgbClr val="000000"/>
                </a:solidFill>
                <a:latin typeface="Calibri"/>
                <a:ea typeface="DejaVu Sans"/>
              </a:rPr>
              <a:t>, </a:t>
            </a:r>
            <a:r>
              <a:rPr lang="en-US" sz="2800" b="1" strike="noStrike" spc="-1" dirty="0">
                <a:solidFill>
                  <a:srgbClr val="0033CC"/>
                </a:solidFill>
                <a:latin typeface="Courier New"/>
                <a:ea typeface="DejaVu Sans"/>
              </a:rPr>
              <a:t>integer</a:t>
            </a:r>
            <a:r>
              <a:rPr lang="en-US" sz="2800" b="0" strike="noStrike" spc="-1" dirty="0">
                <a:solidFill>
                  <a:srgbClr val="000000"/>
                </a:solidFill>
                <a:latin typeface="Calibri"/>
                <a:ea typeface="DejaVu Sans"/>
              </a:rPr>
              <a:t>, </a:t>
            </a:r>
            <a:r>
              <a:rPr lang="en-US" sz="2800" b="1" strike="noStrike" spc="-1" dirty="0">
                <a:solidFill>
                  <a:srgbClr val="0033CC"/>
                </a:solidFill>
                <a:latin typeface="Courier New"/>
                <a:ea typeface="DejaVu Sans"/>
              </a:rPr>
              <a:t>number</a:t>
            </a:r>
            <a:r>
              <a:rPr lang="en-US" sz="2800" b="0" strike="noStrike" spc="-1" dirty="0">
                <a:solidFill>
                  <a:srgbClr val="000000"/>
                </a:solidFill>
                <a:latin typeface="Calibri"/>
                <a:ea typeface="DejaVu Sans"/>
              </a:rPr>
              <a:t>,</a:t>
            </a:r>
          </a:p>
          <a:p>
            <a:pPr>
              <a:lnSpc>
                <a:spcPct val="100000"/>
              </a:lnSpc>
            </a:pPr>
            <a:r>
              <a:rPr lang="en-US" sz="2800" spc="-1" dirty="0">
                <a:solidFill>
                  <a:srgbClr val="000000"/>
                </a:solidFill>
                <a:latin typeface="Calibri"/>
                <a:ea typeface="DejaVu Sans"/>
              </a:rPr>
              <a:t>		</a:t>
            </a:r>
            <a:r>
              <a:rPr lang="en-US" sz="2800" b="0" strike="noStrike" spc="-1" dirty="0">
                <a:solidFill>
                  <a:srgbClr val="000000"/>
                </a:solidFill>
                <a:latin typeface="Calibri"/>
                <a:ea typeface="DejaVu Sans"/>
              </a:rPr>
              <a:t> </a:t>
            </a:r>
            <a:r>
              <a:rPr lang="en-US" sz="2800" b="1" strike="noStrike" spc="-1" dirty="0">
                <a:solidFill>
                  <a:srgbClr val="FF0000"/>
                </a:solidFill>
                <a:latin typeface="Courier New"/>
                <a:ea typeface="DejaVu Sans"/>
              </a:rPr>
              <a:t>object</a:t>
            </a:r>
            <a:r>
              <a:rPr lang="en-US" sz="2800" b="0" strike="noStrike" spc="-1" dirty="0">
                <a:solidFill>
                  <a:srgbClr val="000000"/>
                </a:solidFill>
                <a:latin typeface="Calibri"/>
                <a:ea typeface="DejaVu Sans"/>
              </a:rPr>
              <a:t>, </a:t>
            </a:r>
            <a:r>
              <a:rPr lang="en-US" sz="2800" b="1" strike="noStrike" spc="-1" dirty="0">
                <a:solidFill>
                  <a:srgbClr val="0033CC"/>
                </a:solidFill>
                <a:latin typeface="Courier New"/>
                <a:ea typeface="DejaVu Sans"/>
              </a:rPr>
              <a:t>array</a:t>
            </a:r>
            <a:r>
              <a:rPr lang="en-US" sz="2800" b="0" strike="noStrike" spc="-1" dirty="0">
                <a:solidFill>
                  <a:srgbClr val="000000"/>
                </a:solidFill>
                <a:latin typeface="Calibri"/>
                <a:ea typeface="DejaVu Sans"/>
              </a:rPr>
              <a:t>, </a:t>
            </a:r>
            <a:r>
              <a:rPr lang="en-US" sz="2800" b="1" strike="noStrike" spc="-1" dirty="0" err="1">
                <a:solidFill>
                  <a:srgbClr val="0033CC"/>
                </a:solidFill>
                <a:latin typeface="Courier New"/>
                <a:ea typeface="DejaVu Sans"/>
              </a:rPr>
              <a:t>boolean</a:t>
            </a:r>
            <a:r>
              <a:rPr lang="en-US" sz="2800" b="0" strike="noStrike" spc="-1" dirty="0">
                <a:solidFill>
                  <a:srgbClr val="000000"/>
                </a:solidFill>
                <a:latin typeface="Calibri"/>
                <a:ea typeface="DejaVu Sans"/>
              </a:rPr>
              <a:t>, </a:t>
            </a:r>
            <a:r>
              <a:rPr lang="en-US" sz="2800" b="1" strike="noStrike" spc="-1" dirty="0">
                <a:solidFill>
                  <a:srgbClr val="0033CC"/>
                </a:solidFill>
                <a:latin typeface="Courier New"/>
                <a:ea typeface="DejaVu Sans"/>
              </a:rPr>
              <a:t>null</a:t>
            </a:r>
            <a:endParaRPr lang="en-US" sz="2800" b="0" strike="noStrike" spc="-1" dirty="0">
              <a:latin typeface="Arial"/>
            </a:endParaRPr>
          </a:p>
          <a:p>
            <a:pPr>
              <a:lnSpc>
                <a:spcPct val="100000"/>
              </a:lnSpc>
            </a:pPr>
            <a:endParaRPr lang="en-US" sz="2800" b="0" strike="noStrike" spc="-1" dirty="0">
              <a:latin typeface="Arial"/>
            </a:endParaRPr>
          </a:p>
          <a:p>
            <a:pPr>
              <a:lnSpc>
                <a:spcPct val="100000"/>
              </a:lnSpc>
            </a:pPr>
            <a:r>
              <a:rPr lang="en-US" sz="2800" b="0" strike="noStrike" spc="-1" dirty="0">
                <a:solidFill>
                  <a:srgbClr val="000000"/>
                </a:solidFill>
                <a:latin typeface="Calibri"/>
                <a:ea typeface="DejaVu Sans"/>
              </a:rPr>
              <a:t>	</a:t>
            </a:r>
            <a:r>
              <a:rPr lang="en-US" sz="3200" b="0" strike="noStrike" spc="-1" dirty="0">
                <a:solidFill>
                  <a:srgbClr val="CC0000"/>
                </a:solidFill>
                <a:latin typeface="Calibri"/>
                <a:ea typeface="DejaVu Sans"/>
              </a:rPr>
              <a:t>type specific descriptions/settings</a:t>
            </a:r>
            <a:endParaRPr lang="en-US" sz="3200" b="0" strike="noStrike" spc="-1" dirty="0">
              <a:latin typeface="Arial"/>
            </a:endParaRPr>
          </a:p>
          <a:p>
            <a:pPr>
              <a:lnSpc>
                <a:spcPct val="100000"/>
              </a:lnSpc>
            </a:pPr>
            <a:r>
              <a:rPr lang="en-US" sz="2800" b="0" strike="noStrike" spc="-1" dirty="0">
                <a:solidFill>
                  <a:srgbClr val="000000"/>
                </a:solidFill>
                <a:latin typeface="Calibri"/>
                <a:ea typeface="DejaVu Sans"/>
              </a:rPr>
              <a:t>}</a:t>
            </a:r>
            <a:endParaRPr lang="en-US" sz="2800" b="0" strike="noStrike" spc="-1" dirty="0">
              <a:latin typeface="Arial"/>
            </a:endParaRPr>
          </a:p>
          <a:p>
            <a:pPr>
              <a:lnSpc>
                <a:spcPct val="100000"/>
              </a:lnSpc>
              <a:spcBef>
                <a:spcPts val="1199"/>
              </a:spcBef>
            </a:pPr>
            <a:endParaRPr lang="en-US" sz="2800" b="0" strike="noStrike" spc="-1" dirty="0">
              <a:latin typeface="Arial"/>
            </a:endParaRPr>
          </a:p>
        </p:txBody>
      </p:sp>
      <p:sp>
        <p:nvSpPr>
          <p:cNvPr id="256" name="CustomShape 3"/>
          <p:cNvSpPr/>
          <p:nvPr/>
        </p:nvSpPr>
        <p:spPr>
          <a:xfrm>
            <a:off x="3962520" y="6477120"/>
            <a:ext cx="608400" cy="2433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fld id="{E6601003-9810-49BD-80D5-4356D5F7BC25}" type="slidenum">
              <a:rPr lang="en-US" sz="1200" b="0" strike="noStrike" spc="-1">
                <a:solidFill>
                  <a:srgbClr val="000000"/>
                </a:solidFill>
                <a:latin typeface="Arial"/>
                <a:ea typeface="MS PGothic"/>
              </a:rPr>
              <a:t>52</a:t>
            </a:fld>
            <a:endParaRPr lang="en-US" sz="1200" b="0" strike="noStrike" spc="-1">
              <a:latin typeface="Arial"/>
            </a:endParaRPr>
          </a:p>
        </p:txBody>
      </p:sp>
      <p:sp>
        <p:nvSpPr>
          <p:cNvPr id="257" name="CustomShape 4"/>
          <p:cNvSpPr/>
          <p:nvPr/>
        </p:nvSpPr>
        <p:spPr>
          <a:xfrm>
            <a:off x="990720" y="2133720"/>
            <a:ext cx="7237800" cy="1827720"/>
          </a:xfrm>
          <a:prstGeom prst="roundRect">
            <a:avLst>
              <a:gd name="adj" fmla="val 16667"/>
            </a:avLst>
          </a:prstGeom>
          <a:solidFill>
            <a:srgbClr val="00B0F0">
              <a:alpha val="30000"/>
            </a:srgbClr>
          </a:solidFill>
          <a:ln>
            <a:noFill/>
          </a:ln>
        </p:spPr>
        <p:style>
          <a:lnRef idx="2">
            <a:schemeClr val="accent1">
              <a:shade val="50000"/>
            </a:schemeClr>
          </a:lnRef>
          <a:fillRef idx="1">
            <a:schemeClr val="accent1"/>
          </a:fillRef>
          <a:effectRef idx="0">
            <a:schemeClr val="accent1"/>
          </a:effectRef>
          <a:fontRef idx="minor"/>
        </p:style>
        <p:txBody>
          <a:bodyPr/>
          <a:lstStyle/>
          <a:p>
            <a:endParaRPr lang="en-US" dirty="0"/>
          </a:p>
        </p:txBody>
      </p:sp>
      <p:sp>
        <p:nvSpPr>
          <p:cNvPr id="2" name="Rounded Rectangular Callout 1"/>
          <p:cNvSpPr/>
          <p:nvPr/>
        </p:nvSpPr>
        <p:spPr>
          <a:xfrm>
            <a:off x="0" y="2406365"/>
            <a:ext cx="990720" cy="641215"/>
          </a:xfrm>
          <a:prstGeom prst="wedgeRoundRectCallout">
            <a:avLst>
              <a:gd name="adj1" fmla="val 82055"/>
              <a:gd name="adj2" fmla="val -43929"/>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schema</a:t>
            </a:r>
          </a:p>
          <a:p>
            <a:pPr algn="ctr"/>
            <a:r>
              <a:rPr lang="en-US" sz="1600" dirty="0">
                <a:solidFill>
                  <a:schemeClr val="tx1"/>
                </a:solidFill>
              </a:rPr>
              <a:t>Version</a:t>
            </a:r>
          </a:p>
        </p:txBody>
      </p:sp>
      <p:sp>
        <p:nvSpPr>
          <p:cNvPr id="7" name="Rounded Rectangular Callout 6"/>
          <p:cNvSpPr/>
          <p:nvPr/>
        </p:nvSpPr>
        <p:spPr>
          <a:xfrm>
            <a:off x="5364088" y="2940597"/>
            <a:ext cx="1782808" cy="641215"/>
          </a:xfrm>
          <a:prstGeom prst="wedgeRoundRectCallout">
            <a:avLst>
              <a:gd name="adj1" fmla="val -134181"/>
              <a:gd name="adj2" fmla="val -3489"/>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Documentation</a:t>
            </a:r>
          </a:p>
        </p:txBody>
      </p:sp>
      <p:sp>
        <p:nvSpPr>
          <p:cNvPr id="8" name="Rounded Rectangular Callout 7"/>
          <p:cNvSpPr/>
          <p:nvPr/>
        </p:nvSpPr>
        <p:spPr>
          <a:xfrm>
            <a:off x="5367856" y="2938592"/>
            <a:ext cx="1782808" cy="641215"/>
          </a:xfrm>
          <a:prstGeom prst="wedgeRoundRectCallout">
            <a:avLst>
              <a:gd name="adj1" fmla="val -96671"/>
              <a:gd name="adj2" fmla="val 47593"/>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Documentation</a:t>
            </a:r>
          </a:p>
        </p:txBody>
      </p:sp>
    </p:spTree>
    <p:extLst>
      <p:ext uri="{BB962C8B-B14F-4D97-AF65-F5344CB8AC3E}">
        <p14:creationId xmlns:p14="http://schemas.microsoft.com/office/powerpoint/2010/main" val="35062363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304920" y="152280"/>
            <a:ext cx="8457120" cy="761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en-US" sz="4500" b="0" strike="noStrike" spc="-1" dirty="0">
                <a:solidFill>
                  <a:srgbClr val="293A83"/>
                </a:solidFill>
                <a:latin typeface="Calibri"/>
                <a:ea typeface="DejaVu Sans"/>
              </a:rPr>
              <a:t>(Some) Type Specific Descriptions</a:t>
            </a:r>
            <a:endParaRPr lang="en-US" sz="4500" b="0" strike="noStrike" spc="-1" dirty="0">
              <a:latin typeface="Arial"/>
            </a:endParaRPr>
          </a:p>
        </p:txBody>
      </p:sp>
      <p:sp>
        <p:nvSpPr>
          <p:cNvPr id="259" name="CustomShape 2"/>
          <p:cNvSpPr/>
          <p:nvPr/>
        </p:nvSpPr>
        <p:spPr>
          <a:xfrm>
            <a:off x="251520" y="980728"/>
            <a:ext cx="9019608" cy="5318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nSpc>
                <a:spcPct val="100000"/>
              </a:lnSpc>
              <a:spcBef>
                <a:spcPts val="1199"/>
              </a:spcBef>
              <a:buClr>
                <a:srgbClr val="003399"/>
              </a:buClr>
              <a:buFont typeface="Wingdings" charset="2"/>
              <a:buChar char=""/>
            </a:pPr>
            <a:r>
              <a:rPr lang="en-US" sz="2800" b="0" strike="noStrike" spc="-1" dirty="0">
                <a:solidFill>
                  <a:srgbClr val="000000"/>
                </a:solidFill>
                <a:latin typeface="Calibri"/>
                <a:ea typeface="DejaVu Sans"/>
              </a:rPr>
              <a:t>String</a:t>
            </a:r>
            <a:endParaRPr lang="en-US" sz="2800" b="0" strike="noStrike" spc="-1" dirty="0">
              <a:latin typeface="Arial"/>
            </a:endParaRPr>
          </a:p>
          <a:p>
            <a:pPr marL="669960" lvl="1" indent="-324360">
              <a:lnSpc>
                <a:spcPct val="100000"/>
              </a:lnSpc>
              <a:spcBef>
                <a:spcPts val="200"/>
              </a:spcBef>
              <a:buClr>
                <a:srgbClr val="006633"/>
              </a:buClr>
              <a:buSzPct val="85000"/>
              <a:buFont typeface="Wingdings" charset="2"/>
              <a:buChar char=""/>
            </a:pPr>
            <a:r>
              <a:rPr lang="en-US" sz="2400" b="0" strike="noStrike" spc="-1" dirty="0">
                <a:solidFill>
                  <a:srgbClr val="000000"/>
                </a:solidFill>
                <a:latin typeface="Calibri"/>
                <a:ea typeface="DejaVu Sans"/>
              </a:rPr>
              <a:t>Length: </a:t>
            </a:r>
            <a:r>
              <a:rPr lang="en-US" sz="2000" b="1" strike="noStrike" spc="-1" dirty="0" err="1">
                <a:solidFill>
                  <a:srgbClr val="0033CC"/>
                </a:solidFill>
                <a:latin typeface="Courier New"/>
                <a:ea typeface="DejaVu Sans"/>
              </a:rPr>
              <a:t>minLength</a:t>
            </a:r>
            <a:r>
              <a:rPr lang="en-US" sz="2400" b="0" strike="noStrike" spc="-1" dirty="0">
                <a:solidFill>
                  <a:srgbClr val="000000"/>
                </a:solidFill>
                <a:latin typeface="Calibri"/>
                <a:ea typeface="DejaVu Sans"/>
              </a:rPr>
              <a:t> , </a:t>
            </a:r>
            <a:r>
              <a:rPr lang="en-US" sz="2000" b="1" strike="noStrike" spc="-1" dirty="0" err="1">
                <a:solidFill>
                  <a:srgbClr val="0033CC"/>
                </a:solidFill>
                <a:latin typeface="Courier New"/>
                <a:ea typeface="DejaVu Sans"/>
              </a:rPr>
              <a:t>maxLength</a:t>
            </a:r>
            <a:endParaRPr lang="en-US" sz="2000" b="0" strike="noStrike" spc="-1" dirty="0">
              <a:latin typeface="Arial"/>
            </a:endParaRPr>
          </a:p>
          <a:p>
            <a:pPr marL="669960" lvl="1" indent="-324360">
              <a:lnSpc>
                <a:spcPct val="100000"/>
              </a:lnSpc>
              <a:spcBef>
                <a:spcPts val="200"/>
              </a:spcBef>
              <a:buClr>
                <a:srgbClr val="006633"/>
              </a:buClr>
              <a:buSzPct val="85000"/>
              <a:buFont typeface="Wingdings" charset="2"/>
              <a:buChar char=""/>
            </a:pPr>
            <a:r>
              <a:rPr lang="en-US" sz="2400" b="0" strike="noStrike" spc="-1" dirty="0">
                <a:solidFill>
                  <a:srgbClr val="000000"/>
                </a:solidFill>
                <a:latin typeface="Calibri"/>
                <a:ea typeface="DejaVu Sans"/>
              </a:rPr>
              <a:t>Content: </a:t>
            </a:r>
            <a:r>
              <a:rPr lang="en-US" sz="2000" b="1" strike="noStrike" spc="-1" dirty="0">
                <a:solidFill>
                  <a:srgbClr val="0033CC"/>
                </a:solidFill>
                <a:latin typeface="Courier New"/>
                <a:ea typeface="DejaVu Sans"/>
              </a:rPr>
              <a:t>pattern </a:t>
            </a:r>
            <a:r>
              <a:rPr lang="en-US" sz="2200" spc="-1" dirty="0">
                <a:solidFill>
                  <a:srgbClr val="000000"/>
                </a:solidFill>
                <a:latin typeface="Calibri"/>
                <a:ea typeface="DejaVu Sans"/>
              </a:rPr>
              <a:t>(restrict particular regular expression (regex))</a:t>
            </a:r>
            <a:r>
              <a:rPr lang="en-US" sz="2400" spc="-1" dirty="0">
                <a:solidFill>
                  <a:srgbClr val="000000"/>
                </a:solidFill>
                <a:latin typeface="Calibri"/>
                <a:ea typeface="DejaVu Sans"/>
              </a:rPr>
              <a:t>, </a:t>
            </a:r>
            <a:r>
              <a:rPr lang="en-US" sz="2000" b="1" strike="noStrike" spc="-1" dirty="0">
                <a:solidFill>
                  <a:srgbClr val="0033CC"/>
                </a:solidFill>
                <a:latin typeface="Courier New"/>
                <a:ea typeface="DejaVu Sans"/>
              </a:rPr>
              <a:t>format </a:t>
            </a:r>
            <a:r>
              <a:rPr lang="en-US" sz="2200" spc="-1" dirty="0">
                <a:solidFill>
                  <a:srgbClr val="000000"/>
                </a:solidFill>
                <a:latin typeface="Calibri"/>
              </a:rPr>
              <a:t>(Date, time, IP, …)</a:t>
            </a:r>
          </a:p>
          <a:p>
            <a:pPr marL="343080" indent="-342000">
              <a:lnSpc>
                <a:spcPct val="100000"/>
              </a:lnSpc>
              <a:spcBef>
                <a:spcPts val="1199"/>
              </a:spcBef>
              <a:buClr>
                <a:srgbClr val="003399"/>
              </a:buClr>
              <a:buFont typeface="Wingdings" charset="2"/>
              <a:buChar char=""/>
            </a:pPr>
            <a:r>
              <a:rPr lang="en-US" sz="2800" b="0" strike="noStrike" spc="-1" dirty="0">
                <a:solidFill>
                  <a:srgbClr val="000000"/>
                </a:solidFill>
                <a:latin typeface="Calibri"/>
                <a:ea typeface="DejaVu Sans"/>
              </a:rPr>
              <a:t>Integer, Number </a:t>
            </a:r>
            <a:r>
              <a:rPr lang="en-US" sz="2600" b="0" strike="noStrike" spc="-1" dirty="0">
                <a:solidFill>
                  <a:srgbClr val="000000"/>
                </a:solidFill>
                <a:latin typeface="Calibri"/>
                <a:ea typeface="DejaVu Sans"/>
              </a:rPr>
              <a:t>(</a:t>
            </a:r>
            <a:r>
              <a:rPr lang="en-US" sz="2600" spc="-1" dirty="0">
                <a:solidFill>
                  <a:srgbClr val="000000"/>
                </a:solidFill>
                <a:latin typeface="Calibri"/>
              </a:rPr>
              <a:t>either integers or floating point numbers)</a:t>
            </a:r>
          </a:p>
          <a:p>
            <a:pPr marL="669960" lvl="1" indent="-324360">
              <a:lnSpc>
                <a:spcPct val="100000"/>
              </a:lnSpc>
              <a:spcBef>
                <a:spcPts val="561"/>
              </a:spcBef>
              <a:buClr>
                <a:srgbClr val="006633"/>
              </a:buClr>
              <a:buSzPct val="85000"/>
              <a:buFont typeface="Wingdings" charset="2"/>
              <a:buChar char=""/>
            </a:pPr>
            <a:r>
              <a:rPr lang="en-US" sz="2400" b="0" strike="noStrike" spc="-1" dirty="0">
                <a:solidFill>
                  <a:srgbClr val="000000"/>
                </a:solidFill>
                <a:latin typeface="Calibri"/>
                <a:ea typeface="DejaVu Sans"/>
              </a:rPr>
              <a:t>Range: </a:t>
            </a:r>
            <a:r>
              <a:rPr lang="en-US" sz="2000" b="1" strike="noStrike" spc="-1" dirty="0">
                <a:solidFill>
                  <a:srgbClr val="0033CC"/>
                </a:solidFill>
                <a:latin typeface="Courier New"/>
                <a:ea typeface="DejaVu Sans"/>
              </a:rPr>
              <a:t>minimum</a:t>
            </a:r>
            <a:r>
              <a:rPr lang="en-US" sz="2400" b="0" strike="noStrike" spc="-1" dirty="0">
                <a:solidFill>
                  <a:srgbClr val="000000"/>
                </a:solidFill>
                <a:latin typeface="Calibri"/>
                <a:ea typeface="DejaVu Sans"/>
              </a:rPr>
              <a:t>, </a:t>
            </a:r>
            <a:r>
              <a:rPr lang="en-US" sz="2000" b="1" strike="noStrike" spc="-1" dirty="0">
                <a:solidFill>
                  <a:srgbClr val="0033CC"/>
                </a:solidFill>
                <a:latin typeface="Courier New"/>
                <a:ea typeface="DejaVu Sans"/>
              </a:rPr>
              <a:t>maximum</a:t>
            </a:r>
            <a:r>
              <a:rPr lang="en-US" sz="2400" spc="-1" dirty="0">
                <a:solidFill>
                  <a:srgbClr val="000000"/>
                </a:solidFill>
                <a:latin typeface="Calibri"/>
              </a:rPr>
              <a:t>, </a:t>
            </a:r>
            <a:r>
              <a:rPr lang="en-US" sz="2000" b="1" spc="-1" dirty="0" err="1">
                <a:solidFill>
                  <a:srgbClr val="0033CC"/>
                </a:solidFill>
                <a:latin typeface="Courier New"/>
              </a:rPr>
              <a:t>multipleOf</a:t>
            </a:r>
            <a:r>
              <a:rPr lang="en-US" sz="2000" spc="-1" dirty="0">
                <a:solidFill>
                  <a:srgbClr val="000000"/>
                </a:solidFill>
                <a:latin typeface="Calibri"/>
              </a:rPr>
              <a:t>, …</a:t>
            </a:r>
            <a:endParaRPr lang="en-US" sz="2000" b="0" strike="noStrike" spc="-1" dirty="0">
              <a:latin typeface="Arial"/>
            </a:endParaRPr>
          </a:p>
          <a:p>
            <a:pPr marL="343080" indent="-342000">
              <a:lnSpc>
                <a:spcPct val="100000"/>
              </a:lnSpc>
              <a:spcBef>
                <a:spcPts val="1199"/>
              </a:spcBef>
              <a:buClr>
                <a:srgbClr val="003399"/>
              </a:buClr>
              <a:buFont typeface="Wingdings" charset="2"/>
              <a:buChar char=""/>
            </a:pPr>
            <a:r>
              <a:rPr lang="en-US" sz="2800" b="0" strike="noStrike" spc="-1" dirty="0">
                <a:solidFill>
                  <a:srgbClr val="000000"/>
                </a:solidFill>
                <a:latin typeface="Calibri"/>
                <a:ea typeface="DejaVu Sans"/>
              </a:rPr>
              <a:t>Object</a:t>
            </a:r>
            <a:endParaRPr lang="en-US" sz="2800" b="0" strike="noStrike" spc="-1" dirty="0">
              <a:latin typeface="Arial"/>
            </a:endParaRPr>
          </a:p>
          <a:p>
            <a:pPr marL="669960" lvl="1" indent="-324360">
              <a:lnSpc>
                <a:spcPct val="100000"/>
              </a:lnSpc>
              <a:spcBef>
                <a:spcPts val="200"/>
              </a:spcBef>
              <a:buClr>
                <a:srgbClr val="006633"/>
              </a:buClr>
              <a:buSzPct val="85000"/>
              <a:buFont typeface="Wingdings" charset="2"/>
              <a:buChar char=""/>
            </a:pPr>
            <a:r>
              <a:rPr lang="en-US" sz="2000" b="1" strike="noStrike" spc="-1" dirty="0">
                <a:solidFill>
                  <a:srgbClr val="0033CC"/>
                </a:solidFill>
                <a:latin typeface="Courier New"/>
                <a:ea typeface="DejaVu Sans"/>
              </a:rPr>
              <a:t>properties </a:t>
            </a:r>
            <a:r>
              <a:rPr lang="en-US" sz="2400" spc="-1" dirty="0">
                <a:solidFill>
                  <a:srgbClr val="000000"/>
                </a:solidFill>
                <a:latin typeface="Calibri"/>
                <a:ea typeface="DejaVu Sans"/>
              </a:rPr>
              <a:t>(</a:t>
            </a:r>
            <a:r>
              <a:rPr lang="en-US" sz="2400" spc="-1" dirty="0">
                <a:solidFill>
                  <a:srgbClr val="FF0000"/>
                </a:solidFill>
                <a:latin typeface="Calibri"/>
                <a:ea typeface="DejaVu Sans"/>
              </a:rPr>
              <a:t>optional</a:t>
            </a:r>
            <a:r>
              <a:rPr lang="en-US" sz="2400" spc="-1" dirty="0">
                <a:solidFill>
                  <a:srgbClr val="000000"/>
                </a:solidFill>
                <a:latin typeface="Calibri"/>
                <a:ea typeface="DejaVu Sans"/>
              </a:rPr>
              <a:t>): </a:t>
            </a:r>
            <a:r>
              <a:rPr lang="en-US" sz="2000" b="0" i="0" dirty="0">
                <a:effectLst/>
                <a:latin typeface="Lato" panose="020F0502020204030203" pitchFamily="34" charset="0"/>
              </a:rPr>
              <a:t>key-value pairs of an object</a:t>
            </a:r>
          </a:p>
          <a:p>
            <a:pPr marL="1127160" lvl="2" indent="-324360">
              <a:spcBef>
                <a:spcPts val="200"/>
              </a:spcBef>
              <a:buClr>
                <a:srgbClr val="FF0000"/>
              </a:buClr>
              <a:buSzPct val="85000"/>
              <a:buFont typeface="Wingdings" charset="2"/>
              <a:buChar char=""/>
            </a:pPr>
            <a:r>
              <a:rPr lang="en-US" sz="2000" dirty="0">
                <a:latin typeface="Lato" panose="020F0502020204030203" pitchFamily="34" charset="0"/>
              </a:rPr>
              <a:t>The value of </a:t>
            </a:r>
            <a:r>
              <a:rPr lang="en-US" sz="2000" b="1" spc="-1" dirty="0">
                <a:solidFill>
                  <a:srgbClr val="0033CC"/>
                </a:solidFill>
                <a:latin typeface="Courier New"/>
              </a:rPr>
              <a:t>properties</a:t>
            </a:r>
            <a:r>
              <a:rPr lang="en-US" sz="2000" dirty="0">
                <a:latin typeface="Lato" panose="020F0502020204030203" pitchFamily="34" charset="0"/>
              </a:rPr>
              <a:t> is an object, where each key is the name of a property and each value is a JSON schema used to validate that property.</a:t>
            </a:r>
            <a:endParaRPr lang="fa-IR" sz="2000" dirty="0">
              <a:latin typeface="Lato" panose="020F0502020204030203" pitchFamily="34" charset="0"/>
            </a:endParaRPr>
          </a:p>
          <a:p>
            <a:pPr>
              <a:lnSpc>
                <a:spcPct val="100000"/>
              </a:lnSpc>
              <a:spcBef>
                <a:spcPts val="1199"/>
              </a:spcBef>
            </a:pPr>
            <a:endParaRPr lang="en-US" sz="2000" b="0" strike="noStrike" spc="-1" dirty="0">
              <a:latin typeface="Arial"/>
            </a:endParaRPr>
          </a:p>
        </p:txBody>
      </p:sp>
      <p:sp>
        <p:nvSpPr>
          <p:cNvPr id="260" name="CustomShape 3"/>
          <p:cNvSpPr/>
          <p:nvPr/>
        </p:nvSpPr>
        <p:spPr>
          <a:xfrm>
            <a:off x="3962520" y="6477120"/>
            <a:ext cx="608400" cy="2433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fld id="{AEA634C0-02BA-4A0B-867D-056E6B8E3993}" type="slidenum">
              <a:rPr lang="en-US" sz="1200" b="0" strike="noStrike" spc="-1">
                <a:solidFill>
                  <a:srgbClr val="000000"/>
                </a:solidFill>
                <a:latin typeface="Arial"/>
                <a:ea typeface="MS PGothic"/>
              </a:rPr>
              <a:t>53</a:t>
            </a:fld>
            <a:endParaRPr lang="en-US" sz="1200" b="0" strike="noStrike" spc="-1">
              <a:latin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304920" y="152280"/>
            <a:ext cx="8457120" cy="761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en-US" sz="4500" b="0" strike="noStrike" spc="-1" dirty="0">
                <a:solidFill>
                  <a:srgbClr val="293A83"/>
                </a:solidFill>
                <a:latin typeface="Calibri"/>
                <a:ea typeface="DejaVu Sans"/>
              </a:rPr>
              <a:t>(Some) Type Specific Descriptions</a:t>
            </a:r>
            <a:endParaRPr lang="en-US" sz="4500" b="0" strike="noStrike" spc="-1" dirty="0">
              <a:latin typeface="Arial"/>
            </a:endParaRPr>
          </a:p>
        </p:txBody>
      </p:sp>
      <p:sp>
        <p:nvSpPr>
          <p:cNvPr id="259" name="CustomShape 2"/>
          <p:cNvSpPr/>
          <p:nvPr/>
        </p:nvSpPr>
        <p:spPr>
          <a:xfrm>
            <a:off x="35496" y="1052736"/>
            <a:ext cx="9108504" cy="5318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nSpc>
                <a:spcPct val="100000"/>
              </a:lnSpc>
              <a:spcBef>
                <a:spcPts val="1199"/>
              </a:spcBef>
              <a:buClr>
                <a:srgbClr val="003399"/>
              </a:buClr>
              <a:buFont typeface="Wingdings" charset="2"/>
              <a:buChar char=""/>
            </a:pPr>
            <a:r>
              <a:rPr lang="en-US" sz="2800" b="0" strike="noStrike" spc="-1" dirty="0">
                <a:solidFill>
                  <a:srgbClr val="000000"/>
                </a:solidFill>
                <a:latin typeface="Calibri"/>
                <a:ea typeface="DejaVu Sans"/>
              </a:rPr>
              <a:t>Object (contd.)</a:t>
            </a:r>
            <a:endParaRPr lang="en-US" sz="2800" b="0" strike="noStrike" spc="-1" dirty="0">
              <a:latin typeface="Arial"/>
            </a:endParaRPr>
          </a:p>
          <a:p>
            <a:pPr marL="669960" lvl="1" indent="-324360">
              <a:lnSpc>
                <a:spcPct val="100000"/>
              </a:lnSpc>
              <a:spcBef>
                <a:spcPts val="200"/>
              </a:spcBef>
              <a:buClr>
                <a:srgbClr val="006633"/>
              </a:buClr>
              <a:buSzPct val="85000"/>
              <a:buFont typeface="Wingdings" charset="2"/>
              <a:buChar char=""/>
            </a:pPr>
            <a:endParaRPr lang="en-US" sz="2000" b="1" strike="noStrike" spc="-1" dirty="0">
              <a:solidFill>
                <a:srgbClr val="0033CC"/>
              </a:solidFill>
              <a:latin typeface="Courier New"/>
              <a:ea typeface="DejaVu Sans"/>
            </a:endParaRPr>
          </a:p>
          <a:p>
            <a:pPr marL="669960" lvl="1" indent="-324360">
              <a:lnSpc>
                <a:spcPct val="100000"/>
              </a:lnSpc>
              <a:spcBef>
                <a:spcPts val="200"/>
              </a:spcBef>
              <a:buClr>
                <a:srgbClr val="006633"/>
              </a:buClr>
              <a:buSzPct val="85000"/>
              <a:buFont typeface="Wingdings" charset="2"/>
              <a:buChar char=""/>
            </a:pPr>
            <a:endParaRPr lang="en-US" sz="2000" b="1" spc="-1" dirty="0">
              <a:solidFill>
                <a:srgbClr val="0033CC"/>
              </a:solidFill>
              <a:latin typeface="Courier New"/>
              <a:ea typeface="DejaVu Sans"/>
            </a:endParaRPr>
          </a:p>
          <a:p>
            <a:pPr marL="669960" lvl="1" indent="-324360">
              <a:lnSpc>
                <a:spcPct val="100000"/>
              </a:lnSpc>
              <a:spcBef>
                <a:spcPts val="200"/>
              </a:spcBef>
              <a:buClr>
                <a:srgbClr val="006633"/>
              </a:buClr>
              <a:buSzPct val="85000"/>
              <a:buFont typeface="Wingdings" charset="2"/>
              <a:buChar char=""/>
            </a:pPr>
            <a:endParaRPr lang="en-US" sz="2000" b="1" strike="noStrike" spc="-1" dirty="0">
              <a:solidFill>
                <a:srgbClr val="0033CC"/>
              </a:solidFill>
              <a:latin typeface="Courier New"/>
              <a:ea typeface="DejaVu Sans"/>
            </a:endParaRPr>
          </a:p>
          <a:p>
            <a:pPr marL="669960" lvl="1" indent="-324360">
              <a:lnSpc>
                <a:spcPct val="100000"/>
              </a:lnSpc>
              <a:spcBef>
                <a:spcPts val="200"/>
              </a:spcBef>
              <a:buClr>
                <a:srgbClr val="006633"/>
              </a:buClr>
              <a:buSzPct val="85000"/>
              <a:buFont typeface="Wingdings" charset="2"/>
              <a:buChar char=""/>
            </a:pPr>
            <a:endParaRPr lang="en-US" sz="2000" b="1" spc="-1" dirty="0">
              <a:solidFill>
                <a:srgbClr val="0033CC"/>
              </a:solidFill>
              <a:latin typeface="Courier New"/>
              <a:ea typeface="DejaVu Sans"/>
            </a:endParaRPr>
          </a:p>
          <a:p>
            <a:pPr marL="669960" lvl="1" indent="-324360">
              <a:lnSpc>
                <a:spcPct val="100000"/>
              </a:lnSpc>
              <a:spcBef>
                <a:spcPts val="200"/>
              </a:spcBef>
              <a:buClr>
                <a:srgbClr val="006633"/>
              </a:buClr>
              <a:buSzPct val="85000"/>
              <a:buFont typeface="Wingdings" charset="2"/>
              <a:buChar char=""/>
            </a:pPr>
            <a:endParaRPr lang="en-US" sz="2000" b="1" strike="noStrike" spc="-1" dirty="0">
              <a:solidFill>
                <a:srgbClr val="0033CC"/>
              </a:solidFill>
              <a:latin typeface="Courier New"/>
              <a:ea typeface="DejaVu Sans"/>
            </a:endParaRPr>
          </a:p>
          <a:p>
            <a:pPr marL="669960" lvl="1" indent="-324360">
              <a:lnSpc>
                <a:spcPct val="100000"/>
              </a:lnSpc>
              <a:spcBef>
                <a:spcPts val="200"/>
              </a:spcBef>
              <a:buClr>
                <a:srgbClr val="006633"/>
              </a:buClr>
              <a:buSzPct val="85000"/>
              <a:buFont typeface="Wingdings" charset="2"/>
              <a:buChar char=""/>
            </a:pPr>
            <a:endParaRPr lang="en-US" sz="2000" b="1" spc="-1" dirty="0">
              <a:solidFill>
                <a:srgbClr val="0033CC"/>
              </a:solidFill>
              <a:latin typeface="Courier New"/>
              <a:ea typeface="DejaVu Sans"/>
            </a:endParaRPr>
          </a:p>
          <a:p>
            <a:pPr marL="669960" lvl="1" indent="-324360">
              <a:lnSpc>
                <a:spcPct val="100000"/>
              </a:lnSpc>
              <a:spcBef>
                <a:spcPts val="200"/>
              </a:spcBef>
              <a:buClr>
                <a:srgbClr val="006633"/>
              </a:buClr>
              <a:buSzPct val="85000"/>
              <a:buFont typeface="Wingdings" charset="2"/>
              <a:buChar char=""/>
            </a:pPr>
            <a:endParaRPr lang="en-US" sz="2000" b="1" spc="-1" dirty="0">
              <a:solidFill>
                <a:srgbClr val="0033CC"/>
              </a:solidFill>
              <a:latin typeface="Courier New"/>
              <a:ea typeface="DejaVu Sans"/>
            </a:endParaRPr>
          </a:p>
          <a:p>
            <a:pPr marL="345600" lvl="1">
              <a:lnSpc>
                <a:spcPct val="100000"/>
              </a:lnSpc>
              <a:spcBef>
                <a:spcPts val="200"/>
              </a:spcBef>
              <a:buClr>
                <a:srgbClr val="006633"/>
              </a:buClr>
              <a:buSzPct val="85000"/>
            </a:pPr>
            <a:r>
              <a:rPr lang="en-US" sz="2000" b="1" spc="-1" dirty="0">
                <a:solidFill>
                  <a:srgbClr val="0033CC"/>
                </a:solidFill>
                <a:latin typeface="Courier New"/>
                <a:ea typeface="DejaVu Sans"/>
              </a:rPr>
              <a:t>\</a:t>
            </a:r>
          </a:p>
          <a:p>
            <a:pPr marL="345600" lvl="1">
              <a:lnSpc>
                <a:spcPct val="100000"/>
              </a:lnSpc>
              <a:spcBef>
                <a:spcPts val="200"/>
              </a:spcBef>
              <a:buClr>
                <a:srgbClr val="006633"/>
              </a:buClr>
              <a:buSzPct val="85000"/>
            </a:pPr>
            <a:endParaRPr lang="en-US" sz="2000" b="1" strike="noStrike" spc="-1" dirty="0">
              <a:solidFill>
                <a:srgbClr val="0033CC"/>
              </a:solidFill>
              <a:latin typeface="Courier New"/>
              <a:ea typeface="DejaVu Sans"/>
            </a:endParaRPr>
          </a:p>
          <a:p>
            <a:pPr marL="669960" lvl="1" indent="-324360">
              <a:spcBef>
                <a:spcPts val="200"/>
              </a:spcBef>
              <a:buClr>
                <a:srgbClr val="006633"/>
              </a:buClr>
              <a:buSzPct val="85000"/>
              <a:buFont typeface="Wingdings" charset="2"/>
              <a:buChar char=""/>
            </a:pPr>
            <a:r>
              <a:rPr lang="en-US" sz="2000" b="1" spc="-1" dirty="0" err="1">
                <a:solidFill>
                  <a:srgbClr val="0033CC"/>
                </a:solidFill>
                <a:latin typeface="Courier New"/>
              </a:rPr>
              <a:t>additionalProperties</a:t>
            </a:r>
            <a:r>
              <a:rPr lang="en-US" sz="2000" spc="-1" dirty="0">
                <a:solidFill>
                  <a:srgbClr val="000000"/>
                </a:solidFill>
                <a:latin typeface="Calibri"/>
              </a:rPr>
              <a:t>(</a:t>
            </a:r>
            <a:r>
              <a:rPr lang="en-US" sz="2000" spc="-1" dirty="0">
                <a:solidFill>
                  <a:srgbClr val="FF0000"/>
                </a:solidFill>
                <a:latin typeface="Calibri"/>
              </a:rPr>
              <a:t>true/false</a:t>
            </a:r>
            <a:r>
              <a:rPr lang="en-US" sz="2000" spc="-1" dirty="0">
                <a:latin typeface="Calibri"/>
              </a:rPr>
              <a:t>)</a:t>
            </a:r>
            <a:r>
              <a:rPr lang="en-US" sz="2000" b="1" spc="-1" dirty="0">
                <a:latin typeface="Courier New"/>
              </a:rPr>
              <a:t>:</a:t>
            </a:r>
            <a:r>
              <a:rPr lang="en-US" sz="2000" b="0" i="0" dirty="0">
                <a:effectLst/>
                <a:latin typeface="Lato" panose="020F0502020204030203" pitchFamily="34" charset="0"/>
              </a:rPr>
              <a:t>control the handling of extra stuff:</a:t>
            </a:r>
          </a:p>
          <a:p>
            <a:pPr marL="1127160" lvl="2" indent="-324360">
              <a:spcBef>
                <a:spcPts val="200"/>
              </a:spcBef>
              <a:buClr>
                <a:srgbClr val="FF0000"/>
              </a:buClr>
              <a:buSzPct val="85000"/>
              <a:buFont typeface="Wingdings" charset="2"/>
              <a:buChar char=""/>
            </a:pPr>
            <a:r>
              <a:rPr lang="en-US" sz="2000" dirty="0">
                <a:latin typeface="Lato" panose="020F0502020204030203" pitchFamily="34" charset="0"/>
              </a:rPr>
              <a:t>properties whose names are not listed in the </a:t>
            </a:r>
            <a:r>
              <a:rPr lang="en-US" sz="2000" dirty="0">
                <a:solidFill>
                  <a:srgbClr val="FF0000"/>
                </a:solidFill>
                <a:latin typeface="Lato" panose="020F0502020204030203" pitchFamily="34" charset="0"/>
              </a:rPr>
              <a:t>properties</a:t>
            </a:r>
            <a:r>
              <a:rPr lang="en-US" sz="2000" dirty="0">
                <a:latin typeface="Lato" panose="020F0502020204030203" pitchFamily="34" charset="0"/>
              </a:rPr>
              <a:t> keyword.</a:t>
            </a:r>
          </a:p>
          <a:p>
            <a:pPr marL="1127160" lvl="2" indent="-324360">
              <a:spcBef>
                <a:spcPts val="200"/>
              </a:spcBef>
              <a:buClr>
                <a:srgbClr val="FF0000"/>
              </a:buClr>
              <a:buSzPct val="85000"/>
              <a:buFont typeface="Wingdings" charset="2"/>
              <a:buChar char=""/>
            </a:pPr>
            <a:r>
              <a:rPr lang="en-US" sz="2000" b="0" i="0" dirty="0">
                <a:effectLst/>
                <a:latin typeface="Lato" panose="020F0502020204030203" pitchFamily="34" charset="0"/>
              </a:rPr>
              <a:t>By default any additional properties are</a:t>
            </a:r>
            <a:r>
              <a:rPr lang="en-US" sz="2000" b="0" i="0" dirty="0">
                <a:solidFill>
                  <a:srgbClr val="FF0000"/>
                </a:solidFill>
                <a:effectLst/>
                <a:latin typeface="Lato" panose="020F0502020204030203" pitchFamily="34" charset="0"/>
              </a:rPr>
              <a:t> </a:t>
            </a:r>
          </a:p>
          <a:p>
            <a:pPr marL="669960" lvl="1" indent="-324360">
              <a:spcBef>
                <a:spcPts val="200"/>
              </a:spcBef>
              <a:buClr>
                <a:srgbClr val="006633"/>
              </a:buClr>
              <a:buSzPct val="85000"/>
              <a:buFont typeface="Wingdings" charset="2"/>
              <a:buChar char=""/>
            </a:pPr>
            <a:r>
              <a:rPr lang="en-US" sz="1800" b="1" spc="-1" dirty="0">
                <a:solidFill>
                  <a:srgbClr val="0033CC"/>
                </a:solidFill>
                <a:latin typeface="Courier New"/>
              </a:rPr>
              <a:t>required </a:t>
            </a:r>
            <a:r>
              <a:rPr lang="en-US" sz="2000" spc="-1" dirty="0">
                <a:solidFill>
                  <a:srgbClr val="000000"/>
                </a:solidFill>
                <a:latin typeface="Calibri"/>
              </a:rPr>
              <a:t>(a list of members):</a:t>
            </a:r>
            <a:endParaRPr lang="en-US" sz="2000" b="0" i="0" dirty="0">
              <a:effectLst/>
              <a:latin typeface="Lato" panose="020F0502020204030203" pitchFamily="34" charset="0"/>
            </a:endParaRPr>
          </a:p>
          <a:p>
            <a:pPr marL="1127160" lvl="2" indent="-324360">
              <a:spcBef>
                <a:spcPts val="200"/>
              </a:spcBef>
              <a:buClr>
                <a:srgbClr val="FF0000"/>
              </a:buClr>
              <a:buSzPct val="85000"/>
              <a:buFont typeface="Wingdings" charset="2"/>
              <a:buChar char=""/>
            </a:pPr>
            <a:r>
              <a:rPr lang="en-US" sz="2000" b="0" i="0" dirty="0">
                <a:effectLst/>
                <a:latin typeface="Lato" panose="020F0502020204030203" pitchFamily="34" charset="0"/>
              </a:rPr>
              <a:t>takes an array of zero or more strings.</a:t>
            </a:r>
          </a:p>
          <a:p>
            <a:pPr marL="802800" lvl="2">
              <a:spcBef>
                <a:spcPts val="200"/>
              </a:spcBef>
              <a:buClr>
                <a:srgbClr val="FF0000"/>
              </a:buClr>
              <a:buSzPct val="85000"/>
            </a:pPr>
            <a:endParaRPr lang="en-US" sz="2000" b="0" i="0" dirty="0">
              <a:solidFill>
                <a:srgbClr val="FF0000"/>
              </a:solidFill>
              <a:effectLst/>
              <a:latin typeface="Lato" panose="020F0502020204030203" pitchFamily="34" charset="0"/>
            </a:endParaRPr>
          </a:p>
        </p:txBody>
      </p:sp>
      <p:sp>
        <p:nvSpPr>
          <p:cNvPr id="260" name="CustomShape 3"/>
          <p:cNvSpPr/>
          <p:nvPr/>
        </p:nvSpPr>
        <p:spPr>
          <a:xfrm>
            <a:off x="3962520" y="6477120"/>
            <a:ext cx="608400" cy="2433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fld id="{AEA634C0-02BA-4A0B-867D-056E6B8E3993}" type="slidenum">
              <a:rPr lang="en-US" sz="1200" b="0" strike="noStrike" spc="-1">
                <a:solidFill>
                  <a:srgbClr val="000000"/>
                </a:solidFill>
                <a:latin typeface="Arial"/>
                <a:ea typeface="MS PGothic"/>
              </a:rPr>
              <a:t>54</a:t>
            </a:fld>
            <a:endParaRPr lang="en-US" sz="1200" b="0" strike="noStrike" spc="-1">
              <a:latin typeface="Arial"/>
            </a:endParaRPr>
          </a:p>
        </p:txBody>
      </p:sp>
      <p:sp>
        <p:nvSpPr>
          <p:cNvPr id="2" name="CustomShape 3">
            <a:extLst>
              <a:ext uri="{FF2B5EF4-FFF2-40B4-BE49-F238E27FC236}">
                <a16:creationId xmlns:a16="http://schemas.microsoft.com/office/drawing/2014/main" xmlns="" id="{A03C23DA-30BC-E7F9-5C2D-D7C587A3D811}"/>
              </a:ext>
            </a:extLst>
          </p:cNvPr>
          <p:cNvSpPr/>
          <p:nvPr/>
        </p:nvSpPr>
        <p:spPr>
          <a:xfrm>
            <a:off x="127434" y="1504236"/>
            <a:ext cx="9019608" cy="2860868"/>
          </a:xfrm>
          <a:prstGeom prst="rect">
            <a:avLst/>
          </a:prstGeom>
          <a:solidFill>
            <a:srgbClr val="F8F9FA"/>
          </a:solidFill>
          <a:ln w="9360">
            <a:noFill/>
          </a:ln>
        </p:spPr>
        <p:style>
          <a:lnRef idx="0">
            <a:scrgbClr r="0" g="0" b="0"/>
          </a:lnRef>
          <a:fillRef idx="0">
            <a:scrgbClr r="0" g="0" b="0"/>
          </a:fillRef>
          <a:effectRef idx="0">
            <a:scrgbClr r="0" g="0" b="0"/>
          </a:effectRef>
          <a:fontRef idx="minor"/>
        </p:style>
        <p:txBody>
          <a:bodyPr wrap="square" lIns="90000" tIns="45000" rIns="90000" bIns="45000" anchor="ctr">
            <a:spAutoFit/>
          </a:bodyPr>
          <a:lstStyle/>
          <a:p>
            <a:pPr>
              <a:lnSpc>
                <a:spcPct val="100000"/>
              </a:lnSpc>
            </a:pPr>
            <a:r>
              <a:rPr lang="en-US" b="0" i="0" dirty="0">
                <a:effectLst/>
                <a:latin typeface="Courier"/>
              </a:rPr>
              <a:t>{ </a:t>
            </a:r>
          </a:p>
          <a:p>
            <a:pPr>
              <a:lnSpc>
                <a:spcPct val="100000"/>
              </a:lnSpc>
            </a:pPr>
            <a:r>
              <a:rPr lang="en-US" b="0" i="0" dirty="0">
                <a:solidFill>
                  <a:srgbClr val="00B050"/>
                </a:solidFill>
                <a:effectLst/>
                <a:latin typeface="Courier"/>
              </a:rPr>
              <a:t>  "type": </a:t>
            </a:r>
            <a:r>
              <a:rPr lang="en-US" b="0" i="0" dirty="0">
                <a:solidFill>
                  <a:srgbClr val="FF0000"/>
                </a:solidFill>
                <a:effectLst/>
                <a:latin typeface="Courier"/>
              </a:rPr>
              <a:t>"object"</a:t>
            </a:r>
            <a:r>
              <a:rPr lang="en-US" b="0" i="0" dirty="0">
                <a:effectLst/>
                <a:latin typeface="Courier"/>
              </a:rPr>
              <a:t>, </a:t>
            </a:r>
          </a:p>
          <a:p>
            <a:pPr>
              <a:lnSpc>
                <a:spcPct val="100000"/>
              </a:lnSpc>
            </a:pPr>
            <a:r>
              <a:rPr lang="en-US" b="0" i="0" dirty="0">
                <a:effectLst/>
                <a:latin typeface="Courier"/>
              </a:rPr>
              <a:t>  </a:t>
            </a:r>
            <a:r>
              <a:rPr lang="en-US" b="0" i="0" dirty="0">
                <a:solidFill>
                  <a:srgbClr val="00B050"/>
                </a:solidFill>
                <a:effectLst/>
                <a:latin typeface="Courier"/>
              </a:rPr>
              <a:t>"properties": </a:t>
            </a:r>
            <a:r>
              <a:rPr lang="en-US" b="0" i="0" dirty="0">
                <a:effectLst/>
                <a:latin typeface="Courier"/>
              </a:rPr>
              <a:t>{ </a:t>
            </a:r>
          </a:p>
          <a:p>
            <a:pPr>
              <a:lnSpc>
                <a:spcPct val="100000"/>
              </a:lnSpc>
            </a:pPr>
            <a:r>
              <a:rPr lang="en-US" b="0" i="0" dirty="0">
                <a:effectLst/>
                <a:latin typeface="Courier"/>
              </a:rPr>
              <a:t>	</a:t>
            </a:r>
            <a:r>
              <a:rPr lang="en-US" b="0" i="0" dirty="0">
                <a:solidFill>
                  <a:srgbClr val="00B050"/>
                </a:solidFill>
                <a:effectLst/>
                <a:latin typeface="Courier"/>
              </a:rPr>
              <a:t>"number": </a:t>
            </a:r>
            <a:r>
              <a:rPr lang="en-US" b="0" i="0" dirty="0">
                <a:effectLst/>
                <a:latin typeface="Courier"/>
              </a:rPr>
              <a:t>{ </a:t>
            </a:r>
            <a:r>
              <a:rPr lang="en-US" b="0" i="0" dirty="0">
                <a:solidFill>
                  <a:srgbClr val="00B050"/>
                </a:solidFill>
                <a:effectLst/>
                <a:latin typeface="Courier"/>
              </a:rPr>
              <a:t>"type": </a:t>
            </a:r>
            <a:r>
              <a:rPr lang="en-US" b="0" i="0" dirty="0">
                <a:solidFill>
                  <a:srgbClr val="FF0000"/>
                </a:solidFill>
                <a:effectLst/>
                <a:latin typeface="Courier"/>
              </a:rPr>
              <a:t>"number" </a:t>
            </a:r>
            <a:r>
              <a:rPr lang="en-US" b="0" i="0" dirty="0">
                <a:effectLst/>
                <a:latin typeface="Courier"/>
              </a:rPr>
              <a:t>}, </a:t>
            </a:r>
          </a:p>
          <a:p>
            <a:pPr>
              <a:lnSpc>
                <a:spcPct val="100000"/>
              </a:lnSpc>
            </a:pPr>
            <a:r>
              <a:rPr lang="en-US" dirty="0">
                <a:latin typeface="Courier"/>
              </a:rPr>
              <a:t>	</a:t>
            </a:r>
            <a:r>
              <a:rPr lang="en-US" b="0" i="0" dirty="0">
                <a:solidFill>
                  <a:srgbClr val="00B050"/>
                </a:solidFill>
                <a:effectLst/>
                <a:latin typeface="Courier"/>
              </a:rPr>
              <a:t>"</a:t>
            </a:r>
            <a:r>
              <a:rPr lang="en-US" b="0" i="0" dirty="0" err="1">
                <a:solidFill>
                  <a:srgbClr val="00B050"/>
                </a:solidFill>
                <a:effectLst/>
                <a:latin typeface="Courier"/>
              </a:rPr>
              <a:t>street_name</a:t>
            </a:r>
            <a:r>
              <a:rPr lang="en-US" b="0" i="0" dirty="0">
                <a:solidFill>
                  <a:srgbClr val="00B050"/>
                </a:solidFill>
                <a:effectLst/>
                <a:latin typeface="Courier"/>
              </a:rPr>
              <a:t>": </a:t>
            </a:r>
            <a:r>
              <a:rPr lang="en-US" b="0" i="0" dirty="0">
                <a:effectLst/>
                <a:latin typeface="Courier"/>
              </a:rPr>
              <a:t>{ </a:t>
            </a:r>
            <a:r>
              <a:rPr lang="en-US" b="0" i="0" dirty="0">
                <a:solidFill>
                  <a:srgbClr val="00B050"/>
                </a:solidFill>
                <a:effectLst/>
                <a:latin typeface="Courier"/>
              </a:rPr>
              <a:t>"type": </a:t>
            </a:r>
            <a:r>
              <a:rPr lang="en-US" b="0" i="0" dirty="0">
                <a:solidFill>
                  <a:srgbClr val="FF0000"/>
                </a:solidFill>
                <a:effectLst/>
                <a:latin typeface="Courier"/>
              </a:rPr>
              <a:t>"string"</a:t>
            </a:r>
            <a:r>
              <a:rPr lang="en-US" b="0" i="0" dirty="0">
                <a:effectLst/>
                <a:latin typeface="Courier"/>
              </a:rPr>
              <a:t>},</a:t>
            </a:r>
          </a:p>
          <a:p>
            <a:pPr>
              <a:lnSpc>
                <a:spcPct val="100000"/>
              </a:lnSpc>
            </a:pPr>
            <a:r>
              <a:rPr lang="en-US" dirty="0">
                <a:latin typeface="Courier"/>
              </a:rPr>
              <a:t>	</a:t>
            </a:r>
            <a:r>
              <a:rPr lang="en-US" b="0" i="0" dirty="0">
                <a:solidFill>
                  <a:srgbClr val="00B050"/>
                </a:solidFill>
                <a:effectLst/>
                <a:latin typeface="Courier"/>
              </a:rPr>
              <a:t>"</a:t>
            </a:r>
            <a:r>
              <a:rPr lang="en-US" b="0" i="0" dirty="0" err="1">
                <a:solidFill>
                  <a:srgbClr val="00B050"/>
                </a:solidFill>
                <a:effectLst/>
                <a:latin typeface="Courier"/>
              </a:rPr>
              <a:t>street_type</a:t>
            </a:r>
            <a:r>
              <a:rPr lang="en-US" b="0" i="0" dirty="0">
                <a:solidFill>
                  <a:srgbClr val="00B050"/>
                </a:solidFill>
                <a:effectLst/>
                <a:latin typeface="Courier"/>
              </a:rPr>
              <a:t>": </a:t>
            </a:r>
            <a:r>
              <a:rPr lang="en-US" b="0" i="0" dirty="0">
                <a:effectLst/>
                <a:latin typeface="Courier"/>
              </a:rPr>
              <a:t>{ </a:t>
            </a:r>
            <a:r>
              <a:rPr lang="en-US" b="0" i="0" dirty="0">
                <a:solidFill>
                  <a:srgbClr val="00B050"/>
                </a:solidFill>
                <a:effectLst/>
                <a:latin typeface="Courier"/>
              </a:rPr>
              <a:t>"type": </a:t>
            </a:r>
            <a:r>
              <a:rPr lang="en-US" b="0" i="0" dirty="0">
                <a:solidFill>
                  <a:srgbClr val="FF0000"/>
                </a:solidFill>
                <a:effectLst/>
                <a:latin typeface="Courier"/>
              </a:rPr>
              <a:t>"string"</a:t>
            </a:r>
            <a:r>
              <a:rPr lang="en-US" b="0" i="0" dirty="0">
                <a:effectLst/>
                <a:latin typeface="Courier"/>
              </a:rPr>
              <a:t>,</a:t>
            </a:r>
          </a:p>
          <a:p>
            <a:pPr>
              <a:lnSpc>
                <a:spcPct val="100000"/>
              </a:lnSpc>
            </a:pPr>
            <a:r>
              <a:rPr lang="en-US" dirty="0">
                <a:latin typeface="Courier"/>
              </a:rPr>
              <a:t>			    </a:t>
            </a:r>
            <a:r>
              <a:rPr lang="en-US" b="0" i="0" dirty="0">
                <a:solidFill>
                  <a:srgbClr val="00B050"/>
                </a:solidFill>
                <a:effectLst/>
                <a:latin typeface="Courier"/>
              </a:rPr>
              <a:t>"</a:t>
            </a:r>
            <a:r>
              <a:rPr lang="en-US" b="0" i="0" dirty="0" err="1">
                <a:solidFill>
                  <a:srgbClr val="00B050"/>
                </a:solidFill>
                <a:effectLst/>
                <a:latin typeface="Courier"/>
              </a:rPr>
              <a:t>enum</a:t>
            </a:r>
            <a:r>
              <a:rPr lang="en-US" b="0" i="0" dirty="0">
                <a:solidFill>
                  <a:srgbClr val="00B050"/>
                </a:solidFill>
                <a:effectLst/>
                <a:latin typeface="Courier"/>
              </a:rPr>
              <a:t>": </a:t>
            </a:r>
            <a:r>
              <a:rPr lang="en-US" b="0" i="0" dirty="0">
                <a:effectLst/>
                <a:latin typeface="Courier"/>
              </a:rPr>
              <a:t>[</a:t>
            </a:r>
            <a:r>
              <a:rPr lang="en-US" b="0" i="0" dirty="0">
                <a:solidFill>
                  <a:srgbClr val="FF0000"/>
                </a:solidFill>
                <a:effectLst/>
                <a:latin typeface="Courier"/>
              </a:rPr>
              <a:t>"Street", "</a:t>
            </a:r>
            <a:r>
              <a:rPr lang="en-US" b="0" i="0" dirty="0" err="1">
                <a:solidFill>
                  <a:srgbClr val="FF0000"/>
                </a:solidFill>
                <a:effectLst/>
                <a:latin typeface="Courier"/>
              </a:rPr>
              <a:t>Avenue","Boulevard</a:t>
            </a:r>
            <a:r>
              <a:rPr lang="en-US" b="0" i="0" dirty="0">
                <a:solidFill>
                  <a:srgbClr val="FF0000"/>
                </a:solidFill>
                <a:effectLst/>
                <a:latin typeface="Courier"/>
              </a:rPr>
              <a:t>"</a:t>
            </a:r>
            <a:r>
              <a:rPr lang="en-US" b="0" i="0" dirty="0">
                <a:effectLst/>
                <a:latin typeface="Courier"/>
              </a:rPr>
              <a:t>]</a:t>
            </a:r>
            <a:r>
              <a:rPr lang="en-US" b="0" i="0" dirty="0">
                <a:solidFill>
                  <a:srgbClr val="FF0000"/>
                </a:solidFill>
                <a:effectLst/>
                <a:latin typeface="Courier"/>
              </a:rPr>
              <a:t> </a:t>
            </a:r>
          </a:p>
          <a:p>
            <a:pPr>
              <a:lnSpc>
                <a:spcPct val="100000"/>
              </a:lnSpc>
            </a:pPr>
            <a:r>
              <a:rPr lang="en-US" dirty="0">
                <a:latin typeface="Courier"/>
              </a:rPr>
              <a:t>			  </a:t>
            </a:r>
            <a:r>
              <a:rPr lang="en-US" b="0" i="0" dirty="0">
                <a:effectLst/>
                <a:latin typeface="Courier"/>
              </a:rPr>
              <a:t>}</a:t>
            </a:r>
          </a:p>
          <a:p>
            <a:pPr>
              <a:lnSpc>
                <a:spcPct val="100000"/>
              </a:lnSpc>
            </a:pPr>
            <a:r>
              <a:rPr lang="en-US" b="0" i="0" dirty="0">
                <a:effectLst/>
                <a:latin typeface="Courier"/>
              </a:rPr>
              <a:t>  } </a:t>
            </a:r>
          </a:p>
          <a:p>
            <a:pPr>
              <a:lnSpc>
                <a:spcPct val="100000"/>
              </a:lnSpc>
            </a:pPr>
            <a:r>
              <a:rPr lang="en-US" b="0" i="0" dirty="0">
                <a:effectLst/>
                <a:latin typeface="Courier"/>
              </a:rPr>
              <a:t>} </a:t>
            </a:r>
            <a:endParaRPr lang="en-US" b="0" strike="noStrike" spc="-1" dirty="0">
              <a:latin typeface="Arial"/>
            </a:endParaRPr>
          </a:p>
        </p:txBody>
      </p:sp>
    </p:spTree>
    <p:extLst>
      <p:ext uri="{BB962C8B-B14F-4D97-AF65-F5344CB8AC3E}">
        <p14:creationId xmlns:p14="http://schemas.microsoft.com/office/powerpoint/2010/main" val="2446231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304920" y="152280"/>
            <a:ext cx="8457120" cy="761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en-US" sz="4500" b="0" strike="noStrike" spc="-1" dirty="0">
                <a:solidFill>
                  <a:srgbClr val="293A83"/>
                </a:solidFill>
                <a:latin typeface="Calibri"/>
                <a:ea typeface="DejaVu Sans"/>
              </a:rPr>
              <a:t>(Some) Type Specific Descriptions</a:t>
            </a:r>
            <a:endParaRPr lang="en-US" sz="4500" b="0" strike="noStrike" spc="-1" dirty="0">
              <a:latin typeface="Arial"/>
            </a:endParaRPr>
          </a:p>
        </p:txBody>
      </p:sp>
      <p:sp>
        <p:nvSpPr>
          <p:cNvPr id="259" name="CustomShape 2"/>
          <p:cNvSpPr/>
          <p:nvPr/>
        </p:nvSpPr>
        <p:spPr>
          <a:xfrm>
            <a:off x="35496" y="1052736"/>
            <a:ext cx="9108504" cy="5318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nSpc>
                <a:spcPct val="100000"/>
              </a:lnSpc>
              <a:spcBef>
                <a:spcPts val="1199"/>
              </a:spcBef>
              <a:buClr>
                <a:srgbClr val="003399"/>
              </a:buClr>
              <a:buFont typeface="Wingdings" charset="2"/>
              <a:buChar char=""/>
            </a:pPr>
            <a:r>
              <a:rPr lang="en-US" sz="2800" b="0" strike="noStrike" spc="-1" dirty="0">
                <a:solidFill>
                  <a:srgbClr val="000000"/>
                </a:solidFill>
                <a:latin typeface="Calibri"/>
                <a:ea typeface="DejaVu Sans"/>
              </a:rPr>
              <a:t>Object (contd.)</a:t>
            </a:r>
            <a:endParaRPr lang="en-US" sz="2800" b="0" strike="noStrike" spc="-1" dirty="0">
              <a:latin typeface="Arial"/>
            </a:endParaRPr>
          </a:p>
          <a:p>
            <a:pPr marL="669960" lvl="1" indent="-324360">
              <a:lnSpc>
                <a:spcPct val="100000"/>
              </a:lnSpc>
              <a:spcBef>
                <a:spcPts val="200"/>
              </a:spcBef>
              <a:buClr>
                <a:srgbClr val="006633"/>
              </a:buClr>
              <a:buSzPct val="85000"/>
              <a:buFont typeface="Wingdings" charset="2"/>
              <a:buChar char=""/>
            </a:pPr>
            <a:endParaRPr lang="en-US" sz="2000" b="1" strike="noStrike" spc="-1" dirty="0">
              <a:solidFill>
                <a:srgbClr val="0033CC"/>
              </a:solidFill>
              <a:latin typeface="Courier New"/>
              <a:ea typeface="DejaVu Sans"/>
            </a:endParaRPr>
          </a:p>
          <a:p>
            <a:pPr marL="669960" lvl="1" indent="-324360">
              <a:lnSpc>
                <a:spcPct val="100000"/>
              </a:lnSpc>
              <a:spcBef>
                <a:spcPts val="200"/>
              </a:spcBef>
              <a:buClr>
                <a:srgbClr val="006633"/>
              </a:buClr>
              <a:buSzPct val="85000"/>
              <a:buFont typeface="Wingdings" charset="2"/>
              <a:buChar char=""/>
            </a:pPr>
            <a:endParaRPr lang="en-US" sz="2000" b="1" spc="-1" dirty="0">
              <a:solidFill>
                <a:srgbClr val="0033CC"/>
              </a:solidFill>
              <a:latin typeface="Courier New"/>
              <a:ea typeface="DejaVu Sans"/>
            </a:endParaRPr>
          </a:p>
          <a:p>
            <a:pPr marL="669960" lvl="1" indent="-324360">
              <a:lnSpc>
                <a:spcPct val="100000"/>
              </a:lnSpc>
              <a:spcBef>
                <a:spcPts val="200"/>
              </a:spcBef>
              <a:buClr>
                <a:srgbClr val="006633"/>
              </a:buClr>
              <a:buSzPct val="85000"/>
              <a:buFont typeface="Wingdings" charset="2"/>
              <a:buChar char=""/>
            </a:pPr>
            <a:endParaRPr lang="en-US" sz="2000" b="1" strike="noStrike" spc="-1" dirty="0">
              <a:solidFill>
                <a:srgbClr val="0033CC"/>
              </a:solidFill>
              <a:latin typeface="Courier New"/>
              <a:ea typeface="DejaVu Sans"/>
            </a:endParaRPr>
          </a:p>
          <a:p>
            <a:pPr marL="669960" lvl="1" indent="-324360">
              <a:lnSpc>
                <a:spcPct val="100000"/>
              </a:lnSpc>
              <a:spcBef>
                <a:spcPts val="200"/>
              </a:spcBef>
              <a:buClr>
                <a:srgbClr val="006633"/>
              </a:buClr>
              <a:buSzPct val="85000"/>
              <a:buFont typeface="Wingdings" charset="2"/>
              <a:buChar char=""/>
            </a:pPr>
            <a:endParaRPr lang="en-US" sz="2000" b="1" spc="-1" dirty="0">
              <a:solidFill>
                <a:srgbClr val="0033CC"/>
              </a:solidFill>
              <a:latin typeface="Courier New"/>
              <a:ea typeface="DejaVu Sans"/>
            </a:endParaRPr>
          </a:p>
          <a:p>
            <a:pPr marL="669960" lvl="1" indent="-324360">
              <a:lnSpc>
                <a:spcPct val="100000"/>
              </a:lnSpc>
              <a:spcBef>
                <a:spcPts val="200"/>
              </a:spcBef>
              <a:buClr>
                <a:srgbClr val="006633"/>
              </a:buClr>
              <a:buSzPct val="85000"/>
              <a:buFont typeface="Wingdings" charset="2"/>
              <a:buChar char=""/>
            </a:pPr>
            <a:endParaRPr lang="en-US" sz="2000" b="1" strike="noStrike" spc="-1" dirty="0">
              <a:solidFill>
                <a:srgbClr val="0033CC"/>
              </a:solidFill>
              <a:latin typeface="Courier New"/>
              <a:ea typeface="DejaVu Sans"/>
            </a:endParaRPr>
          </a:p>
          <a:p>
            <a:pPr marL="669960" lvl="1" indent="-324360">
              <a:lnSpc>
                <a:spcPct val="100000"/>
              </a:lnSpc>
              <a:spcBef>
                <a:spcPts val="200"/>
              </a:spcBef>
              <a:buClr>
                <a:srgbClr val="006633"/>
              </a:buClr>
              <a:buSzPct val="85000"/>
              <a:buFont typeface="Wingdings" charset="2"/>
              <a:buChar char=""/>
            </a:pPr>
            <a:endParaRPr lang="en-US" sz="2000" b="1" spc="-1" dirty="0">
              <a:solidFill>
                <a:srgbClr val="0033CC"/>
              </a:solidFill>
              <a:latin typeface="Courier New"/>
              <a:ea typeface="DejaVu Sans"/>
            </a:endParaRPr>
          </a:p>
          <a:p>
            <a:pPr marL="669960" lvl="1" indent="-324360">
              <a:lnSpc>
                <a:spcPct val="100000"/>
              </a:lnSpc>
              <a:spcBef>
                <a:spcPts val="200"/>
              </a:spcBef>
              <a:buClr>
                <a:srgbClr val="006633"/>
              </a:buClr>
              <a:buSzPct val="85000"/>
              <a:buFont typeface="Wingdings" charset="2"/>
              <a:buChar char=""/>
            </a:pPr>
            <a:endParaRPr lang="en-US" sz="2000" b="1" spc="-1" dirty="0">
              <a:solidFill>
                <a:srgbClr val="0033CC"/>
              </a:solidFill>
              <a:latin typeface="Courier New"/>
              <a:ea typeface="DejaVu Sans"/>
            </a:endParaRPr>
          </a:p>
          <a:p>
            <a:pPr marL="343080" indent="-342000">
              <a:lnSpc>
                <a:spcPct val="100000"/>
              </a:lnSpc>
              <a:spcBef>
                <a:spcPts val="1199"/>
              </a:spcBef>
              <a:buClr>
                <a:srgbClr val="003399"/>
              </a:buClr>
              <a:buFont typeface="Wingdings" charset="2"/>
              <a:buChar char=""/>
            </a:pPr>
            <a:r>
              <a:rPr lang="en-US" sz="2800" b="0" strike="noStrike" spc="-1" dirty="0">
                <a:solidFill>
                  <a:srgbClr val="000000"/>
                </a:solidFill>
                <a:latin typeface="Calibri"/>
                <a:ea typeface="DejaVu Sans"/>
              </a:rPr>
              <a:t>Array : for ordered elements</a:t>
            </a:r>
            <a:endParaRPr lang="en-US" sz="2800" b="0" strike="noStrike" spc="-1" dirty="0">
              <a:latin typeface="Arial"/>
            </a:endParaRPr>
          </a:p>
          <a:p>
            <a:pPr marL="669960" lvl="1" indent="-324360">
              <a:lnSpc>
                <a:spcPct val="100000"/>
              </a:lnSpc>
              <a:spcBef>
                <a:spcPts val="200"/>
              </a:spcBef>
              <a:buClr>
                <a:srgbClr val="006633"/>
              </a:buClr>
              <a:buSzPct val="85000"/>
              <a:buFont typeface="Wingdings" charset="2"/>
              <a:buChar char=""/>
            </a:pPr>
            <a:r>
              <a:rPr lang="en-US" sz="2400" b="0" strike="noStrike" spc="-1" dirty="0">
                <a:solidFill>
                  <a:srgbClr val="000000"/>
                </a:solidFill>
                <a:latin typeface="Calibri"/>
                <a:ea typeface="DejaVu Sans"/>
              </a:rPr>
              <a:t>In JSON, each element in an array may be of a different type </a:t>
            </a:r>
          </a:p>
          <a:p>
            <a:pPr marL="669960" lvl="1" indent="-324360">
              <a:spcBef>
                <a:spcPts val="200"/>
              </a:spcBef>
              <a:buClr>
                <a:srgbClr val="006633"/>
              </a:buClr>
              <a:buSzPct val="85000"/>
              <a:buFont typeface="Wingdings" charset="2"/>
              <a:buChar char=""/>
            </a:pPr>
            <a:r>
              <a:rPr lang="en-US" sz="2400" b="0" strike="noStrike" spc="-1" dirty="0">
                <a:solidFill>
                  <a:srgbClr val="000000"/>
                </a:solidFill>
                <a:latin typeface="Calibri"/>
                <a:ea typeface="DejaVu Sans"/>
              </a:rPr>
              <a:t>Members: </a:t>
            </a:r>
            <a:r>
              <a:rPr lang="en-US" sz="2000" b="1" spc="-1" dirty="0">
                <a:solidFill>
                  <a:srgbClr val="0033CC"/>
                </a:solidFill>
                <a:latin typeface="Courier New"/>
              </a:rPr>
              <a:t>items </a:t>
            </a:r>
            <a:r>
              <a:rPr lang="en-US" sz="2400" b="0" strike="noStrike" spc="-1" dirty="0">
                <a:solidFill>
                  <a:srgbClr val="000000"/>
                </a:solidFill>
                <a:latin typeface="Calibri"/>
                <a:ea typeface="DejaVu Sans"/>
              </a:rPr>
              <a:t>(required type of items),</a:t>
            </a:r>
            <a:r>
              <a:rPr lang="en-US" sz="2000" b="1" spc="-1" dirty="0">
                <a:solidFill>
                  <a:srgbClr val="0033CC"/>
                </a:solidFill>
                <a:latin typeface="Courier New"/>
              </a:rPr>
              <a:t>contains</a:t>
            </a:r>
            <a:r>
              <a:rPr lang="en-US" sz="2400" b="1" strike="noStrike" spc="-1" dirty="0">
                <a:solidFill>
                  <a:srgbClr val="0033CC"/>
                </a:solidFill>
                <a:latin typeface="Courier New"/>
                <a:ea typeface="DejaVu Sans"/>
              </a:rPr>
              <a:t> </a:t>
            </a:r>
            <a:r>
              <a:rPr lang="en-US" sz="2400" spc="-1" dirty="0">
                <a:solidFill>
                  <a:srgbClr val="000000"/>
                </a:solidFill>
                <a:latin typeface="Calibri"/>
              </a:rPr>
              <a:t>(optional   item types)</a:t>
            </a:r>
            <a:r>
              <a:rPr lang="en-US" sz="2400" b="0" strike="noStrike" spc="-1" dirty="0">
                <a:solidFill>
                  <a:srgbClr val="000000"/>
                </a:solidFill>
                <a:latin typeface="Calibri"/>
                <a:ea typeface="DejaVu Sans"/>
              </a:rPr>
              <a:t> , </a:t>
            </a:r>
            <a:r>
              <a:rPr lang="en-US" sz="2000" b="1" spc="-1" dirty="0" err="1">
                <a:solidFill>
                  <a:srgbClr val="0033CC"/>
                </a:solidFill>
                <a:latin typeface="Courier New"/>
              </a:rPr>
              <a:t>additionalItems</a:t>
            </a:r>
            <a:r>
              <a:rPr lang="en-US" sz="2000" b="1" spc="-1" dirty="0">
                <a:solidFill>
                  <a:srgbClr val="FF0000"/>
                </a:solidFill>
                <a:latin typeface="Courier New"/>
              </a:rPr>
              <a:t>(true/false)</a:t>
            </a:r>
          </a:p>
          <a:p>
            <a:pPr marL="669960" lvl="1" indent="-324360">
              <a:lnSpc>
                <a:spcPct val="100000"/>
              </a:lnSpc>
              <a:spcBef>
                <a:spcPts val="200"/>
              </a:spcBef>
              <a:buClr>
                <a:srgbClr val="006633"/>
              </a:buClr>
              <a:buSzPct val="85000"/>
              <a:buFont typeface="Wingdings" charset="2"/>
              <a:buChar char=""/>
            </a:pPr>
            <a:r>
              <a:rPr lang="en-US" sz="2400" b="0" strike="noStrike" spc="-1" dirty="0">
                <a:solidFill>
                  <a:srgbClr val="000000"/>
                </a:solidFill>
                <a:latin typeface="Calibri"/>
                <a:ea typeface="DejaVu Sans"/>
              </a:rPr>
              <a:t>Length: </a:t>
            </a:r>
            <a:r>
              <a:rPr lang="en-US" sz="2000" b="1" strike="noStrike" spc="-1" dirty="0" err="1">
                <a:solidFill>
                  <a:srgbClr val="0033CC"/>
                </a:solidFill>
                <a:latin typeface="Courier New"/>
                <a:ea typeface="DejaVu Sans"/>
              </a:rPr>
              <a:t>minItems</a:t>
            </a:r>
            <a:r>
              <a:rPr lang="en-US" sz="2400" b="0" strike="noStrike" spc="-1" dirty="0">
                <a:solidFill>
                  <a:srgbClr val="000000"/>
                </a:solidFill>
                <a:latin typeface="Calibri"/>
                <a:ea typeface="DejaVu Sans"/>
              </a:rPr>
              <a:t>, </a:t>
            </a:r>
            <a:r>
              <a:rPr lang="en-US" sz="2000" b="1" strike="noStrike" spc="-1" dirty="0" err="1">
                <a:solidFill>
                  <a:srgbClr val="0033CC"/>
                </a:solidFill>
                <a:latin typeface="Courier New"/>
                <a:ea typeface="DejaVu Sans"/>
              </a:rPr>
              <a:t>maxItem</a:t>
            </a:r>
            <a:endParaRPr lang="en-US" sz="2000" b="0" strike="noStrike" spc="-1" dirty="0">
              <a:latin typeface="Arial"/>
            </a:endParaRPr>
          </a:p>
          <a:p>
            <a:pPr marL="802800" lvl="2">
              <a:spcBef>
                <a:spcPts val="200"/>
              </a:spcBef>
              <a:buClr>
                <a:srgbClr val="FF0000"/>
              </a:buClr>
              <a:buSzPct val="85000"/>
            </a:pPr>
            <a:endParaRPr lang="en-US" sz="2000" b="0" i="0" dirty="0">
              <a:solidFill>
                <a:srgbClr val="FF0000"/>
              </a:solidFill>
              <a:effectLst/>
              <a:latin typeface="Lato" panose="020F0502020204030203" pitchFamily="34" charset="0"/>
            </a:endParaRPr>
          </a:p>
        </p:txBody>
      </p:sp>
      <p:sp>
        <p:nvSpPr>
          <p:cNvPr id="260" name="CustomShape 3"/>
          <p:cNvSpPr/>
          <p:nvPr/>
        </p:nvSpPr>
        <p:spPr>
          <a:xfrm>
            <a:off x="3962520" y="6477120"/>
            <a:ext cx="608400" cy="2433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fld id="{AEA634C0-02BA-4A0B-867D-056E6B8E3993}" type="slidenum">
              <a:rPr lang="en-US" sz="1200" b="0" strike="noStrike" spc="-1">
                <a:solidFill>
                  <a:srgbClr val="000000"/>
                </a:solidFill>
                <a:latin typeface="Arial"/>
                <a:ea typeface="MS PGothic"/>
              </a:rPr>
              <a:t>55</a:t>
            </a:fld>
            <a:endParaRPr lang="en-US" sz="1200" b="0" strike="noStrike" spc="-1">
              <a:latin typeface="Arial"/>
            </a:endParaRPr>
          </a:p>
        </p:txBody>
      </p:sp>
      <p:sp>
        <p:nvSpPr>
          <p:cNvPr id="2" name="CustomShape 3">
            <a:extLst>
              <a:ext uri="{FF2B5EF4-FFF2-40B4-BE49-F238E27FC236}">
                <a16:creationId xmlns:a16="http://schemas.microsoft.com/office/drawing/2014/main" xmlns="" id="{A03C23DA-30BC-E7F9-5C2D-D7C587A3D811}"/>
              </a:ext>
            </a:extLst>
          </p:cNvPr>
          <p:cNvSpPr/>
          <p:nvPr/>
        </p:nvSpPr>
        <p:spPr>
          <a:xfrm>
            <a:off x="124392" y="1484784"/>
            <a:ext cx="9019608" cy="2583869"/>
          </a:xfrm>
          <a:prstGeom prst="rect">
            <a:avLst/>
          </a:prstGeom>
          <a:solidFill>
            <a:srgbClr val="F8F9FA"/>
          </a:solidFill>
          <a:ln w="9360">
            <a:noFill/>
          </a:ln>
        </p:spPr>
        <p:style>
          <a:lnRef idx="0">
            <a:scrgbClr r="0" g="0" b="0"/>
          </a:lnRef>
          <a:fillRef idx="0">
            <a:scrgbClr r="0" g="0" b="0"/>
          </a:fillRef>
          <a:effectRef idx="0">
            <a:scrgbClr r="0" g="0" b="0"/>
          </a:effectRef>
          <a:fontRef idx="minor"/>
        </p:style>
        <p:txBody>
          <a:bodyPr wrap="square" lIns="90000" tIns="45000" rIns="90000" bIns="45000" anchor="ctr">
            <a:spAutoFit/>
          </a:bodyPr>
          <a:lstStyle/>
          <a:p>
            <a:pPr>
              <a:lnSpc>
                <a:spcPct val="100000"/>
              </a:lnSpc>
            </a:pPr>
            <a:r>
              <a:rPr lang="en-US" b="0" i="0" dirty="0">
                <a:effectLst/>
                <a:latin typeface="Courier"/>
              </a:rPr>
              <a:t>{ </a:t>
            </a:r>
          </a:p>
          <a:p>
            <a:pPr>
              <a:lnSpc>
                <a:spcPct val="100000"/>
              </a:lnSpc>
            </a:pPr>
            <a:r>
              <a:rPr lang="en-US" b="0" i="0" dirty="0">
                <a:solidFill>
                  <a:srgbClr val="00B050"/>
                </a:solidFill>
                <a:effectLst/>
                <a:latin typeface="Courier"/>
              </a:rPr>
              <a:t>  "type": </a:t>
            </a:r>
            <a:r>
              <a:rPr lang="en-US" b="0" i="0" dirty="0">
                <a:solidFill>
                  <a:srgbClr val="FF0000"/>
                </a:solidFill>
                <a:effectLst/>
                <a:latin typeface="Courier"/>
              </a:rPr>
              <a:t>"object"</a:t>
            </a:r>
            <a:r>
              <a:rPr lang="en-US" b="0" i="0" dirty="0">
                <a:effectLst/>
                <a:latin typeface="Courier"/>
              </a:rPr>
              <a:t>, </a:t>
            </a:r>
          </a:p>
          <a:p>
            <a:pPr>
              <a:lnSpc>
                <a:spcPct val="100000"/>
              </a:lnSpc>
            </a:pPr>
            <a:r>
              <a:rPr lang="en-US" b="0" i="0" dirty="0">
                <a:effectLst/>
                <a:latin typeface="Courier"/>
              </a:rPr>
              <a:t>  </a:t>
            </a:r>
            <a:r>
              <a:rPr lang="en-US" b="0" i="0" dirty="0">
                <a:solidFill>
                  <a:srgbClr val="00B050"/>
                </a:solidFill>
                <a:effectLst/>
                <a:latin typeface="Courier"/>
              </a:rPr>
              <a:t>"properties": </a:t>
            </a:r>
            <a:r>
              <a:rPr lang="en-US" b="0" i="0" dirty="0">
                <a:effectLst/>
                <a:latin typeface="Courier"/>
              </a:rPr>
              <a:t>{ </a:t>
            </a:r>
          </a:p>
          <a:p>
            <a:pPr>
              <a:lnSpc>
                <a:spcPct val="100000"/>
              </a:lnSpc>
            </a:pPr>
            <a:r>
              <a:rPr lang="en-US" b="0" i="0" dirty="0">
                <a:effectLst/>
                <a:latin typeface="Courier"/>
              </a:rPr>
              <a:t>	</a:t>
            </a:r>
            <a:r>
              <a:rPr lang="en-US" b="0" i="0" dirty="0">
                <a:solidFill>
                  <a:srgbClr val="00B050"/>
                </a:solidFill>
                <a:effectLst/>
                <a:latin typeface="Courier"/>
              </a:rPr>
              <a:t>“name": </a:t>
            </a:r>
            <a:r>
              <a:rPr lang="en-US" b="0" i="0" dirty="0">
                <a:effectLst/>
                <a:latin typeface="Courier"/>
              </a:rPr>
              <a:t>{ </a:t>
            </a:r>
            <a:r>
              <a:rPr lang="en-US" b="0" i="0" dirty="0">
                <a:solidFill>
                  <a:srgbClr val="00B050"/>
                </a:solidFill>
                <a:effectLst/>
                <a:latin typeface="Courier"/>
              </a:rPr>
              <a:t>"type": </a:t>
            </a:r>
            <a:r>
              <a:rPr lang="en-US" b="0" i="0" dirty="0">
                <a:solidFill>
                  <a:srgbClr val="FF0000"/>
                </a:solidFill>
                <a:effectLst/>
                <a:latin typeface="Courier"/>
              </a:rPr>
              <a:t>“string" </a:t>
            </a:r>
            <a:r>
              <a:rPr lang="en-US" b="0" i="0" dirty="0">
                <a:effectLst/>
                <a:latin typeface="Courier"/>
              </a:rPr>
              <a:t>}, </a:t>
            </a:r>
          </a:p>
          <a:p>
            <a:pPr>
              <a:lnSpc>
                <a:spcPct val="100000"/>
              </a:lnSpc>
            </a:pPr>
            <a:r>
              <a:rPr lang="en-US" dirty="0">
                <a:latin typeface="Courier"/>
              </a:rPr>
              <a:t>	</a:t>
            </a:r>
            <a:r>
              <a:rPr lang="en-US" b="0" i="0" dirty="0">
                <a:solidFill>
                  <a:srgbClr val="00B050"/>
                </a:solidFill>
                <a:effectLst/>
                <a:latin typeface="Courier"/>
              </a:rPr>
              <a:t>“email": </a:t>
            </a:r>
            <a:r>
              <a:rPr lang="en-US" b="0" i="0" dirty="0">
                <a:effectLst/>
                <a:latin typeface="Courier"/>
              </a:rPr>
              <a:t>{ </a:t>
            </a:r>
            <a:r>
              <a:rPr lang="en-US" b="0" i="0" dirty="0">
                <a:solidFill>
                  <a:srgbClr val="00B050"/>
                </a:solidFill>
                <a:effectLst/>
                <a:latin typeface="Courier"/>
              </a:rPr>
              <a:t>"type": </a:t>
            </a:r>
            <a:r>
              <a:rPr lang="en-US" b="0" i="0" dirty="0">
                <a:solidFill>
                  <a:srgbClr val="FF0000"/>
                </a:solidFill>
                <a:effectLst/>
                <a:latin typeface="Courier"/>
              </a:rPr>
              <a:t>"string"</a:t>
            </a:r>
            <a:r>
              <a:rPr lang="en-US" b="0" i="0" dirty="0">
                <a:effectLst/>
                <a:latin typeface="Courier"/>
              </a:rPr>
              <a:t>},</a:t>
            </a:r>
          </a:p>
          <a:p>
            <a:pPr>
              <a:lnSpc>
                <a:spcPct val="100000"/>
              </a:lnSpc>
            </a:pPr>
            <a:r>
              <a:rPr lang="en-US" dirty="0">
                <a:latin typeface="Courier"/>
              </a:rPr>
              <a:t>	</a:t>
            </a:r>
            <a:r>
              <a:rPr lang="en-US" b="0" i="0" dirty="0">
                <a:solidFill>
                  <a:srgbClr val="00B050"/>
                </a:solidFill>
                <a:effectLst/>
                <a:latin typeface="Courier"/>
              </a:rPr>
              <a:t>“address": </a:t>
            </a:r>
            <a:r>
              <a:rPr lang="en-US" b="0" i="0" dirty="0">
                <a:effectLst/>
                <a:latin typeface="Courier"/>
              </a:rPr>
              <a:t>{ </a:t>
            </a:r>
            <a:r>
              <a:rPr lang="en-US" b="0" i="0" dirty="0">
                <a:solidFill>
                  <a:srgbClr val="00B050"/>
                </a:solidFill>
                <a:effectLst/>
                <a:latin typeface="Courier"/>
              </a:rPr>
              <a:t>"type": </a:t>
            </a:r>
            <a:r>
              <a:rPr lang="en-US" b="0" i="0" dirty="0">
                <a:solidFill>
                  <a:srgbClr val="FF0000"/>
                </a:solidFill>
                <a:effectLst/>
                <a:latin typeface="Courier"/>
              </a:rPr>
              <a:t>"string“</a:t>
            </a:r>
            <a:r>
              <a:rPr lang="en-US" b="0" i="0" dirty="0">
                <a:effectLst/>
                <a:latin typeface="Courier"/>
              </a:rPr>
              <a:t>}</a:t>
            </a:r>
          </a:p>
          <a:p>
            <a:pPr>
              <a:lnSpc>
                <a:spcPct val="100000"/>
              </a:lnSpc>
            </a:pPr>
            <a:r>
              <a:rPr lang="en-US" b="0" i="0" dirty="0">
                <a:effectLst/>
                <a:latin typeface="Courier"/>
              </a:rPr>
              <a:t>  },</a:t>
            </a:r>
          </a:p>
          <a:p>
            <a:pPr>
              <a:lnSpc>
                <a:spcPct val="100000"/>
              </a:lnSpc>
            </a:pPr>
            <a:r>
              <a:rPr lang="en-US" dirty="0">
                <a:latin typeface="Courier"/>
              </a:rPr>
              <a:t>  </a:t>
            </a:r>
            <a:r>
              <a:rPr lang="en-US" b="0" i="0" dirty="0">
                <a:solidFill>
                  <a:srgbClr val="00B050"/>
                </a:solidFill>
                <a:effectLst/>
                <a:latin typeface="Courier"/>
              </a:rPr>
              <a:t>"required": </a:t>
            </a:r>
            <a:r>
              <a:rPr lang="en-US" b="0" i="0" dirty="0">
                <a:effectLst/>
                <a:latin typeface="Courier"/>
              </a:rPr>
              <a:t>[</a:t>
            </a:r>
            <a:r>
              <a:rPr lang="en-US" b="0" i="0" dirty="0">
                <a:solidFill>
                  <a:srgbClr val="FF0000"/>
                </a:solidFill>
                <a:effectLst/>
                <a:latin typeface="Courier"/>
              </a:rPr>
              <a:t>"name"</a:t>
            </a:r>
            <a:r>
              <a:rPr lang="en-US" b="0" i="0" dirty="0">
                <a:effectLst/>
                <a:latin typeface="Courier"/>
              </a:rPr>
              <a:t>,</a:t>
            </a:r>
            <a:r>
              <a:rPr lang="en-US" b="0" i="0" dirty="0">
                <a:solidFill>
                  <a:srgbClr val="FF0000"/>
                </a:solidFill>
                <a:effectLst/>
                <a:latin typeface="Courier"/>
              </a:rPr>
              <a:t> "email"</a:t>
            </a:r>
            <a:r>
              <a:rPr lang="en-US" b="0" i="0" dirty="0">
                <a:effectLst/>
                <a:latin typeface="Courier"/>
              </a:rPr>
              <a:t>]</a:t>
            </a:r>
            <a:r>
              <a:rPr lang="en-US" dirty="0">
                <a:latin typeface="Courier"/>
              </a:rPr>
              <a:t>	</a:t>
            </a:r>
            <a:r>
              <a:rPr lang="en-US" b="0" i="0" dirty="0">
                <a:effectLst/>
                <a:latin typeface="Courier"/>
              </a:rPr>
              <a:t> </a:t>
            </a:r>
          </a:p>
          <a:p>
            <a:pPr>
              <a:lnSpc>
                <a:spcPct val="100000"/>
              </a:lnSpc>
            </a:pPr>
            <a:r>
              <a:rPr lang="en-US" b="0" i="0" dirty="0">
                <a:effectLst/>
                <a:latin typeface="Courier"/>
              </a:rPr>
              <a:t>} </a:t>
            </a:r>
            <a:endParaRPr lang="en-US" b="0" strike="noStrike" spc="-1" dirty="0">
              <a:latin typeface="Arial"/>
            </a:endParaRPr>
          </a:p>
        </p:txBody>
      </p:sp>
    </p:spTree>
    <p:extLst>
      <p:ext uri="{BB962C8B-B14F-4D97-AF65-F5344CB8AC3E}">
        <p14:creationId xmlns:p14="http://schemas.microsoft.com/office/powerpoint/2010/main" val="34930803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304920" y="152280"/>
            <a:ext cx="8457120" cy="761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en-US" sz="4500" b="0" strike="noStrike" spc="-1" dirty="0">
                <a:solidFill>
                  <a:srgbClr val="293A83"/>
                </a:solidFill>
                <a:latin typeface="Calibri"/>
                <a:ea typeface="DejaVu Sans"/>
              </a:rPr>
              <a:t>(Some) Type Specific Descriptions</a:t>
            </a:r>
            <a:endParaRPr lang="en-US" sz="4500" b="0" strike="noStrike" spc="-1" dirty="0">
              <a:latin typeface="Arial"/>
            </a:endParaRPr>
          </a:p>
        </p:txBody>
      </p:sp>
      <p:sp>
        <p:nvSpPr>
          <p:cNvPr id="259" name="CustomShape 2"/>
          <p:cNvSpPr/>
          <p:nvPr/>
        </p:nvSpPr>
        <p:spPr>
          <a:xfrm>
            <a:off x="35496" y="1052736"/>
            <a:ext cx="9108504" cy="5318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nSpc>
                <a:spcPct val="100000"/>
              </a:lnSpc>
              <a:spcBef>
                <a:spcPts val="1199"/>
              </a:spcBef>
              <a:buClr>
                <a:srgbClr val="003399"/>
              </a:buClr>
              <a:buFont typeface="Wingdings" charset="2"/>
              <a:buChar char=""/>
            </a:pPr>
            <a:r>
              <a:rPr lang="en-US" sz="2800" b="0" strike="noStrike" spc="-1" dirty="0">
                <a:solidFill>
                  <a:srgbClr val="000000"/>
                </a:solidFill>
                <a:latin typeface="Calibri"/>
                <a:ea typeface="DejaVu Sans"/>
              </a:rPr>
              <a:t>Array : for ordered elements</a:t>
            </a:r>
            <a:endParaRPr lang="en-US" sz="2800" b="0" strike="noStrike" spc="-1" dirty="0">
              <a:latin typeface="Arial"/>
            </a:endParaRPr>
          </a:p>
          <a:p>
            <a:pPr marL="669960" lvl="1" indent="-324360">
              <a:lnSpc>
                <a:spcPct val="100000"/>
              </a:lnSpc>
              <a:spcBef>
                <a:spcPts val="200"/>
              </a:spcBef>
              <a:buClr>
                <a:srgbClr val="006633"/>
              </a:buClr>
              <a:buSzPct val="85000"/>
              <a:buFont typeface="Wingdings" charset="2"/>
              <a:buChar char=""/>
            </a:pPr>
            <a:r>
              <a:rPr lang="en-US" sz="2400" b="0" strike="noStrike" spc="-1" dirty="0">
                <a:solidFill>
                  <a:srgbClr val="000000"/>
                </a:solidFill>
                <a:latin typeface="Calibri"/>
                <a:ea typeface="DejaVu Sans"/>
              </a:rPr>
              <a:t>In JSON, each element in an array may be of a different type</a:t>
            </a:r>
          </a:p>
          <a:p>
            <a:pPr marL="669960" lvl="1" indent="-324360">
              <a:lnSpc>
                <a:spcPct val="100000"/>
              </a:lnSpc>
              <a:spcBef>
                <a:spcPts val="200"/>
              </a:spcBef>
              <a:buClr>
                <a:srgbClr val="006633"/>
              </a:buClr>
              <a:buSzPct val="85000"/>
              <a:buFont typeface="Wingdings" charset="2"/>
              <a:buChar char=""/>
            </a:pPr>
            <a:r>
              <a:rPr lang="en-US" sz="2400" b="0" strike="noStrike" spc="-1" dirty="0">
                <a:solidFill>
                  <a:srgbClr val="000000"/>
                </a:solidFill>
                <a:latin typeface="Calibri"/>
                <a:ea typeface="DejaVu Sans"/>
              </a:rPr>
              <a:t> List validation is useful for arrays of arbitrary length where each item matches the same schema. (for example for array of integer)</a:t>
            </a:r>
          </a:p>
          <a:p>
            <a:pPr marL="669960" lvl="1" indent="-324360">
              <a:lnSpc>
                <a:spcPct val="100000"/>
              </a:lnSpc>
              <a:spcBef>
                <a:spcPts val="200"/>
              </a:spcBef>
              <a:buClr>
                <a:srgbClr val="006633"/>
              </a:buClr>
              <a:buSzPct val="85000"/>
              <a:buFont typeface="Wingdings" charset="2"/>
              <a:buChar char=""/>
            </a:pPr>
            <a:r>
              <a:rPr lang="en-US" sz="2400" b="0" strike="noStrike" spc="-1" dirty="0">
                <a:solidFill>
                  <a:srgbClr val="000000"/>
                </a:solidFill>
                <a:latin typeface="Calibri"/>
                <a:ea typeface="DejaVu Sans"/>
              </a:rPr>
              <a:t>For this kind of array, set the </a:t>
            </a:r>
            <a:r>
              <a:rPr lang="en-US" sz="2400" b="0" strike="noStrike" spc="-1" dirty="0">
                <a:solidFill>
                  <a:srgbClr val="FF0000"/>
                </a:solidFill>
                <a:latin typeface="Calibri"/>
                <a:ea typeface="DejaVu Sans"/>
              </a:rPr>
              <a:t>items</a:t>
            </a:r>
            <a:r>
              <a:rPr lang="en-US" sz="2400" b="0" strike="noStrike" spc="-1" dirty="0">
                <a:solidFill>
                  <a:srgbClr val="000000"/>
                </a:solidFill>
                <a:latin typeface="Calibri"/>
                <a:ea typeface="DejaVu Sans"/>
              </a:rPr>
              <a:t> keyword to a single schema that will be used to validate all of the items in the array.</a:t>
            </a:r>
          </a:p>
          <a:p>
            <a:pPr marL="669960" lvl="1" indent="-324360">
              <a:spcBef>
                <a:spcPts val="200"/>
              </a:spcBef>
              <a:buClr>
                <a:srgbClr val="006633"/>
              </a:buClr>
              <a:buSzPct val="85000"/>
              <a:buFont typeface="Wingdings" charset="2"/>
              <a:buChar char=""/>
            </a:pPr>
            <a:r>
              <a:rPr lang="en-US" sz="2400" b="0" strike="noStrike" spc="-1" dirty="0">
                <a:solidFill>
                  <a:srgbClr val="000000"/>
                </a:solidFill>
                <a:latin typeface="Calibri"/>
                <a:ea typeface="DejaVu Sans"/>
              </a:rPr>
              <a:t>Members: </a:t>
            </a:r>
            <a:r>
              <a:rPr lang="en-US" sz="2000" b="1" spc="-1" dirty="0">
                <a:solidFill>
                  <a:srgbClr val="0033CC"/>
                </a:solidFill>
                <a:latin typeface="Courier New"/>
              </a:rPr>
              <a:t>items </a:t>
            </a:r>
            <a:r>
              <a:rPr lang="en-US" sz="2400" b="0" strike="noStrike" spc="-1" dirty="0">
                <a:solidFill>
                  <a:srgbClr val="000000"/>
                </a:solidFill>
                <a:latin typeface="Calibri"/>
                <a:ea typeface="DejaVu Sans"/>
              </a:rPr>
              <a:t>(required type of items) , </a:t>
            </a:r>
            <a:r>
              <a:rPr lang="en-US" sz="2000" b="1" spc="-1" dirty="0" err="1">
                <a:solidFill>
                  <a:srgbClr val="0033CC"/>
                </a:solidFill>
                <a:latin typeface="Courier New"/>
              </a:rPr>
              <a:t>additionalItems</a:t>
            </a:r>
            <a:r>
              <a:rPr lang="en-US" sz="2000" b="1" spc="-1" dirty="0">
                <a:solidFill>
                  <a:srgbClr val="FF0000"/>
                </a:solidFill>
                <a:latin typeface="Courier New"/>
              </a:rPr>
              <a:t>(true/false)</a:t>
            </a:r>
          </a:p>
          <a:p>
            <a:pPr marL="669960" lvl="1" indent="-324360">
              <a:lnSpc>
                <a:spcPct val="100000"/>
              </a:lnSpc>
              <a:spcBef>
                <a:spcPts val="200"/>
              </a:spcBef>
              <a:buClr>
                <a:srgbClr val="006633"/>
              </a:buClr>
              <a:buSzPct val="85000"/>
              <a:buFont typeface="Wingdings" charset="2"/>
              <a:buChar char=""/>
            </a:pPr>
            <a:r>
              <a:rPr lang="en-US" sz="2400" b="0" strike="noStrike" spc="-1" dirty="0">
                <a:solidFill>
                  <a:srgbClr val="000000"/>
                </a:solidFill>
                <a:latin typeface="Calibri"/>
                <a:ea typeface="DejaVu Sans"/>
              </a:rPr>
              <a:t>Length: </a:t>
            </a:r>
            <a:r>
              <a:rPr lang="en-US" sz="2000" b="1" strike="noStrike" spc="-1" dirty="0" err="1">
                <a:solidFill>
                  <a:srgbClr val="0033CC"/>
                </a:solidFill>
                <a:latin typeface="Courier New"/>
                <a:ea typeface="DejaVu Sans"/>
              </a:rPr>
              <a:t>minItems</a:t>
            </a:r>
            <a:r>
              <a:rPr lang="en-US" sz="2400" b="0" strike="noStrike" spc="-1" dirty="0">
                <a:solidFill>
                  <a:srgbClr val="000000"/>
                </a:solidFill>
                <a:latin typeface="Calibri"/>
                <a:ea typeface="DejaVu Sans"/>
              </a:rPr>
              <a:t>, </a:t>
            </a:r>
            <a:r>
              <a:rPr lang="en-US" sz="2000" b="1" strike="noStrike" spc="-1" dirty="0" err="1">
                <a:solidFill>
                  <a:srgbClr val="0033CC"/>
                </a:solidFill>
                <a:latin typeface="Courier New"/>
                <a:ea typeface="DejaVu Sans"/>
              </a:rPr>
              <a:t>maxItem</a:t>
            </a:r>
            <a:r>
              <a:rPr lang="en-US" sz="2000" b="1" spc="-1" dirty="0">
                <a:solidFill>
                  <a:srgbClr val="0033CC"/>
                </a:solidFill>
                <a:latin typeface="Courier New"/>
                <a:ea typeface="DejaVu Sans"/>
              </a:rPr>
              <a:t> </a:t>
            </a:r>
            <a:r>
              <a:rPr lang="en-US" sz="2400" spc="-1" dirty="0">
                <a:solidFill>
                  <a:srgbClr val="000000"/>
                </a:solidFill>
                <a:latin typeface="Calibri"/>
              </a:rPr>
              <a:t>( Number of items in array)</a:t>
            </a:r>
          </a:p>
          <a:p>
            <a:pPr marL="802800" lvl="2">
              <a:spcBef>
                <a:spcPts val="200"/>
              </a:spcBef>
              <a:buClr>
                <a:srgbClr val="FF0000"/>
              </a:buClr>
              <a:buSzPct val="85000"/>
            </a:pPr>
            <a:endParaRPr lang="en-US" sz="2000" b="0" i="0" dirty="0">
              <a:solidFill>
                <a:srgbClr val="FF0000"/>
              </a:solidFill>
              <a:effectLst/>
              <a:latin typeface="Lato" panose="020F0502020204030203" pitchFamily="34" charset="0"/>
            </a:endParaRPr>
          </a:p>
        </p:txBody>
      </p:sp>
      <p:sp>
        <p:nvSpPr>
          <p:cNvPr id="260" name="CustomShape 3"/>
          <p:cNvSpPr/>
          <p:nvPr/>
        </p:nvSpPr>
        <p:spPr>
          <a:xfrm>
            <a:off x="3962520" y="6477120"/>
            <a:ext cx="608400" cy="2433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fld id="{AEA634C0-02BA-4A0B-867D-056E6B8E3993}" type="slidenum">
              <a:rPr lang="en-US" sz="1200" b="0" strike="noStrike" spc="-1">
                <a:solidFill>
                  <a:srgbClr val="000000"/>
                </a:solidFill>
                <a:latin typeface="Arial"/>
                <a:ea typeface="MS PGothic"/>
              </a:rPr>
              <a:t>56</a:t>
            </a:fld>
            <a:endParaRPr lang="en-US" sz="1200" b="0" strike="noStrike" spc="-1">
              <a:latin typeface="Arial"/>
            </a:endParaRPr>
          </a:p>
        </p:txBody>
      </p:sp>
      <p:sp>
        <p:nvSpPr>
          <p:cNvPr id="3" name="CustomShape 3">
            <a:extLst>
              <a:ext uri="{FF2B5EF4-FFF2-40B4-BE49-F238E27FC236}">
                <a16:creationId xmlns:a16="http://schemas.microsoft.com/office/drawing/2014/main" xmlns="" id="{58C556AF-DC54-7AD2-39B3-E7D64AC43382}"/>
              </a:ext>
            </a:extLst>
          </p:cNvPr>
          <p:cNvSpPr/>
          <p:nvPr/>
        </p:nvSpPr>
        <p:spPr>
          <a:xfrm>
            <a:off x="304920" y="4797152"/>
            <a:ext cx="9019608" cy="1198875"/>
          </a:xfrm>
          <a:prstGeom prst="rect">
            <a:avLst/>
          </a:prstGeom>
          <a:solidFill>
            <a:srgbClr val="F8F9FA"/>
          </a:solidFill>
          <a:ln w="9360">
            <a:noFill/>
          </a:ln>
        </p:spPr>
        <p:style>
          <a:lnRef idx="0">
            <a:scrgbClr r="0" g="0" b="0"/>
          </a:lnRef>
          <a:fillRef idx="0">
            <a:scrgbClr r="0" g="0" b="0"/>
          </a:fillRef>
          <a:effectRef idx="0">
            <a:scrgbClr r="0" g="0" b="0"/>
          </a:effectRef>
          <a:fontRef idx="minor"/>
        </p:style>
        <p:txBody>
          <a:bodyPr wrap="square" lIns="90000" tIns="45000" rIns="90000" bIns="45000" anchor="ctr">
            <a:spAutoFit/>
          </a:bodyPr>
          <a:lstStyle/>
          <a:p>
            <a:pPr>
              <a:lnSpc>
                <a:spcPct val="100000"/>
              </a:lnSpc>
            </a:pPr>
            <a:r>
              <a:rPr lang="en-US" sz="1800" b="0" strike="noStrike" spc="-1" dirty="0">
                <a:solidFill>
                  <a:srgbClr val="000000"/>
                </a:solidFill>
                <a:latin typeface="Courier New"/>
                <a:ea typeface="DejaVu Sans"/>
              </a:rPr>
              <a:t> </a:t>
            </a:r>
            <a:r>
              <a:rPr lang="en-US" b="1" spc="-1" dirty="0">
                <a:solidFill>
                  <a:srgbClr val="008000"/>
                </a:solidFill>
                <a:latin typeface="Courier New"/>
                <a:ea typeface="DejaVu Sans"/>
              </a:rPr>
              <a:t>     </a:t>
            </a:r>
            <a:r>
              <a:rPr lang="en-US" sz="1800" b="0" strike="noStrike" spc="-1" dirty="0">
                <a:solidFill>
                  <a:srgbClr val="000000"/>
                </a:solidFill>
                <a:latin typeface="Courier New"/>
                <a:ea typeface="DejaVu Sans"/>
              </a:rPr>
              <a:t>{ </a:t>
            </a:r>
            <a:endParaRPr lang="en-US" sz="1800" b="0" strike="noStrike" spc="-1" dirty="0">
              <a:latin typeface="Arial"/>
            </a:endParaRPr>
          </a:p>
          <a:p>
            <a:pPr>
              <a:lnSpc>
                <a:spcPct val="100000"/>
              </a:lnSpc>
            </a:pPr>
            <a:r>
              <a:rPr lang="en-US" sz="1800" b="0" strike="noStrike" spc="-1" dirty="0">
                <a:solidFill>
                  <a:srgbClr val="000000"/>
                </a:solidFill>
                <a:latin typeface="Courier New"/>
                <a:ea typeface="DejaVu Sans"/>
              </a:rPr>
              <a:t>          </a:t>
            </a:r>
            <a:r>
              <a:rPr lang="en-US" sz="1800" b="1" strike="noStrike" spc="-1" dirty="0">
                <a:solidFill>
                  <a:srgbClr val="008000"/>
                </a:solidFill>
                <a:latin typeface="Courier New"/>
                <a:ea typeface="DejaVu Sans"/>
              </a:rPr>
              <a:t>"type"</a:t>
            </a:r>
            <a:r>
              <a:rPr lang="en-US" sz="1800" b="0" strike="noStrike" spc="-1" dirty="0">
                <a:solidFill>
                  <a:srgbClr val="000000"/>
                </a:solidFill>
                <a:latin typeface="Courier New"/>
                <a:ea typeface="DejaVu Sans"/>
              </a:rPr>
              <a:t>: </a:t>
            </a:r>
            <a:r>
              <a:rPr lang="en-US" sz="1800" b="0" strike="noStrike" spc="-1" dirty="0">
                <a:solidFill>
                  <a:srgbClr val="BA2121"/>
                </a:solidFill>
                <a:latin typeface="Courier New"/>
                <a:ea typeface="DejaVu Sans"/>
              </a:rPr>
              <a:t>"array"</a:t>
            </a:r>
            <a:r>
              <a:rPr lang="en-US" sz="1800" b="0" strike="noStrike" spc="-1" dirty="0">
                <a:solidFill>
                  <a:srgbClr val="000000"/>
                </a:solidFill>
                <a:latin typeface="Courier New"/>
                <a:ea typeface="DejaVu Sans"/>
              </a:rPr>
              <a:t>, </a:t>
            </a:r>
            <a:endParaRPr lang="en-US" sz="1800" b="0" strike="noStrike" spc="-1" dirty="0">
              <a:latin typeface="Arial"/>
            </a:endParaRPr>
          </a:p>
          <a:p>
            <a:pPr>
              <a:lnSpc>
                <a:spcPct val="100000"/>
              </a:lnSpc>
            </a:pPr>
            <a:r>
              <a:rPr lang="en-US" sz="1800" b="0" strike="noStrike" spc="-1" dirty="0">
                <a:solidFill>
                  <a:srgbClr val="000000"/>
                </a:solidFill>
                <a:latin typeface="Courier New"/>
                <a:ea typeface="DejaVu Sans"/>
              </a:rPr>
              <a:t>          </a:t>
            </a:r>
            <a:r>
              <a:rPr lang="en-US" sz="1800" b="1" strike="noStrike" spc="-1" dirty="0">
                <a:solidFill>
                  <a:srgbClr val="008000"/>
                </a:solidFill>
                <a:latin typeface="Courier New"/>
                <a:ea typeface="DejaVu Sans"/>
              </a:rPr>
              <a:t>"items"</a:t>
            </a:r>
            <a:r>
              <a:rPr lang="en-US" sz="1800" b="0" strike="noStrike" spc="-1" dirty="0">
                <a:solidFill>
                  <a:srgbClr val="000000"/>
                </a:solidFill>
                <a:latin typeface="Courier New"/>
                <a:ea typeface="DejaVu Sans"/>
              </a:rPr>
              <a:t>: { </a:t>
            </a:r>
            <a:r>
              <a:rPr lang="en-US" sz="1800" b="1" strike="noStrike" spc="-1" dirty="0">
                <a:solidFill>
                  <a:srgbClr val="008000"/>
                </a:solidFill>
                <a:latin typeface="Courier New"/>
                <a:ea typeface="DejaVu Sans"/>
              </a:rPr>
              <a:t>"type"</a:t>
            </a:r>
            <a:r>
              <a:rPr lang="en-US" sz="1800" b="0" strike="noStrike" spc="-1" dirty="0">
                <a:solidFill>
                  <a:srgbClr val="000000"/>
                </a:solidFill>
                <a:latin typeface="Courier New"/>
                <a:ea typeface="DejaVu Sans"/>
              </a:rPr>
              <a:t>: </a:t>
            </a:r>
            <a:r>
              <a:rPr lang="en-US" sz="1800" b="0" strike="noStrike" spc="-1" dirty="0">
                <a:solidFill>
                  <a:srgbClr val="BA2121"/>
                </a:solidFill>
                <a:latin typeface="Courier New"/>
                <a:ea typeface="DejaVu Sans"/>
              </a:rPr>
              <a:t>"string"</a:t>
            </a:r>
            <a:r>
              <a:rPr lang="en-US" sz="1800" b="0" strike="noStrike" spc="-1" dirty="0">
                <a:solidFill>
                  <a:srgbClr val="000000"/>
                </a:solidFill>
                <a:latin typeface="Courier New"/>
                <a:ea typeface="DejaVu Sans"/>
              </a:rPr>
              <a:t> }</a:t>
            </a:r>
            <a:endParaRPr lang="en-US" sz="1800" b="0" strike="noStrike" spc="-1" dirty="0">
              <a:latin typeface="Arial"/>
            </a:endParaRPr>
          </a:p>
          <a:p>
            <a:pPr>
              <a:lnSpc>
                <a:spcPct val="100000"/>
              </a:lnSpc>
            </a:pPr>
            <a:r>
              <a:rPr lang="en-US" sz="1800" b="0" strike="noStrike" spc="-1" dirty="0">
                <a:solidFill>
                  <a:srgbClr val="000000"/>
                </a:solidFill>
                <a:latin typeface="Courier New"/>
                <a:ea typeface="DejaVu Sans"/>
              </a:rPr>
              <a:t>      }</a:t>
            </a:r>
            <a:endParaRPr lang="en-US" b="0" strike="noStrike" spc="-1" dirty="0">
              <a:latin typeface="Arial"/>
            </a:endParaRPr>
          </a:p>
        </p:txBody>
      </p:sp>
    </p:spTree>
    <p:extLst>
      <p:ext uri="{BB962C8B-B14F-4D97-AF65-F5344CB8AC3E}">
        <p14:creationId xmlns:p14="http://schemas.microsoft.com/office/powerpoint/2010/main" val="57601689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CustomShape 1"/>
          <p:cNvSpPr/>
          <p:nvPr/>
        </p:nvSpPr>
        <p:spPr>
          <a:xfrm>
            <a:off x="304920" y="152280"/>
            <a:ext cx="8457120" cy="761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en-US" sz="4500" b="0" strike="noStrike" spc="-1" dirty="0">
                <a:solidFill>
                  <a:srgbClr val="293A83"/>
                </a:solidFill>
                <a:latin typeface="Calibri"/>
                <a:ea typeface="DejaVu Sans"/>
              </a:rPr>
              <a:t>JSON Schema Example 1 </a:t>
            </a:r>
            <a:endParaRPr lang="en-US" sz="4500" b="0" strike="noStrike" spc="-1" dirty="0">
              <a:latin typeface="Arial"/>
            </a:endParaRPr>
          </a:p>
        </p:txBody>
      </p:sp>
      <p:sp>
        <p:nvSpPr>
          <p:cNvPr id="262" name="CustomShape 2"/>
          <p:cNvSpPr/>
          <p:nvPr/>
        </p:nvSpPr>
        <p:spPr>
          <a:xfrm>
            <a:off x="3962520" y="6477120"/>
            <a:ext cx="608400" cy="2433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fld id="{6BF4C2BB-50EE-48B4-BBB1-0570E52C407D}" type="slidenum">
              <a:rPr lang="en-US" sz="1200" b="0" strike="noStrike" spc="-1">
                <a:solidFill>
                  <a:srgbClr val="000000"/>
                </a:solidFill>
                <a:latin typeface="Arial"/>
                <a:ea typeface="MS PGothic"/>
              </a:rPr>
              <a:t>57</a:t>
            </a:fld>
            <a:endParaRPr lang="en-US" sz="1200" b="0" strike="noStrike" spc="-1">
              <a:latin typeface="Arial"/>
            </a:endParaRPr>
          </a:p>
        </p:txBody>
      </p:sp>
      <p:sp>
        <p:nvSpPr>
          <p:cNvPr id="263" name="CustomShape 3"/>
          <p:cNvSpPr/>
          <p:nvPr/>
        </p:nvSpPr>
        <p:spPr>
          <a:xfrm>
            <a:off x="97920" y="1170360"/>
            <a:ext cx="5768280" cy="4992120"/>
          </a:xfrm>
          <a:prstGeom prst="rect">
            <a:avLst/>
          </a:prstGeom>
          <a:solidFill>
            <a:srgbClr val="F8F9FA"/>
          </a:solidFill>
          <a:ln w="936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en-US" sz="1400" b="0" strike="noStrike" spc="-1" dirty="0">
                <a:solidFill>
                  <a:srgbClr val="000000"/>
                </a:solidFill>
                <a:latin typeface="Courier New"/>
                <a:ea typeface="DejaVu Sans"/>
              </a:rPr>
              <a:t>{</a:t>
            </a:r>
            <a:r>
              <a:rPr lang="en-US" sz="1400" b="1" strike="noStrike" spc="-1" dirty="0">
                <a:solidFill>
                  <a:srgbClr val="008000"/>
                </a:solidFill>
                <a:latin typeface="Courier New"/>
                <a:ea typeface="DejaVu Sans"/>
              </a:rPr>
              <a:t>"$schema"</a:t>
            </a:r>
            <a:r>
              <a:rPr lang="en-US" sz="1400" b="0" strike="noStrike" spc="-1" dirty="0">
                <a:solidFill>
                  <a:srgbClr val="000000"/>
                </a:solidFill>
                <a:latin typeface="Courier New"/>
                <a:ea typeface="DejaVu Sans"/>
              </a:rPr>
              <a:t>: </a:t>
            </a:r>
            <a:r>
              <a:rPr lang="en-US" sz="1400" b="0" strike="noStrike" spc="-1" dirty="0">
                <a:solidFill>
                  <a:srgbClr val="BA2121"/>
                </a:solidFill>
                <a:latin typeface="Courier New"/>
                <a:ea typeface="DejaVu Sans"/>
              </a:rPr>
              <a:t>"http://json-schema.org/schema#"</a:t>
            </a:r>
            <a:r>
              <a:rPr lang="en-US" sz="1400" b="0" strike="noStrike" spc="-1" dirty="0">
                <a:solidFill>
                  <a:srgbClr val="000000"/>
                </a:solidFill>
                <a:latin typeface="Courier New"/>
                <a:ea typeface="DejaVu Sans"/>
              </a:rPr>
              <a:t>,</a:t>
            </a:r>
            <a:endParaRPr lang="en-US" sz="1400" b="0" strike="noStrike" spc="-1" dirty="0">
              <a:latin typeface="Arial"/>
            </a:endParaRPr>
          </a:p>
          <a:p>
            <a:pPr>
              <a:lnSpc>
                <a:spcPct val="100000"/>
              </a:lnSpc>
            </a:pPr>
            <a:r>
              <a:rPr lang="en-US" sz="1400" b="0" strike="noStrike" spc="-1" dirty="0">
                <a:solidFill>
                  <a:srgbClr val="000000"/>
                </a:solidFill>
                <a:latin typeface="Courier New"/>
                <a:ea typeface="DejaVu Sans"/>
              </a:rPr>
              <a:t> </a:t>
            </a:r>
            <a:r>
              <a:rPr lang="en-US" sz="1400" b="1" strike="noStrike" spc="-1" dirty="0">
                <a:solidFill>
                  <a:srgbClr val="008000"/>
                </a:solidFill>
                <a:latin typeface="Courier New"/>
                <a:ea typeface="DejaVu Sans"/>
              </a:rPr>
              <a:t>"title"</a:t>
            </a:r>
            <a:r>
              <a:rPr lang="en-US" sz="1400" b="0" strike="noStrike" spc="-1" dirty="0">
                <a:solidFill>
                  <a:srgbClr val="000000"/>
                </a:solidFill>
                <a:latin typeface="Courier New"/>
                <a:ea typeface="DejaVu Sans"/>
              </a:rPr>
              <a:t>: </a:t>
            </a:r>
            <a:r>
              <a:rPr lang="en-US" sz="1400" b="0" strike="noStrike" spc="-1" dirty="0">
                <a:solidFill>
                  <a:srgbClr val="BA2121"/>
                </a:solidFill>
                <a:latin typeface="Courier New"/>
                <a:ea typeface="DejaVu Sans"/>
              </a:rPr>
              <a:t>"Product"</a:t>
            </a:r>
            <a:r>
              <a:rPr lang="en-US" sz="1400" b="0" strike="noStrike" spc="-1" dirty="0">
                <a:solidFill>
                  <a:srgbClr val="000000"/>
                </a:solidFill>
                <a:latin typeface="Courier New"/>
                <a:ea typeface="DejaVu Sans"/>
              </a:rPr>
              <a:t>,</a:t>
            </a:r>
            <a:endParaRPr lang="en-US" sz="1400" b="0" strike="noStrike" spc="-1" dirty="0">
              <a:latin typeface="Arial"/>
            </a:endParaRPr>
          </a:p>
          <a:p>
            <a:pPr>
              <a:lnSpc>
                <a:spcPct val="100000"/>
              </a:lnSpc>
            </a:pPr>
            <a:r>
              <a:rPr lang="en-US" sz="1400" b="0" strike="noStrike" spc="-1" dirty="0">
                <a:solidFill>
                  <a:srgbClr val="000000"/>
                </a:solidFill>
                <a:latin typeface="Courier New"/>
                <a:ea typeface="DejaVu Sans"/>
              </a:rPr>
              <a:t> </a:t>
            </a:r>
            <a:r>
              <a:rPr lang="en-US" sz="1400" b="1" strike="noStrike" spc="-1" dirty="0">
                <a:solidFill>
                  <a:srgbClr val="008000"/>
                </a:solidFill>
                <a:latin typeface="Courier New"/>
                <a:ea typeface="DejaVu Sans"/>
              </a:rPr>
              <a:t>"type"</a:t>
            </a:r>
            <a:r>
              <a:rPr lang="en-US" sz="1400" b="0" strike="noStrike" spc="-1" dirty="0">
                <a:solidFill>
                  <a:srgbClr val="000000"/>
                </a:solidFill>
                <a:latin typeface="Courier New"/>
                <a:ea typeface="DejaVu Sans"/>
              </a:rPr>
              <a:t>: </a:t>
            </a:r>
            <a:r>
              <a:rPr lang="en-US" sz="1400" b="0" strike="noStrike" spc="-1" dirty="0">
                <a:solidFill>
                  <a:srgbClr val="BA2121"/>
                </a:solidFill>
                <a:latin typeface="Courier New"/>
                <a:ea typeface="DejaVu Sans"/>
              </a:rPr>
              <a:t>"object"</a:t>
            </a:r>
            <a:r>
              <a:rPr lang="en-US" sz="1400" b="0" strike="noStrike" spc="-1" dirty="0">
                <a:solidFill>
                  <a:srgbClr val="000000"/>
                </a:solidFill>
                <a:latin typeface="Courier New"/>
                <a:ea typeface="DejaVu Sans"/>
              </a:rPr>
              <a:t>, </a:t>
            </a:r>
            <a:endParaRPr lang="en-US" sz="1400" b="0" strike="noStrike" spc="-1" dirty="0">
              <a:latin typeface="Arial"/>
            </a:endParaRPr>
          </a:p>
          <a:p>
            <a:pPr>
              <a:lnSpc>
                <a:spcPct val="100000"/>
              </a:lnSpc>
            </a:pPr>
            <a:r>
              <a:rPr lang="en-US" sz="1400" b="0" strike="noStrike" spc="-1" dirty="0">
                <a:solidFill>
                  <a:srgbClr val="000000"/>
                </a:solidFill>
                <a:latin typeface="Courier New"/>
                <a:ea typeface="DejaVu Sans"/>
              </a:rPr>
              <a:t> </a:t>
            </a:r>
            <a:r>
              <a:rPr lang="en-US" sz="1400" b="1" strike="noStrike" spc="-1" dirty="0">
                <a:solidFill>
                  <a:srgbClr val="008000"/>
                </a:solidFill>
                <a:latin typeface="Courier New"/>
                <a:ea typeface="DejaVu Sans"/>
              </a:rPr>
              <a:t>"properties"</a:t>
            </a:r>
            <a:r>
              <a:rPr lang="en-US" sz="1400" b="0" strike="noStrike" spc="-1" dirty="0">
                <a:solidFill>
                  <a:srgbClr val="000000"/>
                </a:solidFill>
                <a:latin typeface="Courier New"/>
                <a:ea typeface="DejaVu Sans"/>
              </a:rPr>
              <a:t>: { </a:t>
            </a:r>
            <a:endParaRPr lang="en-US" sz="1400" b="0" strike="noStrike" spc="-1" dirty="0">
              <a:latin typeface="Arial"/>
            </a:endParaRPr>
          </a:p>
          <a:p>
            <a:pPr>
              <a:lnSpc>
                <a:spcPct val="100000"/>
              </a:lnSpc>
            </a:pPr>
            <a:r>
              <a:rPr lang="en-US" sz="1400" b="0" strike="noStrike" spc="-1" dirty="0">
                <a:solidFill>
                  <a:srgbClr val="000000"/>
                </a:solidFill>
                <a:latin typeface="Courier New"/>
                <a:ea typeface="DejaVu Sans"/>
              </a:rPr>
              <a:t>     </a:t>
            </a:r>
            <a:r>
              <a:rPr lang="en-US" sz="1400" b="1" strike="noStrike" spc="-1" dirty="0">
                <a:solidFill>
                  <a:srgbClr val="008000"/>
                </a:solidFill>
                <a:latin typeface="Courier New"/>
                <a:ea typeface="DejaVu Sans"/>
              </a:rPr>
              <a:t>"id"</a:t>
            </a:r>
            <a:r>
              <a:rPr lang="en-US" sz="1400" b="0" strike="noStrike" spc="-1" dirty="0">
                <a:solidFill>
                  <a:srgbClr val="000000"/>
                </a:solidFill>
                <a:latin typeface="Courier New"/>
                <a:ea typeface="DejaVu Sans"/>
              </a:rPr>
              <a:t>: { </a:t>
            </a:r>
            <a:endParaRPr lang="en-US" sz="1400" b="0" strike="noStrike" spc="-1" dirty="0">
              <a:latin typeface="Arial"/>
            </a:endParaRPr>
          </a:p>
          <a:p>
            <a:pPr>
              <a:lnSpc>
                <a:spcPct val="100000"/>
              </a:lnSpc>
            </a:pPr>
            <a:r>
              <a:rPr lang="en-US" sz="1400" b="0" strike="noStrike" spc="-1" dirty="0">
                <a:solidFill>
                  <a:srgbClr val="000000"/>
                </a:solidFill>
                <a:latin typeface="Courier New"/>
                <a:ea typeface="DejaVu Sans"/>
              </a:rPr>
              <a:t>         </a:t>
            </a:r>
            <a:r>
              <a:rPr lang="en-US" sz="1400" b="1" strike="noStrike" spc="-1" dirty="0">
                <a:solidFill>
                  <a:srgbClr val="008000"/>
                </a:solidFill>
                <a:latin typeface="Courier New"/>
                <a:ea typeface="DejaVu Sans"/>
              </a:rPr>
              <a:t>"type"</a:t>
            </a:r>
            <a:r>
              <a:rPr lang="en-US" sz="1400" b="0" strike="noStrike" spc="-1" dirty="0">
                <a:solidFill>
                  <a:srgbClr val="000000"/>
                </a:solidFill>
                <a:latin typeface="Courier New"/>
                <a:ea typeface="DejaVu Sans"/>
              </a:rPr>
              <a:t>: </a:t>
            </a:r>
            <a:r>
              <a:rPr lang="en-US" sz="1400" b="0" strike="noStrike" spc="-1" dirty="0">
                <a:solidFill>
                  <a:srgbClr val="BA2121"/>
                </a:solidFill>
                <a:latin typeface="Courier New"/>
                <a:ea typeface="DejaVu Sans"/>
              </a:rPr>
              <a:t>"number"</a:t>
            </a:r>
            <a:r>
              <a:rPr lang="en-US" sz="1400" b="0" strike="noStrike" spc="-1" dirty="0">
                <a:solidFill>
                  <a:srgbClr val="000000"/>
                </a:solidFill>
                <a:latin typeface="Courier New"/>
                <a:ea typeface="DejaVu Sans"/>
              </a:rPr>
              <a:t>, </a:t>
            </a:r>
            <a:endParaRPr lang="en-US" sz="1400" b="0" strike="noStrike" spc="-1" dirty="0">
              <a:latin typeface="Arial"/>
            </a:endParaRPr>
          </a:p>
          <a:p>
            <a:pPr>
              <a:lnSpc>
                <a:spcPct val="100000"/>
              </a:lnSpc>
            </a:pPr>
            <a:r>
              <a:rPr lang="en-US" sz="1400" b="0" strike="noStrike" spc="-1" dirty="0">
                <a:solidFill>
                  <a:srgbClr val="000000"/>
                </a:solidFill>
                <a:latin typeface="Courier New"/>
                <a:ea typeface="DejaVu Sans"/>
              </a:rPr>
              <a:t>         </a:t>
            </a:r>
            <a:r>
              <a:rPr lang="en-US" sz="1400" b="1" strike="noStrike" spc="-1" dirty="0">
                <a:solidFill>
                  <a:srgbClr val="008000"/>
                </a:solidFill>
                <a:latin typeface="Courier New"/>
                <a:ea typeface="DejaVu Sans"/>
              </a:rPr>
              <a:t>"description"</a:t>
            </a:r>
            <a:r>
              <a:rPr lang="en-US" sz="1400" b="0" strike="noStrike" spc="-1" dirty="0">
                <a:solidFill>
                  <a:srgbClr val="000000"/>
                </a:solidFill>
                <a:latin typeface="Courier New"/>
                <a:ea typeface="DejaVu Sans"/>
              </a:rPr>
              <a:t>: </a:t>
            </a:r>
            <a:r>
              <a:rPr lang="en-US" sz="1400" b="0" strike="noStrike" spc="-1" dirty="0">
                <a:solidFill>
                  <a:srgbClr val="BA2121"/>
                </a:solidFill>
                <a:latin typeface="Courier New"/>
                <a:ea typeface="DejaVu Sans"/>
              </a:rPr>
              <a:t>"Product identifier"</a:t>
            </a:r>
            <a:endParaRPr lang="en-US" sz="1400" b="0" strike="noStrike" spc="-1" dirty="0">
              <a:latin typeface="Arial"/>
            </a:endParaRPr>
          </a:p>
          <a:p>
            <a:pPr>
              <a:lnSpc>
                <a:spcPct val="100000"/>
              </a:lnSpc>
            </a:pPr>
            <a:r>
              <a:rPr lang="en-US" sz="1400" b="0" strike="noStrike" spc="-1" dirty="0">
                <a:solidFill>
                  <a:srgbClr val="BA2121"/>
                </a:solidFill>
                <a:latin typeface="Courier New"/>
                <a:ea typeface="DejaVu Sans"/>
              </a:rPr>
              <a:t>    </a:t>
            </a:r>
            <a:r>
              <a:rPr lang="en-US" sz="1400" b="0" strike="noStrike" spc="-1" dirty="0">
                <a:solidFill>
                  <a:srgbClr val="000000"/>
                </a:solidFill>
                <a:latin typeface="Courier New"/>
                <a:ea typeface="DejaVu Sans"/>
              </a:rPr>
              <a:t> }, </a:t>
            </a:r>
            <a:endParaRPr lang="en-US" sz="1400" b="0" strike="noStrike" spc="-1" dirty="0">
              <a:latin typeface="Arial"/>
            </a:endParaRPr>
          </a:p>
          <a:p>
            <a:pPr>
              <a:lnSpc>
                <a:spcPct val="100000"/>
              </a:lnSpc>
            </a:pPr>
            <a:r>
              <a:rPr lang="en-US" sz="1400" b="0" strike="noStrike" spc="-1" dirty="0">
                <a:solidFill>
                  <a:srgbClr val="000000"/>
                </a:solidFill>
                <a:latin typeface="Courier New"/>
                <a:ea typeface="DejaVu Sans"/>
              </a:rPr>
              <a:t>     </a:t>
            </a:r>
            <a:r>
              <a:rPr lang="en-US" sz="1400" b="1" strike="noStrike" spc="-1" dirty="0">
                <a:solidFill>
                  <a:srgbClr val="008000"/>
                </a:solidFill>
                <a:latin typeface="Courier New"/>
                <a:ea typeface="DejaVu Sans"/>
              </a:rPr>
              <a:t>"name"</a:t>
            </a:r>
            <a:r>
              <a:rPr lang="en-US" sz="1400" b="0" strike="noStrike" spc="-1" dirty="0">
                <a:solidFill>
                  <a:srgbClr val="000000"/>
                </a:solidFill>
                <a:latin typeface="Courier New"/>
                <a:ea typeface="DejaVu Sans"/>
              </a:rPr>
              <a:t>: { </a:t>
            </a:r>
            <a:r>
              <a:rPr lang="en-US" sz="1400" b="1" strike="noStrike" spc="-1" dirty="0">
                <a:solidFill>
                  <a:srgbClr val="008000"/>
                </a:solidFill>
                <a:latin typeface="Courier New"/>
                <a:ea typeface="DejaVu Sans"/>
              </a:rPr>
              <a:t>"type"</a:t>
            </a:r>
            <a:r>
              <a:rPr lang="en-US" sz="1400" b="0" strike="noStrike" spc="-1" dirty="0">
                <a:solidFill>
                  <a:srgbClr val="000000"/>
                </a:solidFill>
                <a:latin typeface="Courier New"/>
                <a:ea typeface="DejaVu Sans"/>
              </a:rPr>
              <a:t>: </a:t>
            </a:r>
            <a:r>
              <a:rPr lang="en-US" sz="1400" b="0" strike="noStrike" spc="-1" dirty="0">
                <a:solidFill>
                  <a:srgbClr val="BA2121"/>
                </a:solidFill>
                <a:latin typeface="Courier New"/>
                <a:ea typeface="DejaVu Sans"/>
              </a:rPr>
              <a:t>"string"</a:t>
            </a:r>
            <a:r>
              <a:rPr lang="en-US" sz="1400" b="0" strike="noStrike" spc="-1" dirty="0">
                <a:solidFill>
                  <a:srgbClr val="000000"/>
                </a:solidFill>
                <a:latin typeface="Courier New"/>
                <a:ea typeface="DejaVu Sans"/>
              </a:rPr>
              <a:t> }, </a:t>
            </a:r>
            <a:endParaRPr lang="en-US" sz="1400" b="0" strike="noStrike" spc="-1" dirty="0">
              <a:latin typeface="Arial"/>
            </a:endParaRPr>
          </a:p>
          <a:p>
            <a:pPr>
              <a:lnSpc>
                <a:spcPct val="100000"/>
              </a:lnSpc>
            </a:pPr>
            <a:r>
              <a:rPr lang="en-US" sz="1400" b="0" strike="noStrike" spc="-1" dirty="0">
                <a:solidFill>
                  <a:srgbClr val="000000"/>
                </a:solidFill>
                <a:latin typeface="Courier New"/>
                <a:ea typeface="DejaVu Sans"/>
              </a:rPr>
              <a:t>     </a:t>
            </a:r>
            <a:r>
              <a:rPr lang="en-US" sz="1400" b="1" strike="noStrike" spc="-1" dirty="0">
                <a:solidFill>
                  <a:srgbClr val="008000"/>
                </a:solidFill>
                <a:latin typeface="Courier New"/>
                <a:ea typeface="DejaVu Sans"/>
              </a:rPr>
              <a:t>"price"</a:t>
            </a:r>
            <a:r>
              <a:rPr lang="en-US" sz="1400" b="0" strike="noStrike" spc="-1" dirty="0">
                <a:solidFill>
                  <a:srgbClr val="000000"/>
                </a:solidFill>
                <a:latin typeface="Courier New"/>
                <a:ea typeface="DejaVu Sans"/>
              </a:rPr>
              <a:t>: { </a:t>
            </a:r>
            <a:r>
              <a:rPr lang="en-US" sz="1400" b="1" strike="noStrike" spc="-1" dirty="0">
                <a:solidFill>
                  <a:srgbClr val="008000"/>
                </a:solidFill>
                <a:latin typeface="Courier New"/>
                <a:ea typeface="DejaVu Sans"/>
              </a:rPr>
              <a:t>"type"</a:t>
            </a:r>
            <a:r>
              <a:rPr lang="en-US" sz="1400" b="0" strike="noStrike" spc="-1" dirty="0">
                <a:solidFill>
                  <a:srgbClr val="000000"/>
                </a:solidFill>
                <a:latin typeface="Courier New"/>
                <a:ea typeface="DejaVu Sans"/>
              </a:rPr>
              <a:t>: </a:t>
            </a:r>
            <a:r>
              <a:rPr lang="en-US" sz="1400" b="0" strike="noStrike" spc="-1" dirty="0">
                <a:solidFill>
                  <a:srgbClr val="BA2121"/>
                </a:solidFill>
                <a:latin typeface="Courier New"/>
                <a:ea typeface="DejaVu Sans"/>
              </a:rPr>
              <a:t>"number"</a:t>
            </a:r>
            <a:r>
              <a:rPr lang="en-US" sz="1400" b="0" strike="noStrike" spc="-1" dirty="0">
                <a:solidFill>
                  <a:srgbClr val="000000"/>
                </a:solidFill>
                <a:latin typeface="Courier New"/>
                <a:ea typeface="DejaVu Sans"/>
              </a:rPr>
              <a:t>, </a:t>
            </a:r>
            <a:r>
              <a:rPr lang="en-US" sz="1400" b="1" strike="noStrike" spc="-1" dirty="0">
                <a:solidFill>
                  <a:srgbClr val="008000"/>
                </a:solidFill>
                <a:latin typeface="Courier New"/>
                <a:ea typeface="DejaVu Sans"/>
              </a:rPr>
              <a:t>"minimum"</a:t>
            </a:r>
            <a:r>
              <a:rPr lang="en-US" sz="1400" b="0" strike="noStrike" spc="-1" dirty="0">
                <a:solidFill>
                  <a:srgbClr val="000000"/>
                </a:solidFill>
                <a:latin typeface="Courier New"/>
                <a:ea typeface="DejaVu Sans"/>
              </a:rPr>
              <a:t>: </a:t>
            </a:r>
            <a:r>
              <a:rPr lang="en-US" sz="1400" b="0" strike="noStrike" spc="-1" dirty="0">
                <a:solidFill>
                  <a:srgbClr val="666666"/>
                </a:solidFill>
                <a:latin typeface="Courier New"/>
                <a:ea typeface="DejaVu Sans"/>
              </a:rPr>
              <a:t>0</a:t>
            </a:r>
            <a:r>
              <a:rPr lang="en-US" sz="1400" b="0" strike="noStrike" spc="-1" dirty="0">
                <a:solidFill>
                  <a:srgbClr val="000000"/>
                </a:solidFill>
                <a:latin typeface="Courier New"/>
                <a:ea typeface="DejaVu Sans"/>
              </a:rPr>
              <a:t> },</a:t>
            </a:r>
            <a:endParaRPr lang="en-US" sz="1400" b="0" strike="noStrike" spc="-1" dirty="0">
              <a:latin typeface="Arial"/>
            </a:endParaRPr>
          </a:p>
          <a:p>
            <a:pPr>
              <a:lnSpc>
                <a:spcPct val="100000"/>
              </a:lnSpc>
            </a:pPr>
            <a:r>
              <a:rPr lang="en-US" sz="1400" b="0" strike="noStrike" spc="-1" dirty="0">
                <a:solidFill>
                  <a:srgbClr val="000000"/>
                </a:solidFill>
                <a:latin typeface="Courier New"/>
                <a:ea typeface="DejaVu Sans"/>
              </a:rPr>
              <a:t>     </a:t>
            </a:r>
            <a:r>
              <a:rPr lang="en-US" sz="1400" b="1" strike="noStrike" spc="-1" dirty="0">
                <a:solidFill>
                  <a:srgbClr val="008000"/>
                </a:solidFill>
                <a:latin typeface="Courier New"/>
                <a:ea typeface="DejaVu Sans"/>
              </a:rPr>
              <a:t>"tags"</a:t>
            </a:r>
            <a:r>
              <a:rPr lang="en-US" sz="1400" b="0" strike="noStrike" spc="-1" dirty="0">
                <a:solidFill>
                  <a:srgbClr val="000000"/>
                </a:solidFill>
                <a:latin typeface="Courier New"/>
                <a:ea typeface="DejaVu Sans"/>
              </a:rPr>
              <a:t>: { </a:t>
            </a:r>
            <a:endParaRPr lang="en-US" sz="1400" b="0" strike="noStrike" spc="-1" dirty="0">
              <a:latin typeface="Arial"/>
            </a:endParaRPr>
          </a:p>
          <a:p>
            <a:pPr>
              <a:lnSpc>
                <a:spcPct val="100000"/>
              </a:lnSpc>
            </a:pPr>
            <a:r>
              <a:rPr lang="en-US" sz="1400" b="0" strike="noStrike" spc="-1" dirty="0">
                <a:solidFill>
                  <a:srgbClr val="000000"/>
                </a:solidFill>
                <a:latin typeface="Courier New"/>
                <a:ea typeface="DejaVu Sans"/>
              </a:rPr>
              <a:t>          </a:t>
            </a:r>
            <a:r>
              <a:rPr lang="en-US" sz="1400" b="1" strike="noStrike" spc="-1" dirty="0">
                <a:solidFill>
                  <a:srgbClr val="008000"/>
                </a:solidFill>
                <a:latin typeface="Courier New"/>
                <a:ea typeface="DejaVu Sans"/>
              </a:rPr>
              <a:t>"type"</a:t>
            </a:r>
            <a:r>
              <a:rPr lang="en-US" sz="1400" b="0" strike="noStrike" spc="-1" dirty="0">
                <a:solidFill>
                  <a:srgbClr val="000000"/>
                </a:solidFill>
                <a:latin typeface="Courier New"/>
                <a:ea typeface="DejaVu Sans"/>
              </a:rPr>
              <a:t>: </a:t>
            </a:r>
            <a:r>
              <a:rPr lang="en-US" sz="1400" b="0" strike="noStrike" spc="-1" dirty="0">
                <a:solidFill>
                  <a:srgbClr val="BA2121"/>
                </a:solidFill>
                <a:latin typeface="Courier New"/>
                <a:ea typeface="DejaVu Sans"/>
              </a:rPr>
              <a:t>"array"</a:t>
            </a:r>
            <a:r>
              <a:rPr lang="en-US" sz="1400" b="0" strike="noStrike" spc="-1" dirty="0">
                <a:solidFill>
                  <a:srgbClr val="000000"/>
                </a:solidFill>
                <a:latin typeface="Courier New"/>
                <a:ea typeface="DejaVu Sans"/>
              </a:rPr>
              <a:t>, </a:t>
            </a:r>
            <a:endParaRPr lang="en-US" sz="1400" b="0" strike="noStrike" spc="-1" dirty="0">
              <a:latin typeface="Arial"/>
            </a:endParaRPr>
          </a:p>
          <a:p>
            <a:pPr>
              <a:lnSpc>
                <a:spcPct val="100000"/>
              </a:lnSpc>
            </a:pPr>
            <a:r>
              <a:rPr lang="en-US" sz="1400" b="0" strike="noStrike" spc="-1" dirty="0">
                <a:solidFill>
                  <a:srgbClr val="000000"/>
                </a:solidFill>
                <a:latin typeface="Courier New"/>
                <a:ea typeface="DejaVu Sans"/>
              </a:rPr>
              <a:t>          </a:t>
            </a:r>
            <a:r>
              <a:rPr lang="en-US" sz="1400" b="1" strike="noStrike" spc="-1" dirty="0">
                <a:solidFill>
                  <a:srgbClr val="008000"/>
                </a:solidFill>
                <a:latin typeface="Courier New"/>
                <a:ea typeface="DejaVu Sans"/>
              </a:rPr>
              <a:t>"items"</a:t>
            </a:r>
            <a:r>
              <a:rPr lang="en-US" sz="1400" b="0" strike="noStrike" spc="-1" dirty="0">
                <a:solidFill>
                  <a:srgbClr val="000000"/>
                </a:solidFill>
                <a:latin typeface="Courier New"/>
                <a:ea typeface="DejaVu Sans"/>
              </a:rPr>
              <a:t>: { </a:t>
            </a:r>
            <a:r>
              <a:rPr lang="en-US" sz="1400" b="1" strike="noStrike" spc="-1" dirty="0">
                <a:solidFill>
                  <a:srgbClr val="008000"/>
                </a:solidFill>
                <a:latin typeface="Courier New"/>
                <a:ea typeface="DejaVu Sans"/>
              </a:rPr>
              <a:t>"type"</a:t>
            </a:r>
            <a:r>
              <a:rPr lang="en-US" sz="1400" b="0" strike="noStrike" spc="-1" dirty="0">
                <a:solidFill>
                  <a:srgbClr val="000000"/>
                </a:solidFill>
                <a:latin typeface="Courier New"/>
                <a:ea typeface="DejaVu Sans"/>
              </a:rPr>
              <a:t>: </a:t>
            </a:r>
            <a:r>
              <a:rPr lang="en-US" sz="1400" b="0" strike="noStrike" spc="-1" dirty="0">
                <a:solidFill>
                  <a:srgbClr val="BA2121"/>
                </a:solidFill>
                <a:latin typeface="Courier New"/>
                <a:ea typeface="DejaVu Sans"/>
              </a:rPr>
              <a:t>"string"</a:t>
            </a:r>
            <a:r>
              <a:rPr lang="en-US" sz="1400" b="0" strike="noStrike" spc="-1" dirty="0">
                <a:solidFill>
                  <a:srgbClr val="000000"/>
                </a:solidFill>
                <a:latin typeface="Courier New"/>
                <a:ea typeface="DejaVu Sans"/>
              </a:rPr>
              <a:t> }</a:t>
            </a:r>
            <a:endParaRPr lang="en-US" sz="1400" b="0" strike="noStrike" spc="-1" dirty="0">
              <a:latin typeface="Arial"/>
            </a:endParaRPr>
          </a:p>
          <a:p>
            <a:pPr>
              <a:lnSpc>
                <a:spcPct val="100000"/>
              </a:lnSpc>
            </a:pPr>
            <a:r>
              <a:rPr lang="en-US" sz="1400" b="0" strike="noStrike" spc="-1" dirty="0">
                <a:solidFill>
                  <a:srgbClr val="000000"/>
                </a:solidFill>
                <a:latin typeface="Courier New"/>
                <a:ea typeface="DejaVu Sans"/>
              </a:rPr>
              <a:t>      }, </a:t>
            </a:r>
            <a:endParaRPr lang="en-US" sz="1400" b="0" strike="noStrike" spc="-1" dirty="0">
              <a:latin typeface="Arial"/>
            </a:endParaRPr>
          </a:p>
          <a:p>
            <a:pPr>
              <a:lnSpc>
                <a:spcPct val="100000"/>
              </a:lnSpc>
            </a:pPr>
            <a:r>
              <a:rPr lang="en-US" sz="1400" b="0" strike="noStrike" spc="-1" dirty="0">
                <a:solidFill>
                  <a:srgbClr val="000000"/>
                </a:solidFill>
                <a:latin typeface="Courier New"/>
                <a:ea typeface="DejaVu Sans"/>
              </a:rPr>
              <a:t>      </a:t>
            </a:r>
            <a:r>
              <a:rPr lang="en-US" sz="1400" b="1" strike="noStrike" spc="-1" dirty="0">
                <a:solidFill>
                  <a:srgbClr val="008000"/>
                </a:solidFill>
                <a:latin typeface="Courier New"/>
                <a:ea typeface="DejaVu Sans"/>
              </a:rPr>
              <a:t>"stock"</a:t>
            </a:r>
            <a:r>
              <a:rPr lang="en-US" sz="1400" b="0" strike="noStrike" spc="-1" dirty="0">
                <a:solidFill>
                  <a:srgbClr val="000000"/>
                </a:solidFill>
                <a:latin typeface="Courier New"/>
                <a:ea typeface="DejaVu Sans"/>
              </a:rPr>
              <a:t>: { </a:t>
            </a:r>
            <a:endParaRPr lang="en-US" sz="1400" b="0" strike="noStrike" spc="-1" dirty="0">
              <a:latin typeface="Arial"/>
            </a:endParaRPr>
          </a:p>
          <a:p>
            <a:pPr>
              <a:lnSpc>
                <a:spcPct val="100000"/>
              </a:lnSpc>
            </a:pPr>
            <a:r>
              <a:rPr lang="en-US" sz="1400" b="0" strike="noStrike" spc="-1" dirty="0">
                <a:solidFill>
                  <a:srgbClr val="000000"/>
                </a:solidFill>
                <a:latin typeface="Courier New"/>
                <a:ea typeface="DejaVu Sans"/>
              </a:rPr>
              <a:t>            </a:t>
            </a:r>
            <a:r>
              <a:rPr lang="en-US" sz="1400" b="1" strike="noStrike" spc="-1" dirty="0">
                <a:solidFill>
                  <a:srgbClr val="008000"/>
                </a:solidFill>
                <a:latin typeface="Courier New"/>
                <a:ea typeface="DejaVu Sans"/>
              </a:rPr>
              <a:t>"type"</a:t>
            </a:r>
            <a:r>
              <a:rPr lang="en-US" sz="1400" b="0" strike="noStrike" spc="-1" dirty="0">
                <a:solidFill>
                  <a:srgbClr val="000000"/>
                </a:solidFill>
                <a:latin typeface="Courier New"/>
                <a:ea typeface="DejaVu Sans"/>
              </a:rPr>
              <a:t>: </a:t>
            </a:r>
            <a:r>
              <a:rPr lang="en-US" sz="1400" b="0" strike="noStrike" spc="-1" dirty="0">
                <a:solidFill>
                  <a:srgbClr val="BA2121"/>
                </a:solidFill>
                <a:latin typeface="Courier New"/>
                <a:ea typeface="DejaVu Sans"/>
              </a:rPr>
              <a:t>"object"</a:t>
            </a:r>
            <a:r>
              <a:rPr lang="en-US" sz="1400" b="0" strike="noStrike" spc="-1" dirty="0">
                <a:solidFill>
                  <a:srgbClr val="000000"/>
                </a:solidFill>
                <a:latin typeface="Courier New"/>
                <a:ea typeface="DejaVu Sans"/>
              </a:rPr>
              <a:t>, </a:t>
            </a:r>
            <a:endParaRPr lang="en-US" sz="1400" b="0" strike="noStrike" spc="-1" dirty="0">
              <a:latin typeface="Arial"/>
            </a:endParaRPr>
          </a:p>
          <a:p>
            <a:pPr>
              <a:lnSpc>
                <a:spcPct val="100000"/>
              </a:lnSpc>
            </a:pPr>
            <a:r>
              <a:rPr lang="en-US" sz="1400" b="0" strike="noStrike" spc="-1" dirty="0">
                <a:solidFill>
                  <a:srgbClr val="000000"/>
                </a:solidFill>
                <a:latin typeface="Courier New"/>
                <a:ea typeface="DejaVu Sans"/>
              </a:rPr>
              <a:t>             </a:t>
            </a:r>
            <a:r>
              <a:rPr lang="en-US" sz="1400" b="1" strike="noStrike" spc="-1" dirty="0">
                <a:solidFill>
                  <a:srgbClr val="008000"/>
                </a:solidFill>
                <a:latin typeface="Courier New"/>
                <a:ea typeface="DejaVu Sans"/>
              </a:rPr>
              <a:t>"properties"</a:t>
            </a:r>
            <a:r>
              <a:rPr lang="en-US" sz="1400" b="0" strike="noStrike" spc="-1" dirty="0">
                <a:solidFill>
                  <a:srgbClr val="000000"/>
                </a:solidFill>
                <a:latin typeface="Courier New"/>
                <a:ea typeface="DejaVu Sans"/>
              </a:rPr>
              <a:t>: { </a:t>
            </a:r>
            <a:endParaRPr lang="en-US" sz="1400" b="0" strike="noStrike" spc="-1" dirty="0">
              <a:latin typeface="Arial"/>
            </a:endParaRPr>
          </a:p>
          <a:p>
            <a:pPr>
              <a:lnSpc>
                <a:spcPct val="100000"/>
              </a:lnSpc>
            </a:pPr>
            <a:r>
              <a:rPr lang="en-US" sz="1400" b="0" strike="noStrike" spc="-1" dirty="0">
                <a:solidFill>
                  <a:srgbClr val="000000"/>
                </a:solidFill>
                <a:latin typeface="Courier New"/>
                <a:ea typeface="DejaVu Sans"/>
              </a:rPr>
              <a:t>                 </a:t>
            </a:r>
            <a:r>
              <a:rPr lang="en-US" sz="1400" b="1" strike="noStrike" spc="-1" dirty="0">
                <a:solidFill>
                  <a:srgbClr val="008000"/>
                </a:solidFill>
                <a:latin typeface="Courier New"/>
                <a:ea typeface="DejaVu Sans"/>
              </a:rPr>
              <a:t>"warehouse"</a:t>
            </a:r>
            <a:r>
              <a:rPr lang="en-US" sz="1400" b="0" strike="noStrike" spc="-1" dirty="0">
                <a:solidFill>
                  <a:srgbClr val="000000"/>
                </a:solidFill>
                <a:latin typeface="Courier New"/>
                <a:ea typeface="DejaVu Sans"/>
              </a:rPr>
              <a:t>: { </a:t>
            </a:r>
            <a:r>
              <a:rPr lang="en-US" sz="1400" b="1" strike="noStrike" spc="-1" dirty="0">
                <a:solidFill>
                  <a:srgbClr val="008000"/>
                </a:solidFill>
                <a:latin typeface="Courier New"/>
                <a:ea typeface="DejaVu Sans"/>
              </a:rPr>
              <a:t>"type"</a:t>
            </a:r>
            <a:r>
              <a:rPr lang="en-US" sz="1400" b="0" strike="noStrike" spc="-1" dirty="0">
                <a:solidFill>
                  <a:srgbClr val="000000"/>
                </a:solidFill>
                <a:latin typeface="Courier New"/>
                <a:ea typeface="DejaVu Sans"/>
              </a:rPr>
              <a:t>: </a:t>
            </a:r>
            <a:r>
              <a:rPr lang="en-US" sz="1400" b="0" strike="noStrike" spc="-1" dirty="0">
                <a:solidFill>
                  <a:srgbClr val="BA2121"/>
                </a:solidFill>
                <a:latin typeface="Courier New"/>
                <a:ea typeface="DejaVu Sans"/>
              </a:rPr>
              <a:t>"number"</a:t>
            </a:r>
            <a:r>
              <a:rPr lang="en-US" sz="1400" b="0" strike="noStrike" spc="-1" dirty="0">
                <a:solidFill>
                  <a:srgbClr val="000000"/>
                </a:solidFill>
                <a:latin typeface="Courier New"/>
                <a:ea typeface="DejaVu Sans"/>
              </a:rPr>
              <a:t> }, </a:t>
            </a:r>
            <a:endParaRPr lang="en-US" sz="1400" b="0" strike="noStrike" spc="-1" dirty="0">
              <a:latin typeface="Arial"/>
            </a:endParaRPr>
          </a:p>
          <a:p>
            <a:pPr>
              <a:lnSpc>
                <a:spcPct val="100000"/>
              </a:lnSpc>
            </a:pPr>
            <a:r>
              <a:rPr lang="en-US" sz="1400" b="0" strike="noStrike" spc="-1" dirty="0">
                <a:solidFill>
                  <a:srgbClr val="000000"/>
                </a:solidFill>
                <a:latin typeface="Courier New"/>
                <a:ea typeface="DejaVu Sans"/>
              </a:rPr>
              <a:t>                  </a:t>
            </a:r>
            <a:r>
              <a:rPr lang="en-US" sz="1400" b="1" strike="noStrike" spc="-1" dirty="0">
                <a:solidFill>
                  <a:srgbClr val="008000"/>
                </a:solidFill>
                <a:latin typeface="Courier New"/>
                <a:ea typeface="DejaVu Sans"/>
              </a:rPr>
              <a:t>"retail"</a:t>
            </a:r>
            <a:r>
              <a:rPr lang="en-US" sz="1400" b="0" strike="noStrike" spc="-1" dirty="0">
                <a:solidFill>
                  <a:srgbClr val="000000"/>
                </a:solidFill>
                <a:latin typeface="Courier New"/>
                <a:ea typeface="DejaVu Sans"/>
              </a:rPr>
              <a:t>: { </a:t>
            </a:r>
            <a:r>
              <a:rPr lang="en-US" sz="1400" b="1" strike="noStrike" spc="-1" dirty="0">
                <a:solidFill>
                  <a:srgbClr val="008000"/>
                </a:solidFill>
                <a:latin typeface="Courier New"/>
                <a:ea typeface="DejaVu Sans"/>
              </a:rPr>
              <a:t>"type"</a:t>
            </a:r>
            <a:r>
              <a:rPr lang="en-US" sz="1400" b="0" strike="noStrike" spc="-1" dirty="0">
                <a:solidFill>
                  <a:srgbClr val="000000"/>
                </a:solidFill>
                <a:latin typeface="Courier New"/>
                <a:ea typeface="DejaVu Sans"/>
              </a:rPr>
              <a:t>: </a:t>
            </a:r>
            <a:r>
              <a:rPr lang="en-US" sz="1400" b="0" strike="noStrike" spc="-1" dirty="0">
                <a:solidFill>
                  <a:srgbClr val="BA2121"/>
                </a:solidFill>
                <a:latin typeface="Courier New"/>
                <a:ea typeface="DejaVu Sans"/>
              </a:rPr>
              <a:t>"number"</a:t>
            </a:r>
            <a:r>
              <a:rPr lang="en-US" sz="1400" b="0" strike="noStrike" spc="-1" dirty="0">
                <a:solidFill>
                  <a:srgbClr val="000000"/>
                </a:solidFill>
                <a:latin typeface="Courier New"/>
                <a:ea typeface="DejaVu Sans"/>
              </a:rPr>
              <a:t> }</a:t>
            </a:r>
            <a:endParaRPr lang="en-US" sz="1400" b="0" strike="noStrike" spc="-1" dirty="0">
              <a:latin typeface="Arial"/>
            </a:endParaRPr>
          </a:p>
          <a:p>
            <a:pPr>
              <a:lnSpc>
                <a:spcPct val="100000"/>
              </a:lnSpc>
            </a:pPr>
            <a:r>
              <a:rPr lang="en-US" sz="1400" b="0" strike="noStrike" spc="-1" dirty="0">
                <a:solidFill>
                  <a:srgbClr val="000000"/>
                </a:solidFill>
                <a:latin typeface="Courier New"/>
                <a:ea typeface="DejaVu Sans"/>
              </a:rPr>
              <a:t>             } </a:t>
            </a:r>
            <a:endParaRPr lang="en-US" sz="1400" b="0" strike="noStrike" spc="-1" dirty="0">
              <a:latin typeface="Arial"/>
            </a:endParaRPr>
          </a:p>
          <a:p>
            <a:pPr>
              <a:lnSpc>
                <a:spcPct val="100000"/>
              </a:lnSpc>
            </a:pPr>
            <a:r>
              <a:rPr lang="en-US" sz="1400" b="0" strike="noStrike" spc="-1" dirty="0">
                <a:solidFill>
                  <a:srgbClr val="000000"/>
                </a:solidFill>
                <a:latin typeface="Courier New"/>
                <a:ea typeface="DejaVu Sans"/>
              </a:rPr>
              <a:t>       } </a:t>
            </a:r>
            <a:endParaRPr lang="en-US" sz="1400" b="0" strike="noStrike" spc="-1" dirty="0">
              <a:latin typeface="Arial"/>
            </a:endParaRPr>
          </a:p>
          <a:p>
            <a:pPr>
              <a:lnSpc>
                <a:spcPct val="100000"/>
              </a:lnSpc>
            </a:pPr>
            <a:r>
              <a:rPr lang="en-US" sz="1400" b="0" strike="noStrike" spc="-1" dirty="0">
                <a:solidFill>
                  <a:srgbClr val="000000"/>
                </a:solidFill>
                <a:latin typeface="Courier New"/>
                <a:ea typeface="DejaVu Sans"/>
              </a:rPr>
              <a:t>   }</a:t>
            </a:r>
            <a:endParaRPr lang="en-US" sz="1400" b="0" strike="noStrike" spc="-1" dirty="0">
              <a:latin typeface="Arial"/>
            </a:endParaRPr>
          </a:p>
          <a:p>
            <a:pPr>
              <a:lnSpc>
                <a:spcPct val="100000"/>
              </a:lnSpc>
            </a:pPr>
            <a:r>
              <a:rPr lang="en-US" sz="1400" b="0" strike="noStrike" spc="-1" dirty="0">
                <a:solidFill>
                  <a:srgbClr val="000000"/>
                </a:solidFill>
                <a:latin typeface="Courier New"/>
                <a:ea typeface="DejaVu Sans"/>
              </a:rPr>
              <a:t>}</a:t>
            </a:r>
            <a:r>
              <a:rPr lang="en-US" sz="1100" b="0" strike="noStrike" spc="-1" dirty="0">
                <a:solidFill>
                  <a:srgbClr val="000000"/>
                </a:solidFill>
                <a:latin typeface="Calibri"/>
                <a:ea typeface="DejaVu Sans"/>
              </a:rPr>
              <a:t> </a:t>
            </a:r>
            <a:endParaRPr lang="en-US" sz="1100" b="0" strike="noStrike" spc="-1" dirty="0">
              <a:latin typeface="Arial"/>
            </a:endParaRPr>
          </a:p>
        </p:txBody>
      </p:sp>
      <p:sp>
        <p:nvSpPr>
          <p:cNvPr id="264" name="CustomShape 4"/>
          <p:cNvSpPr/>
          <p:nvPr/>
        </p:nvSpPr>
        <p:spPr>
          <a:xfrm>
            <a:off x="6016320" y="1878480"/>
            <a:ext cx="3106800" cy="3254040"/>
          </a:xfrm>
          <a:prstGeom prst="rect">
            <a:avLst/>
          </a:prstGeom>
          <a:solidFill>
            <a:srgbClr val="F8F9FA"/>
          </a:solidFill>
          <a:ln>
            <a:noFill/>
          </a:ln>
        </p:spPr>
        <p:style>
          <a:lnRef idx="0">
            <a:scrgbClr r="0" g="0" b="0"/>
          </a:lnRef>
          <a:fillRef idx="0">
            <a:scrgbClr r="0" g="0" b="0"/>
          </a:fillRef>
          <a:effectRef idx="0">
            <a:scrgbClr r="0" g="0" b="0"/>
          </a:effectRef>
          <a:fontRef idx="minor"/>
        </p:style>
        <p:txBody>
          <a:bodyPr wrap="none" lIns="90000" tIns="45000" rIns="90000" bIns="45000" anchor="ctr">
            <a:spAutoFit/>
          </a:bodyPr>
          <a:lstStyle/>
          <a:p>
            <a:pPr>
              <a:lnSpc>
                <a:spcPct val="100000"/>
              </a:lnSpc>
            </a:pPr>
            <a:r>
              <a:rPr lang="en-US" sz="1600" b="0" strike="noStrike" spc="-1" dirty="0">
                <a:solidFill>
                  <a:srgbClr val="000000"/>
                </a:solidFill>
                <a:latin typeface="Courier New"/>
                <a:ea typeface="DejaVu Sans"/>
              </a:rPr>
              <a:t>{ </a:t>
            </a:r>
            <a:endParaRPr lang="en-US" sz="1600" b="0" strike="noStrike" spc="-1" dirty="0">
              <a:latin typeface="Arial"/>
            </a:endParaRPr>
          </a:p>
          <a:p>
            <a:pPr>
              <a:lnSpc>
                <a:spcPct val="100000"/>
              </a:lnSpc>
            </a:pPr>
            <a:r>
              <a:rPr lang="en-US" sz="1600" b="0" strike="noStrike" spc="-1" dirty="0">
                <a:solidFill>
                  <a:srgbClr val="000000"/>
                </a:solidFill>
                <a:latin typeface="Courier New"/>
                <a:ea typeface="DejaVu Sans"/>
              </a:rPr>
              <a:t>   </a:t>
            </a:r>
            <a:r>
              <a:rPr lang="en-US" sz="1600" b="1" strike="noStrike" spc="-1" dirty="0">
                <a:solidFill>
                  <a:srgbClr val="008000"/>
                </a:solidFill>
                <a:latin typeface="Courier New"/>
                <a:ea typeface="DejaVu Sans"/>
              </a:rPr>
              <a:t>"id"</a:t>
            </a:r>
            <a:r>
              <a:rPr lang="en-US" sz="1600" b="0" strike="noStrike" spc="-1" dirty="0">
                <a:solidFill>
                  <a:srgbClr val="000000"/>
                </a:solidFill>
                <a:latin typeface="Courier New"/>
                <a:ea typeface="DejaVu Sans"/>
              </a:rPr>
              <a:t>: </a:t>
            </a:r>
            <a:r>
              <a:rPr lang="en-US" sz="1600" b="0" strike="noStrike" spc="-1" dirty="0">
                <a:solidFill>
                  <a:srgbClr val="666666"/>
                </a:solidFill>
                <a:latin typeface="Courier New"/>
                <a:ea typeface="DejaVu Sans"/>
              </a:rPr>
              <a:t>1</a:t>
            </a:r>
            <a:r>
              <a:rPr lang="en-US" sz="1600" b="0" strike="noStrike" spc="-1" dirty="0">
                <a:solidFill>
                  <a:srgbClr val="000000"/>
                </a:solidFill>
                <a:latin typeface="Courier New"/>
                <a:ea typeface="DejaVu Sans"/>
              </a:rPr>
              <a:t>,</a:t>
            </a:r>
            <a:endParaRPr lang="en-US" sz="1600" b="0" strike="noStrike" spc="-1" dirty="0">
              <a:latin typeface="Arial"/>
            </a:endParaRPr>
          </a:p>
          <a:p>
            <a:pPr>
              <a:lnSpc>
                <a:spcPct val="100000"/>
              </a:lnSpc>
            </a:pPr>
            <a:r>
              <a:rPr lang="en-US" sz="1600" b="0" strike="noStrike" spc="-1" dirty="0">
                <a:solidFill>
                  <a:srgbClr val="000000"/>
                </a:solidFill>
                <a:latin typeface="Courier New"/>
                <a:ea typeface="DejaVu Sans"/>
              </a:rPr>
              <a:t>   </a:t>
            </a:r>
            <a:r>
              <a:rPr lang="en-US" sz="1600" b="1" strike="noStrike" spc="-1" dirty="0">
                <a:solidFill>
                  <a:srgbClr val="008000"/>
                </a:solidFill>
                <a:latin typeface="Courier New"/>
                <a:ea typeface="DejaVu Sans"/>
              </a:rPr>
              <a:t>"name"</a:t>
            </a:r>
            <a:r>
              <a:rPr lang="en-US" sz="1600" b="0" strike="noStrike" spc="-1" dirty="0">
                <a:solidFill>
                  <a:srgbClr val="000000"/>
                </a:solidFill>
                <a:latin typeface="Courier New"/>
                <a:ea typeface="DejaVu Sans"/>
              </a:rPr>
              <a:t>: </a:t>
            </a:r>
            <a:r>
              <a:rPr lang="en-US" sz="1600" b="0" strike="noStrike" spc="-1" dirty="0">
                <a:solidFill>
                  <a:srgbClr val="BA2121"/>
                </a:solidFill>
                <a:latin typeface="Courier New"/>
                <a:ea typeface="DejaVu Sans"/>
              </a:rPr>
              <a:t>"Foo"</a:t>
            </a:r>
            <a:r>
              <a:rPr lang="en-US" sz="1600" b="0" strike="noStrike" spc="-1" dirty="0">
                <a:solidFill>
                  <a:srgbClr val="000000"/>
                </a:solidFill>
                <a:latin typeface="Courier New"/>
                <a:ea typeface="DejaVu Sans"/>
              </a:rPr>
              <a:t>, </a:t>
            </a:r>
            <a:endParaRPr lang="en-US" sz="1600" b="0" strike="noStrike" spc="-1" dirty="0">
              <a:latin typeface="Arial"/>
            </a:endParaRPr>
          </a:p>
          <a:p>
            <a:pPr>
              <a:lnSpc>
                <a:spcPct val="100000"/>
              </a:lnSpc>
            </a:pPr>
            <a:r>
              <a:rPr lang="en-US" sz="1600" b="0" strike="noStrike" spc="-1" dirty="0">
                <a:solidFill>
                  <a:srgbClr val="000000"/>
                </a:solidFill>
                <a:latin typeface="Courier New"/>
                <a:ea typeface="DejaVu Sans"/>
              </a:rPr>
              <a:t>   </a:t>
            </a:r>
            <a:r>
              <a:rPr lang="en-US" sz="1600" b="1" strike="noStrike" spc="-1" dirty="0">
                <a:solidFill>
                  <a:srgbClr val="008000"/>
                </a:solidFill>
                <a:latin typeface="Courier New"/>
                <a:ea typeface="DejaVu Sans"/>
              </a:rPr>
              <a:t>"price"</a:t>
            </a:r>
            <a:r>
              <a:rPr lang="en-US" sz="1600" b="0" strike="noStrike" spc="-1" dirty="0">
                <a:solidFill>
                  <a:srgbClr val="000000"/>
                </a:solidFill>
                <a:latin typeface="Courier New"/>
                <a:ea typeface="DejaVu Sans"/>
              </a:rPr>
              <a:t>: </a:t>
            </a:r>
            <a:r>
              <a:rPr lang="en-US" sz="1600" b="0" strike="noStrike" spc="-1" dirty="0">
                <a:solidFill>
                  <a:srgbClr val="666666"/>
                </a:solidFill>
                <a:latin typeface="Courier New"/>
                <a:ea typeface="DejaVu Sans"/>
              </a:rPr>
              <a:t>123</a:t>
            </a:r>
            <a:r>
              <a:rPr lang="en-US" sz="1600" b="0" strike="noStrike" spc="-1" dirty="0">
                <a:solidFill>
                  <a:srgbClr val="000000"/>
                </a:solidFill>
                <a:latin typeface="Courier New"/>
                <a:ea typeface="DejaVu Sans"/>
              </a:rPr>
              <a:t>, </a:t>
            </a:r>
            <a:endParaRPr lang="en-US" sz="1600" b="0" strike="noStrike" spc="-1" dirty="0">
              <a:latin typeface="Arial"/>
            </a:endParaRPr>
          </a:p>
          <a:p>
            <a:pPr>
              <a:lnSpc>
                <a:spcPct val="100000"/>
              </a:lnSpc>
            </a:pPr>
            <a:r>
              <a:rPr lang="en-US" sz="1600" b="0" strike="noStrike" spc="-1" dirty="0">
                <a:solidFill>
                  <a:srgbClr val="000000"/>
                </a:solidFill>
                <a:latin typeface="Courier New"/>
                <a:ea typeface="DejaVu Sans"/>
              </a:rPr>
              <a:t>   </a:t>
            </a:r>
            <a:r>
              <a:rPr lang="en-US" sz="1600" b="1" strike="noStrike" spc="-1" dirty="0">
                <a:solidFill>
                  <a:srgbClr val="008000"/>
                </a:solidFill>
                <a:latin typeface="Courier New"/>
                <a:ea typeface="DejaVu Sans"/>
              </a:rPr>
              <a:t>"tags"</a:t>
            </a:r>
            <a:r>
              <a:rPr lang="en-US" sz="1600" b="0" strike="noStrike" spc="-1" dirty="0">
                <a:solidFill>
                  <a:srgbClr val="000000"/>
                </a:solidFill>
                <a:latin typeface="Courier New"/>
                <a:ea typeface="DejaVu Sans"/>
              </a:rPr>
              <a:t>: [ </a:t>
            </a:r>
            <a:endParaRPr lang="en-US" sz="1600" b="0" strike="noStrike" spc="-1" dirty="0">
              <a:latin typeface="Arial"/>
            </a:endParaRPr>
          </a:p>
          <a:p>
            <a:pPr>
              <a:lnSpc>
                <a:spcPct val="100000"/>
              </a:lnSpc>
            </a:pPr>
            <a:r>
              <a:rPr lang="en-US" sz="1600" b="0" strike="noStrike" spc="-1" dirty="0">
                <a:solidFill>
                  <a:srgbClr val="000000"/>
                </a:solidFill>
                <a:latin typeface="Courier New"/>
                <a:ea typeface="DejaVu Sans"/>
              </a:rPr>
              <a:t>      </a:t>
            </a:r>
            <a:r>
              <a:rPr lang="en-US" sz="1600" b="0" strike="noStrike" spc="-1" dirty="0">
                <a:solidFill>
                  <a:srgbClr val="BA2121"/>
                </a:solidFill>
                <a:latin typeface="Courier New"/>
                <a:ea typeface="DejaVu Sans"/>
              </a:rPr>
              <a:t>"Bar"</a:t>
            </a:r>
            <a:r>
              <a:rPr lang="en-US" sz="1600" b="0" strike="noStrike" spc="-1" dirty="0">
                <a:solidFill>
                  <a:srgbClr val="000000"/>
                </a:solidFill>
                <a:latin typeface="Courier New"/>
                <a:ea typeface="DejaVu Sans"/>
              </a:rPr>
              <a:t>, </a:t>
            </a:r>
            <a:endParaRPr lang="en-US" sz="1600" b="0" strike="noStrike" spc="-1" dirty="0">
              <a:latin typeface="Arial"/>
            </a:endParaRPr>
          </a:p>
          <a:p>
            <a:pPr>
              <a:lnSpc>
                <a:spcPct val="100000"/>
              </a:lnSpc>
            </a:pPr>
            <a:r>
              <a:rPr lang="en-US" sz="1600" b="0" strike="noStrike" spc="-1" dirty="0">
                <a:solidFill>
                  <a:srgbClr val="000000"/>
                </a:solidFill>
                <a:latin typeface="Courier New"/>
                <a:ea typeface="DejaVu Sans"/>
              </a:rPr>
              <a:t>      </a:t>
            </a:r>
            <a:r>
              <a:rPr lang="en-US" sz="1600" b="0" strike="noStrike" spc="-1" dirty="0">
                <a:solidFill>
                  <a:srgbClr val="BA2121"/>
                </a:solidFill>
                <a:latin typeface="Courier New"/>
                <a:ea typeface="DejaVu Sans"/>
              </a:rPr>
              <a:t>"Eek"</a:t>
            </a:r>
            <a:r>
              <a:rPr lang="en-US" sz="1600" b="0" strike="noStrike" spc="-1" dirty="0">
                <a:solidFill>
                  <a:srgbClr val="000000"/>
                </a:solidFill>
                <a:latin typeface="Courier New"/>
                <a:ea typeface="DejaVu Sans"/>
              </a:rPr>
              <a:t> </a:t>
            </a:r>
            <a:endParaRPr lang="en-US" sz="1600" b="0" strike="noStrike" spc="-1" dirty="0">
              <a:latin typeface="Arial"/>
            </a:endParaRPr>
          </a:p>
          <a:p>
            <a:pPr>
              <a:lnSpc>
                <a:spcPct val="100000"/>
              </a:lnSpc>
            </a:pPr>
            <a:r>
              <a:rPr lang="en-US" sz="1600" b="0" strike="noStrike" spc="-1" dirty="0">
                <a:solidFill>
                  <a:srgbClr val="000000"/>
                </a:solidFill>
                <a:latin typeface="Courier New"/>
                <a:ea typeface="DejaVu Sans"/>
              </a:rPr>
              <a:t>    ], </a:t>
            </a:r>
            <a:endParaRPr lang="en-US" sz="1600" b="0" strike="noStrike" spc="-1" dirty="0">
              <a:latin typeface="Arial"/>
            </a:endParaRPr>
          </a:p>
          <a:p>
            <a:pPr>
              <a:lnSpc>
                <a:spcPct val="100000"/>
              </a:lnSpc>
            </a:pPr>
            <a:r>
              <a:rPr lang="en-US" sz="1600" b="0" strike="noStrike" spc="-1" dirty="0">
                <a:solidFill>
                  <a:srgbClr val="000000"/>
                </a:solidFill>
                <a:latin typeface="Courier New"/>
                <a:ea typeface="DejaVu Sans"/>
              </a:rPr>
              <a:t>    </a:t>
            </a:r>
            <a:r>
              <a:rPr lang="en-US" sz="1600" b="1" strike="noStrike" spc="-1" dirty="0">
                <a:solidFill>
                  <a:srgbClr val="008000"/>
                </a:solidFill>
                <a:latin typeface="Courier New"/>
                <a:ea typeface="DejaVu Sans"/>
              </a:rPr>
              <a:t>"stock"</a:t>
            </a:r>
            <a:r>
              <a:rPr lang="en-US" sz="1600" b="0" strike="noStrike" spc="-1" dirty="0">
                <a:solidFill>
                  <a:srgbClr val="000000"/>
                </a:solidFill>
                <a:latin typeface="Courier New"/>
                <a:ea typeface="DejaVu Sans"/>
              </a:rPr>
              <a:t>: { </a:t>
            </a:r>
            <a:endParaRPr lang="en-US" sz="1600" b="0" strike="noStrike" spc="-1" dirty="0">
              <a:latin typeface="Arial"/>
            </a:endParaRPr>
          </a:p>
          <a:p>
            <a:pPr>
              <a:lnSpc>
                <a:spcPct val="100000"/>
              </a:lnSpc>
            </a:pPr>
            <a:r>
              <a:rPr lang="en-US" sz="1600" b="0" strike="noStrike" spc="-1" dirty="0">
                <a:solidFill>
                  <a:srgbClr val="000000"/>
                </a:solidFill>
                <a:latin typeface="Courier New"/>
                <a:ea typeface="DejaVu Sans"/>
              </a:rPr>
              <a:t>       </a:t>
            </a:r>
            <a:r>
              <a:rPr lang="en-US" sz="1600" b="1" strike="noStrike" spc="-1" dirty="0">
                <a:solidFill>
                  <a:srgbClr val="008000"/>
                </a:solidFill>
                <a:latin typeface="Courier New"/>
                <a:ea typeface="DejaVu Sans"/>
              </a:rPr>
              <a:t>"warehouse"</a:t>
            </a:r>
            <a:r>
              <a:rPr lang="en-US" sz="1600" b="0" strike="noStrike" spc="-1" dirty="0">
                <a:solidFill>
                  <a:srgbClr val="000000"/>
                </a:solidFill>
                <a:latin typeface="Courier New"/>
                <a:ea typeface="DejaVu Sans"/>
              </a:rPr>
              <a:t>: </a:t>
            </a:r>
            <a:r>
              <a:rPr lang="en-US" sz="1600" b="0" strike="noStrike" spc="-1" dirty="0">
                <a:solidFill>
                  <a:srgbClr val="666666"/>
                </a:solidFill>
                <a:latin typeface="Courier New"/>
                <a:ea typeface="DejaVu Sans"/>
              </a:rPr>
              <a:t>300</a:t>
            </a:r>
            <a:r>
              <a:rPr lang="en-US" sz="1600" b="0" strike="noStrike" spc="-1" dirty="0">
                <a:solidFill>
                  <a:srgbClr val="000000"/>
                </a:solidFill>
                <a:latin typeface="Courier New"/>
                <a:ea typeface="DejaVu Sans"/>
              </a:rPr>
              <a:t>,</a:t>
            </a:r>
            <a:endParaRPr lang="en-US" sz="1600" b="0" strike="noStrike" spc="-1" dirty="0">
              <a:latin typeface="Arial"/>
            </a:endParaRPr>
          </a:p>
          <a:p>
            <a:pPr>
              <a:lnSpc>
                <a:spcPct val="100000"/>
              </a:lnSpc>
            </a:pPr>
            <a:r>
              <a:rPr lang="en-US" sz="1600" b="0" strike="noStrike" spc="-1" dirty="0">
                <a:solidFill>
                  <a:srgbClr val="000000"/>
                </a:solidFill>
                <a:latin typeface="Courier New"/>
                <a:ea typeface="DejaVu Sans"/>
              </a:rPr>
              <a:t>       "</a:t>
            </a:r>
            <a:r>
              <a:rPr lang="en-US" sz="1600" b="1" strike="noStrike" spc="-1" dirty="0">
                <a:solidFill>
                  <a:srgbClr val="008000"/>
                </a:solidFill>
                <a:latin typeface="Courier New"/>
                <a:ea typeface="DejaVu Sans"/>
              </a:rPr>
              <a:t>retail"</a:t>
            </a:r>
            <a:r>
              <a:rPr lang="en-US" sz="1600" b="0" strike="noStrike" spc="-1" dirty="0">
                <a:solidFill>
                  <a:srgbClr val="000000"/>
                </a:solidFill>
                <a:latin typeface="Courier New"/>
                <a:ea typeface="DejaVu Sans"/>
              </a:rPr>
              <a:t>: </a:t>
            </a:r>
            <a:r>
              <a:rPr lang="en-US" sz="1600" b="0" strike="noStrike" spc="-1" dirty="0">
                <a:solidFill>
                  <a:srgbClr val="666666"/>
                </a:solidFill>
                <a:latin typeface="Courier New"/>
                <a:ea typeface="DejaVu Sans"/>
              </a:rPr>
              <a:t>20</a:t>
            </a:r>
            <a:r>
              <a:rPr lang="en-US" sz="1600" b="0" strike="noStrike" spc="-1" dirty="0">
                <a:solidFill>
                  <a:srgbClr val="000000"/>
                </a:solidFill>
                <a:latin typeface="Courier New"/>
                <a:ea typeface="DejaVu Sans"/>
              </a:rPr>
              <a:t> </a:t>
            </a:r>
            <a:endParaRPr lang="en-US" sz="1600" b="0" strike="noStrike" spc="-1" dirty="0">
              <a:latin typeface="Arial"/>
            </a:endParaRPr>
          </a:p>
          <a:p>
            <a:pPr>
              <a:lnSpc>
                <a:spcPct val="100000"/>
              </a:lnSpc>
            </a:pPr>
            <a:r>
              <a:rPr lang="en-US" sz="1600" b="0" strike="noStrike" spc="-1" dirty="0">
                <a:solidFill>
                  <a:srgbClr val="000000"/>
                </a:solidFill>
                <a:latin typeface="Courier New"/>
                <a:ea typeface="DejaVu Sans"/>
              </a:rPr>
              <a:t>     } </a:t>
            </a:r>
            <a:endParaRPr lang="en-US" sz="1600" b="0" strike="noStrike" spc="-1" dirty="0">
              <a:latin typeface="Arial"/>
            </a:endParaRPr>
          </a:p>
          <a:p>
            <a:pPr>
              <a:lnSpc>
                <a:spcPct val="100000"/>
              </a:lnSpc>
            </a:pPr>
            <a:r>
              <a:rPr lang="en-US" sz="1600" b="0" strike="noStrike" spc="-1" dirty="0">
                <a:solidFill>
                  <a:srgbClr val="000000"/>
                </a:solidFill>
                <a:latin typeface="Courier New"/>
                <a:ea typeface="DejaVu Sans"/>
              </a:rPr>
              <a:t>}</a:t>
            </a:r>
            <a:r>
              <a:rPr lang="en-US" sz="1200" b="0" strike="noStrike" spc="-1" dirty="0">
                <a:solidFill>
                  <a:srgbClr val="000000"/>
                </a:solidFill>
                <a:latin typeface="Arial"/>
                <a:ea typeface="DejaVu Sans"/>
              </a:rPr>
              <a:t> </a:t>
            </a:r>
            <a:endParaRPr lang="en-US" sz="1200" b="0" strike="noStrike" spc="-1" dirty="0">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fill="hold" nodeType="clickEffect">
                                  <p:stCondLst>
                                    <p:cond delay="0"/>
                                  </p:stCondLst>
                                  <p:childTnLst>
                                    <p:set>
                                      <p:cBhvr>
                                        <p:cTn id="6" dur="1" fill="hold">
                                          <p:stCondLst>
                                            <p:cond delay="0"/>
                                          </p:stCondLst>
                                        </p:cTn>
                                        <p:tgtEl>
                                          <p:spTgt spid="264"/>
                                        </p:tgtEl>
                                        <p:attrNameLst>
                                          <p:attrName>style.visibility</p:attrName>
                                        </p:attrNameLst>
                                      </p:cBhvr>
                                      <p:to>
                                        <p:strVal val="visible"/>
                                      </p:to>
                                    </p:set>
                                    <p:animEffect transition="in" filter="fade">
                                      <p:cBhvr additive="repl">
                                        <p:cTn id="7" dur="500"/>
                                        <p:tgtEl>
                                          <p:spTgt spid="2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CustomShape 1"/>
          <p:cNvSpPr/>
          <p:nvPr/>
        </p:nvSpPr>
        <p:spPr>
          <a:xfrm>
            <a:off x="304920" y="152280"/>
            <a:ext cx="8457120" cy="761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en-US" sz="4500" b="0" strike="noStrike" spc="-1" dirty="0">
                <a:solidFill>
                  <a:srgbClr val="293A83"/>
                </a:solidFill>
                <a:latin typeface="Calibri"/>
                <a:ea typeface="DejaVu Sans"/>
              </a:rPr>
              <a:t>JSON Schema Example 2 </a:t>
            </a:r>
            <a:endParaRPr lang="en-US" sz="4500" b="0" strike="noStrike" spc="-1" dirty="0">
              <a:latin typeface="Arial"/>
            </a:endParaRPr>
          </a:p>
        </p:txBody>
      </p:sp>
      <p:sp>
        <p:nvSpPr>
          <p:cNvPr id="262" name="CustomShape 2"/>
          <p:cNvSpPr/>
          <p:nvPr/>
        </p:nvSpPr>
        <p:spPr>
          <a:xfrm>
            <a:off x="3962520" y="6477120"/>
            <a:ext cx="608400" cy="2433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fld id="{6BF4C2BB-50EE-48B4-BBB1-0570E52C407D}" type="slidenum">
              <a:rPr lang="en-US" sz="1200" b="0" strike="noStrike" spc="-1">
                <a:solidFill>
                  <a:srgbClr val="000000"/>
                </a:solidFill>
                <a:latin typeface="Arial"/>
                <a:ea typeface="MS PGothic"/>
              </a:rPr>
              <a:t>58</a:t>
            </a:fld>
            <a:endParaRPr lang="en-US" sz="1200" b="0" strike="noStrike" spc="-1">
              <a:latin typeface="Arial"/>
            </a:endParaRPr>
          </a:p>
        </p:txBody>
      </p:sp>
      <p:sp>
        <p:nvSpPr>
          <p:cNvPr id="263" name="CustomShape 3"/>
          <p:cNvSpPr/>
          <p:nvPr/>
        </p:nvSpPr>
        <p:spPr>
          <a:xfrm>
            <a:off x="97920" y="1084135"/>
            <a:ext cx="5768280" cy="5164576"/>
          </a:xfrm>
          <a:prstGeom prst="rect">
            <a:avLst/>
          </a:prstGeom>
          <a:solidFill>
            <a:srgbClr val="F8F9FA"/>
          </a:solidFill>
          <a:ln w="936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90000"/>
              </a:lnSpc>
            </a:pPr>
            <a:r>
              <a:rPr lang="en-US" sz="1400" spc="-1" dirty="0">
                <a:solidFill>
                  <a:srgbClr val="000000"/>
                </a:solidFill>
                <a:latin typeface="Courier New"/>
              </a:rPr>
              <a:t>{</a:t>
            </a:r>
          </a:p>
          <a:p>
            <a:pPr>
              <a:lnSpc>
                <a:spcPct val="90000"/>
              </a:lnSpc>
            </a:pPr>
            <a:r>
              <a:rPr lang="en-US" sz="1400" spc="-1" dirty="0">
                <a:solidFill>
                  <a:srgbClr val="000000"/>
                </a:solidFill>
                <a:latin typeface="Courier New"/>
              </a:rPr>
              <a:t>  </a:t>
            </a:r>
            <a:r>
              <a:rPr lang="en-US" sz="1600" b="1" spc="-1" dirty="0">
                <a:solidFill>
                  <a:srgbClr val="008000"/>
                </a:solidFill>
                <a:latin typeface="Courier New"/>
              </a:rPr>
              <a:t>"title": </a:t>
            </a:r>
            <a:r>
              <a:rPr lang="en-US" sz="1600" spc="-1" dirty="0">
                <a:solidFill>
                  <a:srgbClr val="BA2121"/>
                </a:solidFill>
                <a:latin typeface="Courier New"/>
              </a:rPr>
              <a:t>"a",</a:t>
            </a:r>
          </a:p>
          <a:p>
            <a:pPr>
              <a:lnSpc>
                <a:spcPct val="90000"/>
              </a:lnSpc>
            </a:pPr>
            <a:r>
              <a:rPr lang="en-US" sz="1400" spc="-1" dirty="0">
                <a:solidFill>
                  <a:srgbClr val="000000"/>
                </a:solidFill>
                <a:latin typeface="Courier New"/>
              </a:rPr>
              <a:t>  </a:t>
            </a:r>
            <a:r>
              <a:rPr lang="en-US" sz="1600" b="1" spc="-1" dirty="0">
                <a:solidFill>
                  <a:srgbClr val="008000"/>
                </a:solidFill>
                <a:latin typeface="Courier New"/>
              </a:rPr>
              <a:t>"type": </a:t>
            </a:r>
            <a:r>
              <a:rPr lang="en-US" sz="1600" spc="-1" dirty="0">
                <a:solidFill>
                  <a:srgbClr val="BA2121"/>
                </a:solidFill>
                <a:latin typeface="Courier New"/>
              </a:rPr>
              <a:t>"object",</a:t>
            </a:r>
          </a:p>
          <a:p>
            <a:pPr>
              <a:lnSpc>
                <a:spcPct val="90000"/>
              </a:lnSpc>
            </a:pPr>
            <a:r>
              <a:rPr lang="en-US" sz="1600" b="1" spc="-1" dirty="0">
                <a:solidFill>
                  <a:srgbClr val="008000"/>
                </a:solidFill>
                <a:latin typeface="Courier New"/>
              </a:rPr>
              <a:t>  "properties": </a:t>
            </a:r>
            <a:r>
              <a:rPr lang="en-US" sz="1400" spc="-1" dirty="0">
                <a:solidFill>
                  <a:srgbClr val="000000"/>
                </a:solidFill>
                <a:latin typeface="Courier New"/>
              </a:rPr>
              <a:t>{</a:t>
            </a:r>
          </a:p>
          <a:p>
            <a:pPr>
              <a:lnSpc>
                <a:spcPct val="90000"/>
              </a:lnSpc>
            </a:pPr>
            <a:r>
              <a:rPr lang="en-US" sz="1600" b="1" spc="-1" dirty="0">
                <a:solidFill>
                  <a:srgbClr val="008000"/>
                </a:solidFill>
                <a:latin typeface="Courier New"/>
              </a:rPr>
              <a:t>    "b": </a:t>
            </a:r>
            <a:r>
              <a:rPr lang="en-US" sz="1400" spc="-1" dirty="0">
                <a:solidFill>
                  <a:srgbClr val="000000"/>
                </a:solidFill>
                <a:latin typeface="Courier New"/>
              </a:rPr>
              <a:t>{ </a:t>
            </a:r>
          </a:p>
          <a:p>
            <a:pPr>
              <a:lnSpc>
                <a:spcPct val="90000"/>
              </a:lnSpc>
            </a:pPr>
            <a:r>
              <a:rPr lang="en-US" sz="1600" b="1" spc="-1" dirty="0">
                <a:solidFill>
                  <a:srgbClr val="008000"/>
                </a:solidFill>
                <a:latin typeface="Courier New"/>
              </a:rPr>
              <a:t>      "type": </a:t>
            </a:r>
            <a:r>
              <a:rPr lang="en-US" sz="1600" spc="-1" dirty="0">
                <a:solidFill>
                  <a:srgbClr val="BA2121"/>
                </a:solidFill>
                <a:latin typeface="Courier New"/>
              </a:rPr>
              <a:t>"array",</a:t>
            </a:r>
          </a:p>
          <a:p>
            <a:pPr>
              <a:lnSpc>
                <a:spcPct val="90000"/>
              </a:lnSpc>
            </a:pPr>
            <a:r>
              <a:rPr lang="en-US" sz="1600" b="1" spc="-1" dirty="0">
                <a:solidFill>
                  <a:srgbClr val="008000"/>
                </a:solidFill>
                <a:latin typeface="Courier New"/>
              </a:rPr>
              <a:t>      "items": </a:t>
            </a:r>
            <a:r>
              <a:rPr lang="en-US" sz="1400" spc="-1" dirty="0">
                <a:solidFill>
                  <a:srgbClr val="000000"/>
                </a:solidFill>
                <a:latin typeface="Courier New"/>
              </a:rPr>
              <a:t>{</a:t>
            </a:r>
          </a:p>
          <a:p>
            <a:pPr>
              <a:lnSpc>
                <a:spcPct val="90000"/>
              </a:lnSpc>
            </a:pPr>
            <a:r>
              <a:rPr lang="en-US" sz="1600" b="1" spc="-1" dirty="0">
                <a:solidFill>
                  <a:srgbClr val="008000"/>
                </a:solidFill>
                <a:latin typeface="Courier New"/>
              </a:rPr>
              <a:t>        "type": </a:t>
            </a:r>
            <a:r>
              <a:rPr lang="en-US" sz="1600" spc="-1" dirty="0">
                <a:solidFill>
                  <a:srgbClr val="BA2121"/>
                </a:solidFill>
                <a:latin typeface="Courier New"/>
              </a:rPr>
              <a:t>"object",</a:t>
            </a:r>
          </a:p>
          <a:p>
            <a:pPr>
              <a:lnSpc>
                <a:spcPct val="90000"/>
              </a:lnSpc>
            </a:pPr>
            <a:r>
              <a:rPr lang="en-US" sz="1600" b="1" spc="-1" dirty="0">
                <a:solidFill>
                  <a:srgbClr val="008000"/>
                </a:solidFill>
                <a:latin typeface="Courier New"/>
              </a:rPr>
              <a:t>        "properties"</a:t>
            </a:r>
            <a:r>
              <a:rPr lang="en-US" sz="1400" spc="-1" dirty="0">
                <a:solidFill>
                  <a:srgbClr val="000000"/>
                </a:solidFill>
                <a:latin typeface="Courier New"/>
              </a:rPr>
              <a:t>: {</a:t>
            </a:r>
          </a:p>
          <a:p>
            <a:pPr>
              <a:lnSpc>
                <a:spcPct val="90000"/>
              </a:lnSpc>
            </a:pPr>
            <a:r>
              <a:rPr lang="en-US" sz="1400" spc="-1" dirty="0">
                <a:solidFill>
                  <a:srgbClr val="000000"/>
                </a:solidFill>
                <a:latin typeface="Courier New"/>
              </a:rPr>
              <a:t>              </a:t>
            </a:r>
            <a:r>
              <a:rPr lang="en-US" sz="1600" b="1" spc="-1" dirty="0">
                <a:solidFill>
                  <a:srgbClr val="008000"/>
                </a:solidFill>
                <a:latin typeface="Courier New"/>
              </a:rPr>
              <a:t>"d":</a:t>
            </a:r>
            <a:r>
              <a:rPr lang="en-US" sz="1400" spc="-1" dirty="0">
                <a:solidFill>
                  <a:srgbClr val="000000"/>
                </a:solidFill>
                <a:latin typeface="Courier New"/>
              </a:rPr>
              <a:t>{</a:t>
            </a:r>
          </a:p>
          <a:p>
            <a:pPr>
              <a:lnSpc>
                <a:spcPct val="90000"/>
              </a:lnSpc>
            </a:pPr>
            <a:r>
              <a:rPr lang="en-US" sz="1400" spc="-1" dirty="0">
                <a:solidFill>
                  <a:srgbClr val="000000"/>
                </a:solidFill>
                <a:latin typeface="Courier New"/>
              </a:rPr>
              <a:t>                  </a:t>
            </a:r>
            <a:r>
              <a:rPr lang="en-US" sz="1600" b="1" spc="-1" dirty="0">
                <a:solidFill>
                  <a:srgbClr val="008000"/>
                </a:solidFill>
                <a:latin typeface="Courier New"/>
              </a:rPr>
              <a:t>"type": </a:t>
            </a:r>
            <a:r>
              <a:rPr lang="en-US" sz="1600" spc="-1" dirty="0">
                <a:solidFill>
                  <a:srgbClr val="BA2121"/>
                </a:solidFill>
                <a:latin typeface="Courier New"/>
              </a:rPr>
              <a:t>"string"</a:t>
            </a:r>
          </a:p>
          <a:p>
            <a:pPr>
              <a:lnSpc>
                <a:spcPct val="90000"/>
              </a:lnSpc>
            </a:pPr>
            <a:r>
              <a:rPr lang="en-US" sz="1400" spc="-1" dirty="0">
                <a:solidFill>
                  <a:srgbClr val="000000"/>
                </a:solidFill>
                <a:latin typeface="Courier New"/>
              </a:rPr>
              <a:t>              }</a:t>
            </a:r>
          </a:p>
          <a:p>
            <a:pPr>
              <a:lnSpc>
                <a:spcPct val="90000"/>
              </a:lnSpc>
            </a:pPr>
            <a:r>
              <a:rPr lang="en-US" sz="1400" spc="-1" dirty="0">
                <a:solidFill>
                  <a:srgbClr val="000000"/>
                </a:solidFill>
                <a:latin typeface="Courier New"/>
              </a:rPr>
              <a:t>         }</a:t>
            </a:r>
          </a:p>
          <a:p>
            <a:pPr>
              <a:lnSpc>
                <a:spcPct val="90000"/>
              </a:lnSpc>
            </a:pPr>
            <a:r>
              <a:rPr lang="en-US" sz="1400" spc="-1" dirty="0">
                <a:solidFill>
                  <a:srgbClr val="000000"/>
                </a:solidFill>
                <a:latin typeface="Courier New"/>
              </a:rPr>
              <a:t>      },</a:t>
            </a:r>
          </a:p>
          <a:p>
            <a:pPr>
              <a:lnSpc>
                <a:spcPct val="90000"/>
              </a:lnSpc>
            </a:pPr>
            <a:r>
              <a:rPr lang="en-US" sz="1400" spc="-1" dirty="0">
                <a:solidFill>
                  <a:srgbClr val="000000"/>
                </a:solidFill>
                <a:latin typeface="Courier New"/>
              </a:rPr>
              <a:t>      </a:t>
            </a:r>
            <a:r>
              <a:rPr lang="en-US" sz="1600" b="1" spc="-1" dirty="0">
                <a:solidFill>
                  <a:srgbClr val="008000"/>
                </a:solidFill>
                <a:latin typeface="Courier New"/>
              </a:rPr>
              <a:t>"</a:t>
            </a:r>
            <a:r>
              <a:rPr lang="en-US" sz="1600" b="1" spc="-1" dirty="0" err="1">
                <a:solidFill>
                  <a:srgbClr val="008000"/>
                </a:solidFill>
                <a:latin typeface="Courier New"/>
              </a:rPr>
              <a:t>minItems</a:t>
            </a:r>
            <a:r>
              <a:rPr lang="en-US" sz="1600" b="1" spc="-1" dirty="0">
                <a:solidFill>
                  <a:srgbClr val="008000"/>
                </a:solidFill>
                <a:latin typeface="Courier New"/>
              </a:rPr>
              <a:t>": </a:t>
            </a:r>
            <a:r>
              <a:rPr lang="en-US" sz="1600" spc="-1" dirty="0">
                <a:solidFill>
                  <a:srgbClr val="BA2121"/>
                </a:solidFill>
                <a:latin typeface="Courier New"/>
              </a:rPr>
              <a:t>2,</a:t>
            </a:r>
          </a:p>
          <a:p>
            <a:pPr>
              <a:lnSpc>
                <a:spcPct val="90000"/>
              </a:lnSpc>
            </a:pPr>
            <a:r>
              <a:rPr lang="en-US" sz="1400" spc="-1" dirty="0">
                <a:solidFill>
                  <a:srgbClr val="000000"/>
                </a:solidFill>
                <a:latin typeface="Courier New"/>
              </a:rPr>
              <a:t>      </a:t>
            </a:r>
            <a:r>
              <a:rPr lang="en-US" sz="1600" b="1" spc="-1" dirty="0">
                <a:solidFill>
                  <a:srgbClr val="008000"/>
                </a:solidFill>
                <a:latin typeface="Courier New"/>
              </a:rPr>
              <a:t>"</a:t>
            </a:r>
            <a:r>
              <a:rPr lang="en-US" sz="1600" b="1" spc="-1" dirty="0" err="1">
                <a:solidFill>
                  <a:srgbClr val="008000"/>
                </a:solidFill>
                <a:latin typeface="Courier New"/>
              </a:rPr>
              <a:t>maxItems</a:t>
            </a:r>
            <a:r>
              <a:rPr lang="en-US" sz="1600" b="1" spc="-1" dirty="0">
                <a:solidFill>
                  <a:srgbClr val="008000"/>
                </a:solidFill>
                <a:latin typeface="Courier New"/>
              </a:rPr>
              <a:t>": </a:t>
            </a:r>
            <a:r>
              <a:rPr lang="en-US" sz="1600" spc="-1" dirty="0">
                <a:solidFill>
                  <a:srgbClr val="BA2121"/>
                </a:solidFill>
                <a:latin typeface="Courier New"/>
              </a:rPr>
              <a:t>100</a:t>
            </a:r>
          </a:p>
          <a:p>
            <a:pPr>
              <a:lnSpc>
                <a:spcPct val="90000"/>
              </a:lnSpc>
            </a:pPr>
            <a:r>
              <a:rPr lang="en-US" sz="1400" spc="-1" dirty="0">
                <a:solidFill>
                  <a:srgbClr val="000000"/>
                </a:solidFill>
                <a:latin typeface="Courier New"/>
              </a:rPr>
              <a:t>    },</a:t>
            </a:r>
          </a:p>
          <a:p>
            <a:pPr>
              <a:lnSpc>
                <a:spcPct val="90000"/>
              </a:lnSpc>
            </a:pPr>
            <a:r>
              <a:rPr lang="en-US" sz="1400" spc="-1" dirty="0">
                <a:solidFill>
                  <a:srgbClr val="000000"/>
                </a:solidFill>
                <a:latin typeface="Courier New"/>
              </a:rPr>
              <a:t>    </a:t>
            </a:r>
            <a:r>
              <a:rPr lang="en-US" sz="1600" b="1" spc="-1" dirty="0">
                <a:solidFill>
                  <a:srgbClr val="008000"/>
                </a:solidFill>
                <a:latin typeface="Courier New"/>
              </a:rPr>
              <a:t>"c": </a:t>
            </a:r>
            <a:r>
              <a:rPr lang="en-US" sz="1400" spc="-1" dirty="0">
                <a:solidFill>
                  <a:srgbClr val="000000"/>
                </a:solidFill>
                <a:latin typeface="Courier New"/>
              </a:rPr>
              <a:t>{</a:t>
            </a:r>
          </a:p>
          <a:p>
            <a:pPr>
              <a:lnSpc>
                <a:spcPct val="90000"/>
              </a:lnSpc>
            </a:pPr>
            <a:r>
              <a:rPr lang="en-US" sz="1400" spc="-1" dirty="0">
                <a:solidFill>
                  <a:srgbClr val="000000"/>
                </a:solidFill>
                <a:latin typeface="Courier New"/>
              </a:rPr>
              <a:t>      </a:t>
            </a:r>
            <a:r>
              <a:rPr lang="en-US" sz="1600" b="1" spc="-1" dirty="0">
                <a:solidFill>
                  <a:srgbClr val="008000"/>
                </a:solidFill>
                <a:latin typeface="Courier New"/>
              </a:rPr>
              <a:t>"type": </a:t>
            </a:r>
            <a:r>
              <a:rPr lang="en-US" sz="1600" spc="-1" dirty="0">
                <a:solidFill>
                  <a:srgbClr val="BA2121"/>
                </a:solidFill>
                <a:latin typeface="Courier New"/>
              </a:rPr>
              <a:t>"number",</a:t>
            </a:r>
          </a:p>
          <a:p>
            <a:pPr>
              <a:lnSpc>
                <a:spcPct val="90000"/>
              </a:lnSpc>
            </a:pPr>
            <a:r>
              <a:rPr lang="en-US" sz="1400" spc="-1" dirty="0">
                <a:solidFill>
                  <a:srgbClr val="000000"/>
                </a:solidFill>
                <a:latin typeface="Courier New"/>
              </a:rPr>
              <a:t>    }</a:t>
            </a:r>
          </a:p>
          <a:p>
            <a:pPr>
              <a:lnSpc>
                <a:spcPct val="90000"/>
              </a:lnSpc>
            </a:pPr>
            <a:r>
              <a:rPr lang="en-US" sz="1400" spc="-1" dirty="0">
                <a:solidFill>
                  <a:srgbClr val="000000"/>
                </a:solidFill>
                <a:latin typeface="Courier New"/>
              </a:rPr>
              <a:t>  },</a:t>
            </a:r>
          </a:p>
          <a:p>
            <a:pPr>
              <a:lnSpc>
                <a:spcPct val="90000"/>
              </a:lnSpc>
            </a:pPr>
            <a:r>
              <a:rPr lang="en-US" sz="1400" spc="-1" dirty="0">
                <a:solidFill>
                  <a:srgbClr val="000000"/>
                </a:solidFill>
                <a:latin typeface="Courier New"/>
              </a:rPr>
              <a:t>  </a:t>
            </a:r>
            <a:r>
              <a:rPr lang="en-US" sz="1600" b="1" spc="-1" dirty="0">
                <a:solidFill>
                  <a:srgbClr val="008000"/>
                </a:solidFill>
                <a:latin typeface="Courier New"/>
              </a:rPr>
              <a:t>"required": </a:t>
            </a:r>
            <a:r>
              <a:rPr lang="en-US" sz="1600" spc="-1" dirty="0">
                <a:solidFill>
                  <a:srgbClr val="BA2121"/>
                </a:solidFill>
                <a:latin typeface="Courier New"/>
              </a:rPr>
              <a:t>["b"],</a:t>
            </a:r>
          </a:p>
          <a:p>
            <a:pPr>
              <a:lnSpc>
                <a:spcPct val="90000"/>
              </a:lnSpc>
            </a:pPr>
            <a:r>
              <a:rPr lang="en-US" sz="1600" b="1" spc="-1" dirty="0">
                <a:solidFill>
                  <a:srgbClr val="008000"/>
                </a:solidFill>
                <a:latin typeface="Courier New"/>
              </a:rPr>
              <a:t>  "</a:t>
            </a:r>
            <a:r>
              <a:rPr lang="en-US" sz="1600" b="1" spc="-1" dirty="0" err="1">
                <a:solidFill>
                  <a:srgbClr val="008000"/>
                </a:solidFill>
                <a:latin typeface="Courier New"/>
              </a:rPr>
              <a:t>additionalProperties</a:t>
            </a:r>
            <a:r>
              <a:rPr lang="en-US" sz="1600" b="1" spc="-1" dirty="0">
                <a:solidFill>
                  <a:srgbClr val="008000"/>
                </a:solidFill>
                <a:latin typeface="Courier New"/>
              </a:rPr>
              <a:t>": </a:t>
            </a:r>
            <a:r>
              <a:rPr lang="en-US" sz="1600" spc="-1" dirty="0">
                <a:solidFill>
                  <a:srgbClr val="BA2121"/>
                </a:solidFill>
                <a:latin typeface="Courier New"/>
              </a:rPr>
              <a:t>false</a:t>
            </a:r>
          </a:p>
          <a:p>
            <a:pPr>
              <a:lnSpc>
                <a:spcPct val="90000"/>
              </a:lnSpc>
            </a:pPr>
            <a:r>
              <a:rPr lang="en-US" sz="1400" spc="-1" dirty="0">
                <a:solidFill>
                  <a:srgbClr val="000000"/>
                </a:solidFill>
                <a:latin typeface="Courier New"/>
              </a:rPr>
              <a:t>}</a:t>
            </a:r>
            <a:endParaRPr lang="en-US" sz="1100" b="0" strike="noStrike" spc="-1" dirty="0">
              <a:latin typeface="Arial"/>
            </a:endParaRPr>
          </a:p>
        </p:txBody>
      </p:sp>
      <p:sp>
        <p:nvSpPr>
          <p:cNvPr id="264" name="CustomShape 4"/>
          <p:cNvSpPr/>
          <p:nvPr/>
        </p:nvSpPr>
        <p:spPr>
          <a:xfrm>
            <a:off x="6016320" y="2228955"/>
            <a:ext cx="2401212" cy="2553091"/>
          </a:xfrm>
          <a:prstGeom prst="rect">
            <a:avLst/>
          </a:prstGeom>
          <a:solidFill>
            <a:srgbClr val="F8F9FA"/>
          </a:solidFill>
          <a:ln>
            <a:noFill/>
          </a:ln>
        </p:spPr>
        <p:style>
          <a:lnRef idx="0">
            <a:scrgbClr r="0" g="0" b="0"/>
          </a:lnRef>
          <a:fillRef idx="0">
            <a:scrgbClr r="0" g="0" b="0"/>
          </a:fillRef>
          <a:effectRef idx="0">
            <a:scrgbClr r="0" g="0" b="0"/>
          </a:effectRef>
          <a:fontRef idx="minor"/>
        </p:style>
        <p:txBody>
          <a:bodyPr wrap="none" lIns="90000" tIns="45000" rIns="90000" bIns="45000" anchor="ctr">
            <a:spAutoFit/>
          </a:bodyPr>
          <a:lstStyle/>
          <a:p>
            <a:pPr>
              <a:lnSpc>
                <a:spcPct val="100000"/>
              </a:lnSpc>
            </a:pPr>
            <a:r>
              <a:rPr lang="en-US" sz="1600" spc="-1" dirty="0">
                <a:solidFill>
                  <a:srgbClr val="000000"/>
                </a:solidFill>
                <a:latin typeface="Courier New"/>
              </a:rPr>
              <a:t>{</a:t>
            </a:r>
          </a:p>
          <a:p>
            <a:pPr>
              <a:lnSpc>
                <a:spcPct val="100000"/>
              </a:lnSpc>
            </a:pPr>
            <a:r>
              <a:rPr lang="en-US" sz="1600" spc="-1" dirty="0">
                <a:solidFill>
                  <a:srgbClr val="000000"/>
                </a:solidFill>
                <a:latin typeface="Courier New"/>
              </a:rPr>
              <a:t>   </a:t>
            </a:r>
            <a:r>
              <a:rPr lang="en-US" sz="1600" b="1" spc="-1" dirty="0">
                <a:solidFill>
                  <a:srgbClr val="008000"/>
                </a:solidFill>
                <a:latin typeface="Courier New"/>
              </a:rPr>
              <a:t>"b": </a:t>
            </a:r>
            <a:r>
              <a:rPr lang="en-US" sz="1600" spc="-1" dirty="0">
                <a:solidFill>
                  <a:srgbClr val="000000"/>
                </a:solidFill>
                <a:latin typeface="Courier New"/>
              </a:rPr>
              <a:t>[</a:t>
            </a:r>
          </a:p>
          <a:p>
            <a:pPr>
              <a:lnSpc>
                <a:spcPct val="100000"/>
              </a:lnSpc>
            </a:pPr>
            <a:r>
              <a:rPr lang="en-US" sz="1600" spc="-1" dirty="0">
                <a:solidFill>
                  <a:srgbClr val="000000"/>
                </a:solidFill>
                <a:latin typeface="Courier New"/>
              </a:rPr>
              <a:t>      {</a:t>
            </a:r>
            <a:r>
              <a:rPr lang="en-US" sz="1600" b="1" spc="-1" dirty="0">
                <a:solidFill>
                  <a:srgbClr val="008000"/>
                </a:solidFill>
                <a:latin typeface="Courier New"/>
              </a:rPr>
              <a:t>"d": </a:t>
            </a:r>
            <a:r>
              <a:rPr lang="en-US" sz="1600" spc="-1" dirty="0">
                <a:solidFill>
                  <a:srgbClr val="BA2121"/>
                </a:solidFill>
                <a:latin typeface="Courier New"/>
              </a:rPr>
              <a:t>"d1"</a:t>
            </a:r>
            <a:r>
              <a:rPr lang="en-US" sz="1600" spc="-1" dirty="0">
                <a:solidFill>
                  <a:srgbClr val="000000"/>
                </a:solidFill>
                <a:latin typeface="Courier New"/>
              </a:rPr>
              <a:t>},</a:t>
            </a:r>
          </a:p>
          <a:p>
            <a:pPr>
              <a:lnSpc>
                <a:spcPct val="100000"/>
              </a:lnSpc>
            </a:pPr>
            <a:r>
              <a:rPr lang="en-US" sz="1600" spc="-1" dirty="0">
                <a:solidFill>
                  <a:srgbClr val="000000"/>
                </a:solidFill>
                <a:latin typeface="Courier New"/>
              </a:rPr>
              <a:t>      {</a:t>
            </a:r>
            <a:r>
              <a:rPr lang="en-US" sz="1600" b="1" spc="-1" dirty="0">
                <a:solidFill>
                  <a:srgbClr val="008000"/>
                </a:solidFill>
                <a:latin typeface="Courier New"/>
              </a:rPr>
              <a:t>"d": </a:t>
            </a:r>
            <a:r>
              <a:rPr lang="en-US" sz="1600" spc="-1" dirty="0">
                <a:solidFill>
                  <a:srgbClr val="BA2121"/>
                </a:solidFill>
                <a:latin typeface="Courier New"/>
              </a:rPr>
              <a:t>"d2"</a:t>
            </a:r>
            <a:r>
              <a:rPr lang="en-US" sz="1600" spc="-1" dirty="0">
                <a:solidFill>
                  <a:srgbClr val="000000"/>
                </a:solidFill>
                <a:latin typeface="Courier New"/>
              </a:rPr>
              <a:t>},</a:t>
            </a:r>
          </a:p>
          <a:p>
            <a:pPr>
              <a:lnSpc>
                <a:spcPct val="100000"/>
              </a:lnSpc>
            </a:pPr>
            <a:r>
              <a:rPr lang="en-US" sz="1600" spc="-1" dirty="0">
                <a:solidFill>
                  <a:srgbClr val="000000"/>
                </a:solidFill>
                <a:latin typeface="Courier New"/>
              </a:rPr>
              <a:t>      {</a:t>
            </a:r>
            <a:r>
              <a:rPr lang="en-US" sz="1600" b="1" spc="-1" dirty="0">
                <a:solidFill>
                  <a:srgbClr val="008000"/>
                </a:solidFill>
                <a:latin typeface="Courier New"/>
              </a:rPr>
              <a:t>"z": </a:t>
            </a:r>
            <a:r>
              <a:rPr lang="en-US" sz="1600" spc="-1" dirty="0">
                <a:solidFill>
                  <a:srgbClr val="BA2121"/>
                </a:solidFill>
                <a:latin typeface="Courier New"/>
              </a:rPr>
              <a:t>"d3"</a:t>
            </a:r>
            <a:r>
              <a:rPr lang="en-US" sz="1600" spc="-1" dirty="0">
                <a:solidFill>
                  <a:srgbClr val="000000"/>
                </a:solidFill>
                <a:latin typeface="Courier New"/>
              </a:rPr>
              <a:t>,</a:t>
            </a:r>
          </a:p>
          <a:p>
            <a:pPr>
              <a:lnSpc>
                <a:spcPct val="100000"/>
              </a:lnSpc>
            </a:pPr>
            <a:r>
              <a:rPr lang="en-US" sz="1600" spc="-1" dirty="0">
                <a:solidFill>
                  <a:srgbClr val="000000"/>
                </a:solidFill>
                <a:latin typeface="Courier New"/>
              </a:rPr>
              <a:t>       </a:t>
            </a:r>
            <a:r>
              <a:rPr lang="en-US" sz="1600" b="1" spc="-1" dirty="0">
                <a:solidFill>
                  <a:srgbClr val="008000"/>
                </a:solidFill>
                <a:latin typeface="Courier New"/>
              </a:rPr>
              <a:t>"x":</a:t>
            </a:r>
            <a:r>
              <a:rPr lang="en-US" sz="1600" spc="-1" dirty="0">
                <a:solidFill>
                  <a:srgbClr val="BA2121"/>
                </a:solidFill>
                <a:latin typeface="Courier New"/>
              </a:rPr>
              <a:t>1111</a:t>
            </a:r>
            <a:r>
              <a:rPr lang="en-US" sz="1600" spc="-1" dirty="0">
                <a:solidFill>
                  <a:srgbClr val="000000"/>
                </a:solidFill>
                <a:latin typeface="Courier New"/>
              </a:rPr>
              <a:t>}</a:t>
            </a:r>
          </a:p>
          <a:p>
            <a:pPr>
              <a:lnSpc>
                <a:spcPct val="100000"/>
              </a:lnSpc>
            </a:pPr>
            <a:r>
              <a:rPr lang="en-US" sz="1600" spc="-1" dirty="0">
                <a:solidFill>
                  <a:srgbClr val="000000"/>
                </a:solidFill>
                <a:latin typeface="Courier New"/>
              </a:rPr>
              <a:t>    ],</a:t>
            </a:r>
          </a:p>
          <a:p>
            <a:pPr>
              <a:lnSpc>
                <a:spcPct val="100000"/>
              </a:lnSpc>
            </a:pPr>
            <a:r>
              <a:rPr lang="en-US" sz="1600" spc="-1" dirty="0">
                <a:solidFill>
                  <a:srgbClr val="000000"/>
                </a:solidFill>
                <a:latin typeface="Courier New"/>
              </a:rPr>
              <a:t>    </a:t>
            </a:r>
            <a:r>
              <a:rPr lang="en-US" sz="1600" b="1" spc="-1" dirty="0">
                <a:solidFill>
                  <a:srgbClr val="008000"/>
                </a:solidFill>
                <a:latin typeface="Courier New"/>
              </a:rPr>
              <a:t>"c":</a:t>
            </a:r>
            <a:r>
              <a:rPr lang="en-US" sz="1600" spc="-1" dirty="0">
                <a:solidFill>
                  <a:srgbClr val="BA2121"/>
                </a:solidFill>
                <a:latin typeface="Courier New"/>
              </a:rPr>
              <a:t>123</a:t>
            </a:r>
          </a:p>
          <a:p>
            <a:pPr>
              <a:lnSpc>
                <a:spcPct val="100000"/>
              </a:lnSpc>
            </a:pPr>
            <a:r>
              <a:rPr lang="en-US" sz="1600" spc="-1" dirty="0">
                <a:solidFill>
                  <a:srgbClr val="000000"/>
                </a:solidFill>
                <a:latin typeface="Courier New"/>
              </a:rPr>
              <a:t>    </a:t>
            </a:r>
            <a:r>
              <a:rPr lang="en-US" sz="1600" b="1" spc="-1" dirty="0">
                <a:solidFill>
                  <a:srgbClr val="008000"/>
                </a:solidFill>
                <a:latin typeface="Courier New"/>
              </a:rPr>
              <a:t>"z":</a:t>
            </a:r>
            <a:r>
              <a:rPr lang="en-US" sz="1600" spc="-1" dirty="0">
                <a:solidFill>
                  <a:srgbClr val="BA2121"/>
                </a:solidFill>
                <a:latin typeface="Courier New"/>
              </a:rPr>
              <a:t>123</a:t>
            </a:r>
          </a:p>
          <a:p>
            <a:pPr>
              <a:lnSpc>
                <a:spcPct val="100000"/>
              </a:lnSpc>
            </a:pPr>
            <a:r>
              <a:rPr lang="en-US" sz="1600" spc="-1" dirty="0">
                <a:solidFill>
                  <a:srgbClr val="000000"/>
                </a:solidFill>
                <a:latin typeface="Courier New"/>
              </a:rPr>
              <a:t>}</a:t>
            </a:r>
            <a:endParaRPr lang="en-US" sz="1200" b="0" strike="noStrike" spc="-1" dirty="0">
              <a:latin typeface="Arial"/>
            </a:endParaRPr>
          </a:p>
        </p:txBody>
      </p:sp>
      <p:sp>
        <p:nvSpPr>
          <p:cNvPr id="2" name="Speech Bubble: Rectangle with Corners Rounded 1">
            <a:extLst>
              <a:ext uri="{FF2B5EF4-FFF2-40B4-BE49-F238E27FC236}">
                <a16:creationId xmlns:a16="http://schemas.microsoft.com/office/drawing/2014/main" xmlns="" id="{780CA61A-4B95-4927-B216-2D256E7C914B}"/>
              </a:ext>
            </a:extLst>
          </p:cNvPr>
          <p:cNvSpPr/>
          <p:nvPr/>
        </p:nvSpPr>
        <p:spPr>
          <a:xfrm>
            <a:off x="7092280" y="4941168"/>
            <a:ext cx="792088" cy="272926"/>
          </a:xfrm>
          <a:prstGeom prst="wedgeRoundRectCallout">
            <a:avLst>
              <a:gd name="adj1" fmla="val -90953"/>
              <a:gd name="adj2" fmla="val -22954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Error</a:t>
            </a:r>
          </a:p>
        </p:txBody>
      </p:sp>
    </p:spTree>
    <p:extLst>
      <p:ext uri="{BB962C8B-B14F-4D97-AF65-F5344CB8AC3E}">
        <p14:creationId xmlns:p14="http://schemas.microsoft.com/office/powerpoint/2010/main" val="357945356"/>
      </p:ext>
    </p:extLst>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fill="hold" nodeType="clickEffect">
                                  <p:stCondLst>
                                    <p:cond delay="0"/>
                                  </p:stCondLst>
                                  <p:childTnLst>
                                    <p:set>
                                      <p:cBhvr>
                                        <p:cTn id="6" dur="1" fill="hold">
                                          <p:stCondLst>
                                            <p:cond delay="0"/>
                                          </p:stCondLst>
                                        </p:cTn>
                                        <p:tgtEl>
                                          <p:spTgt spid="264"/>
                                        </p:tgtEl>
                                        <p:attrNameLst>
                                          <p:attrName>style.visibility</p:attrName>
                                        </p:attrNameLst>
                                      </p:cBhvr>
                                      <p:to>
                                        <p:strVal val="visible"/>
                                      </p:to>
                                    </p:set>
                                    <p:animEffect transition="in" filter="fade">
                                      <p:cBhvr additive="repl">
                                        <p:cTn id="7" dur="500"/>
                                        <p:tgtEl>
                                          <p:spTgt spid="2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CustomShape 1"/>
          <p:cNvSpPr/>
          <p:nvPr/>
        </p:nvSpPr>
        <p:spPr>
          <a:xfrm>
            <a:off x="304920" y="152280"/>
            <a:ext cx="8457120" cy="761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en-US" sz="4500" b="0" strike="noStrike" spc="-1" dirty="0">
                <a:solidFill>
                  <a:srgbClr val="293A83"/>
                </a:solidFill>
                <a:latin typeface="Calibri"/>
                <a:ea typeface="DejaVu Sans"/>
              </a:rPr>
              <a:t>JSON Schema Example 2 </a:t>
            </a:r>
            <a:endParaRPr lang="en-US" sz="4500" b="0" strike="noStrike" spc="-1" dirty="0">
              <a:latin typeface="Arial"/>
            </a:endParaRPr>
          </a:p>
        </p:txBody>
      </p:sp>
      <p:sp>
        <p:nvSpPr>
          <p:cNvPr id="262" name="CustomShape 2"/>
          <p:cNvSpPr/>
          <p:nvPr/>
        </p:nvSpPr>
        <p:spPr>
          <a:xfrm>
            <a:off x="3962520" y="6477120"/>
            <a:ext cx="608400" cy="2433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fld id="{6BF4C2BB-50EE-48B4-BBB1-0570E52C407D}" type="slidenum">
              <a:rPr lang="en-US" sz="1200" b="0" strike="noStrike" spc="-1">
                <a:solidFill>
                  <a:srgbClr val="000000"/>
                </a:solidFill>
                <a:latin typeface="Arial"/>
                <a:ea typeface="MS PGothic"/>
              </a:rPr>
              <a:t>59</a:t>
            </a:fld>
            <a:endParaRPr lang="en-US" sz="1200" b="0" strike="noStrike" spc="-1">
              <a:latin typeface="Arial"/>
            </a:endParaRPr>
          </a:p>
        </p:txBody>
      </p:sp>
      <p:sp>
        <p:nvSpPr>
          <p:cNvPr id="263" name="CustomShape 3"/>
          <p:cNvSpPr/>
          <p:nvPr/>
        </p:nvSpPr>
        <p:spPr>
          <a:xfrm>
            <a:off x="97920" y="1084135"/>
            <a:ext cx="5768280" cy="5164576"/>
          </a:xfrm>
          <a:prstGeom prst="rect">
            <a:avLst/>
          </a:prstGeom>
          <a:solidFill>
            <a:srgbClr val="F8F9FA"/>
          </a:solidFill>
          <a:ln w="936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90000"/>
              </a:lnSpc>
            </a:pPr>
            <a:r>
              <a:rPr lang="en-US" sz="1400" spc="-1" dirty="0">
                <a:solidFill>
                  <a:srgbClr val="000000"/>
                </a:solidFill>
                <a:latin typeface="Courier New"/>
              </a:rPr>
              <a:t>{</a:t>
            </a:r>
          </a:p>
          <a:p>
            <a:pPr>
              <a:lnSpc>
                <a:spcPct val="90000"/>
              </a:lnSpc>
            </a:pPr>
            <a:r>
              <a:rPr lang="en-US" sz="1400" spc="-1" dirty="0">
                <a:solidFill>
                  <a:srgbClr val="000000"/>
                </a:solidFill>
                <a:latin typeface="Courier New"/>
              </a:rPr>
              <a:t>  </a:t>
            </a:r>
            <a:r>
              <a:rPr lang="en-US" sz="1600" b="1" spc="-1" dirty="0">
                <a:solidFill>
                  <a:srgbClr val="008000"/>
                </a:solidFill>
                <a:latin typeface="Courier New"/>
              </a:rPr>
              <a:t>"title": </a:t>
            </a:r>
            <a:r>
              <a:rPr lang="en-US" sz="1600" spc="-1" dirty="0">
                <a:solidFill>
                  <a:srgbClr val="BA2121"/>
                </a:solidFill>
                <a:latin typeface="Courier New"/>
              </a:rPr>
              <a:t>"a",</a:t>
            </a:r>
          </a:p>
          <a:p>
            <a:pPr>
              <a:lnSpc>
                <a:spcPct val="90000"/>
              </a:lnSpc>
            </a:pPr>
            <a:r>
              <a:rPr lang="en-US" sz="1400" spc="-1" dirty="0">
                <a:solidFill>
                  <a:srgbClr val="000000"/>
                </a:solidFill>
                <a:latin typeface="Courier New"/>
              </a:rPr>
              <a:t>  </a:t>
            </a:r>
            <a:r>
              <a:rPr lang="en-US" sz="1600" b="1" spc="-1" dirty="0">
                <a:solidFill>
                  <a:srgbClr val="008000"/>
                </a:solidFill>
                <a:latin typeface="Courier New"/>
              </a:rPr>
              <a:t>"type": </a:t>
            </a:r>
            <a:r>
              <a:rPr lang="en-US" sz="1600" spc="-1" dirty="0">
                <a:solidFill>
                  <a:srgbClr val="BA2121"/>
                </a:solidFill>
                <a:latin typeface="Courier New"/>
              </a:rPr>
              <a:t>"object",</a:t>
            </a:r>
          </a:p>
          <a:p>
            <a:pPr>
              <a:lnSpc>
                <a:spcPct val="90000"/>
              </a:lnSpc>
            </a:pPr>
            <a:r>
              <a:rPr lang="en-US" sz="1600" b="1" spc="-1" dirty="0">
                <a:solidFill>
                  <a:srgbClr val="008000"/>
                </a:solidFill>
                <a:latin typeface="Courier New"/>
              </a:rPr>
              <a:t>  "properties": </a:t>
            </a:r>
            <a:r>
              <a:rPr lang="en-US" sz="1400" spc="-1" dirty="0">
                <a:solidFill>
                  <a:srgbClr val="000000"/>
                </a:solidFill>
                <a:latin typeface="Courier New"/>
              </a:rPr>
              <a:t>{</a:t>
            </a:r>
          </a:p>
          <a:p>
            <a:pPr>
              <a:lnSpc>
                <a:spcPct val="90000"/>
              </a:lnSpc>
            </a:pPr>
            <a:r>
              <a:rPr lang="en-US" sz="1600" b="1" spc="-1" dirty="0">
                <a:solidFill>
                  <a:srgbClr val="008000"/>
                </a:solidFill>
                <a:latin typeface="Courier New"/>
              </a:rPr>
              <a:t>    "b": </a:t>
            </a:r>
            <a:r>
              <a:rPr lang="en-US" sz="1400" spc="-1" dirty="0">
                <a:solidFill>
                  <a:srgbClr val="000000"/>
                </a:solidFill>
                <a:latin typeface="Courier New"/>
              </a:rPr>
              <a:t>{ </a:t>
            </a:r>
          </a:p>
          <a:p>
            <a:pPr>
              <a:lnSpc>
                <a:spcPct val="90000"/>
              </a:lnSpc>
            </a:pPr>
            <a:r>
              <a:rPr lang="en-US" sz="1600" b="1" spc="-1" dirty="0">
                <a:solidFill>
                  <a:srgbClr val="008000"/>
                </a:solidFill>
                <a:latin typeface="Courier New"/>
              </a:rPr>
              <a:t>      "type": </a:t>
            </a:r>
            <a:r>
              <a:rPr lang="en-US" sz="1600" spc="-1" dirty="0">
                <a:solidFill>
                  <a:srgbClr val="BA2121"/>
                </a:solidFill>
                <a:latin typeface="Courier New"/>
              </a:rPr>
              <a:t>"array",</a:t>
            </a:r>
          </a:p>
          <a:p>
            <a:pPr>
              <a:lnSpc>
                <a:spcPct val="90000"/>
              </a:lnSpc>
            </a:pPr>
            <a:r>
              <a:rPr lang="en-US" sz="1600" b="1" spc="-1" dirty="0">
                <a:solidFill>
                  <a:srgbClr val="008000"/>
                </a:solidFill>
                <a:latin typeface="Courier New"/>
              </a:rPr>
              <a:t>      "items": </a:t>
            </a:r>
            <a:r>
              <a:rPr lang="en-US" sz="1400" spc="-1" dirty="0">
                <a:solidFill>
                  <a:srgbClr val="000000"/>
                </a:solidFill>
                <a:latin typeface="Courier New"/>
              </a:rPr>
              <a:t>{</a:t>
            </a:r>
          </a:p>
          <a:p>
            <a:pPr>
              <a:lnSpc>
                <a:spcPct val="90000"/>
              </a:lnSpc>
            </a:pPr>
            <a:r>
              <a:rPr lang="en-US" sz="1600" b="1" spc="-1" dirty="0">
                <a:solidFill>
                  <a:srgbClr val="008000"/>
                </a:solidFill>
                <a:latin typeface="Courier New"/>
              </a:rPr>
              <a:t>        "type": </a:t>
            </a:r>
            <a:r>
              <a:rPr lang="en-US" sz="1600" spc="-1" dirty="0">
                <a:solidFill>
                  <a:srgbClr val="BA2121"/>
                </a:solidFill>
                <a:latin typeface="Courier New"/>
              </a:rPr>
              <a:t>"object",</a:t>
            </a:r>
          </a:p>
          <a:p>
            <a:pPr>
              <a:lnSpc>
                <a:spcPct val="90000"/>
              </a:lnSpc>
            </a:pPr>
            <a:r>
              <a:rPr lang="en-US" sz="1600" b="1" spc="-1" dirty="0">
                <a:solidFill>
                  <a:srgbClr val="008000"/>
                </a:solidFill>
                <a:latin typeface="Courier New"/>
              </a:rPr>
              <a:t>        "properties"</a:t>
            </a:r>
            <a:r>
              <a:rPr lang="en-US" sz="1400" spc="-1" dirty="0">
                <a:solidFill>
                  <a:srgbClr val="000000"/>
                </a:solidFill>
                <a:latin typeface="Courier New"/>
              </a:rPr>
              <a:t>: {</a:t>
            </a:r>
          </a:p>
          <a:p>
            <a:pPr>
              <a:lnSpc>
                <a:spcPct val="90000"/>
              </a:lnSpc>
            </a:pPr>
            <a:r>
              <a:rPr lang="en-US" sz="1400" spc="-1" dirty="0">
                <a:solidFill>
                  <a:srgbClr val="000000"/>
                </a:solidFill>
                <a:latin typeface="Courier New"/>
              </a:rPr>
              <a:t>              </a:t>
            </a:r>
            <a:r>
              <a:rPr lang="en-US" sz="1600" b="1" spc="-1" dirty="0">
                <a:solidFill>
                  <a:srgbClr val="008000"/>
                </a:solidFill>
                <a:latin typeface="Courier New"/>
              </a:rPr>
              <a:t>"d":</a:t>
            </a:r>
            <a:r>
              <a:rPr lang="en-US" sz="1400" spc="-1" dirty="0">
                <a:solidFill>
                  <a:srgbClr val="000000"/>
                </a:solidFill>
                <a:latin typeface="Courier New"/>
              </a:rPr>
              <a:t>{</a:t>
            </a:r>
          </a:p>
          <a:p>
            <a:pPr>
              <a:lnSpc>
                <a:spcPct val="90000"/>
              </a:lnSpc>
            </a:pPr>
            <a:r>
              <a:rPr lang="en-US" sz="1400" spc="-1" dirty="0">
                <a:solidFill>
                  <a:srgbClr val="000000"/>
                </a:solidFill>
                <a:latin typeface="Courier New"/>
              </a:rPr>
              <a:t>                  </a:t>
            </a:r>
            <a:r>
              <a:rPr lang="en-US" sz="1600" b="1" spc="-1" dirty="0">
                <a:solidFill>
                  <a:srgbClr val="008000"/>
                </a:solidFill>
                <a:latin typeface="Courier New"/>
              </a:rPr>
              <a:t>"type": </a:t>
            </a:r>
            <a:r>
              <a:rPr lang="en-US" sz="1600" spc="-1" dirty="0">
                <a:solidFill>
                  <a:srgbClr val="BA2121"/>
                </a:solidFill>
                <a:latin typeface="Courier New"/>
              </a:rPr>
              <a:t>"string"</a:t>
            </a:r>
          </a:p>
          <a:p>
            <a:pPr>
              <a:lnSpc>
                <a:spcPct val="90000"/>
              </a:lnSpc>
            </a:pPr>
            <a:r>
              <a:rPr lang="en-US" sz="1400" spc="-1" dirty="0">
                <a:solidFill>
                  <a:srgbClr val="000000"/>
                </a:solidFill>
                <a:latin typeface="Courier New"/>
              </a:rPr>
              <a:t>              }</a:t>
            </a:r>
          </a:p>
          <a:p>
            <a:pPr>
              <a:lnSpc>
                <a:spcPct val="90000"/>
              </a:lnSpc>
            </a:pPr>
            <a:r>
              <a:rPr lang="en-US" sz="1400" spc="-1" dirty="0">
                <a:solidFill>
                  <a:srgbClr val="000000"/>
                </a:solidFill>
                <a:latin typeface="Courier New"/>
              </a:rPr>
              <a:t>         }</a:t>
            </a:r>
          </a:p>
          <a:p>
            <a:pPr>
              <a:lnSpc>
                <a:spcPct val="90000"/>
              </a:lnSpc>
            </a:pPr>
            <a:r>
              <a:rPr lang="en-US" sz="1400" spc="-1" dirty="0">
                <a:solidFill>
                  <a:srgbClr val="000000"/>
                </a:solidFill>
                <a:latin typeface="Courier New"/>
              </a:rPr>
              <a:t>      },</a:t>
            </a:r>
          </a:p>
          <a:p>
            <a:pPr>
              <a:lnSpc>
                <a:spcPct val="90000"/>
              </a:lnSpc>
            </a:pPr>
            <a:r>
              <a:rPr lang="en-US" sz="1400" spc="-1" dirty="0">
                <a:solidFill>
                  <a:srgbClr val="000000"/>
                </a:solidFill>
                <a:latin typeface="Courier New"/>
              </a:rPr>
              <a:t>      </a:t>
            </a:r>
            <a:r>
              <a:rPr lang="en-US" sz="1600" b="1" spc="-1" dirty="0">
                <a:solidFill>
                  <a:srgbClr val="008000"/>
                </a:solidFill>
                <a:latin typeface="Courier New"/>
              </a:rPr>
              <a:t>"</a:t>
            </a:r>
            <a:r>
              <a:rPr lang="en-US" sz="1600" b="1" spc="-1" dirty="0" err="1">
                <a:solidFill>
                  <a:srgbClr val="008000"/>
                </a:solidFill>
                <a:latin typeface="Courier New"/>
              </a:rPr>
              <a:t>minItems</a:t>
            </a:r>
            <a:r>
              <a:rPr lang="en-US" sz="1600" b="1" spc="-1" dirty="0">
                <a:solidFill>
                  <a:srgbClr val="008000"/>
                </a:solidFill>
                <a:latin typeface="Courier New"/>
              </a:rPr>
              <a:t>": </a:t>
            </a:r>
            <a:r>
              <a:rPr lang="en-US" sz="1600" spc="-1" dirty="0">
                <a:solidFill>
                  <a:srgbClr val="BA2121"/>
                </a:solidFill>
                <a:latin typeface="Courier New"/>
              </a:rPr>
              <a:t>2,</a:t>
            </a:r>
          </a:p>
          <a:p>
            <a:pPr>
              <a:lnSpc>
                <a:spcPct val="90000"/>
              </a:lnSpc>
            </a:pPr>
            <a:r>
              <a:rPr lang="en-US" sz="1400" spc="-1" dirty="0">
                <a:solidFill>
                  <a:srgbClr val="000000"/>
                </a:solidFill>
                <a:latin typeface="Courier New"/>
              </a:rPr>
              <a:t>      </a:t>
            </a:r>
            <a:r>
              <a:rPr lang="en-US" sz="1600" b="1" spc="-1" dirty="0">
                <a:solidFill>
                  <a:srgbClr val="008000"/>
                </a:solidFill>
                <a:latin typeface="Courier New"/>
              </a:rPr>
              <a:t>"</a:t>
            </a:r>
            <a:r>
              <a:rPr lang="en-US" sz="1600" b="1" spc="-1" dirty="0" err="1">
                <a:solidFill>
                  <a:srgbClr val="008000"/>
                </a:solidFill>
                <a:latin typeface="Courier New"/>
              </a:rPr>
              <a:t>maxItems</a:t>
            </a:r>
            <a:r>
              <a:rPr lang="en-US" sz="1600" b="1" spc="-1" dirty="0">
                <a:solidFill>
                  <a:srgbClr val="008000"/>
                </a:solidFill>
                <a:latin typeface="Courier New"/>
              </a:rPr>
              <a:t>": </a:t>
            </a:r>
            <a:r>
              <a:rPr lang="en-US" sz="1600" spc="-1" dirty="0">
                <a:solidFill>
                  <a:srgbClr val="BA2121"/>
                </a:solidFill>
                <a:latin typeface="Courier New"/>
              </a:rPr>
              <a:t>100</a:t>
            </a:r>
          </a:p>
          <a:p>
            <a:pPr>
              <a:lnSpc>
                <a:spcPct val="90000"/>
              </a:lnSpc>
            </a:pPr>
            <a:r>
              <a:rPr lang="en-US" sz="1400" spc="-1" dirty="0">
                <a:solidFill>
                  <a:srgbClr val="000000"/>
                </a:solidFill>
                <a:latin typeface="Courier New"/>
              </a:rPr>
              <a:t>    },</a:t>
            </a:r>
          </a:p>
          <a:p>
            <a:pPr>
              <a:lnSpc>
                <a:spcPct val="90000"/>
              </a:lnSpc>
            </a:pPr>
            <a:r>
              <a:rPr lang="en-US" sz="1400" spc="-1" dirty="0">
                <a:solidFill>
                  <a:srgbClr val="000000"/>
                </a:solidFill>
                <a:latin typeface="Courier New"/>
              </a:rPr>
              <a:t>    </a:t>
            </a:r>
            <a:r>
              <a:rPr lang="en-US" sz="1600" b="1" spc="-1" dirty="0">
                <a:solidFill>
                  <a:srgbClr val="008000"/>
                </a:solidFill>
                <a:latin typeface="Courier New"/>
              </a:rPr>
              <a:t>"c": </a:t>
            </a:r>
            <a:r>
              <a:rPr lang="en-US" sz="1400" spc="-1" dirty="0">
                <a:solidFill>
                  <a:srgbClr val="000000"/>
                </a:solidFill>
                <a:latin typeface="Courier New"/>
              </a:rPr>
              <a:t>{</a:t>
            </a:r>
          </a:p>
          <a:p>
            <a:pPr>
              <a:lnSpc>
                <a:spcPct val="90000"/>
              </a:lnSpc>
            </a:pPr>
            <a:r>
              <a:rPr lang="en-US" sz="1400" spc="-1" dirty="0">
                <a:solidFill>
                  <a:srgbClr val="000000"/>
                </a:solidFill>
                <a:latin typeface="Courier New"/>
              </a:rPr>
              <a:t>      </a:t>
            </a:r>
            <a:r>
              <a:rPr lang="en-US" sz="1600" b="1" spc="-1" dirty="0">
                <a:solidFill>
                  <a:srgbClr val="008000"/>
                </a:solidFill>
                <a:latin typeface="Courier New"/>
              </a:rPr>
              <a:t>"type": </a:t>
            </a:r>
            <a:r>
              <a:rPr lang="en-US" sz="1600" spc="-1" dirty="0">
                <a:solidFill>
                  <a:srgbClr val="BA2121"/>
                </a:solidFill>
                <a:latin typeface="Courier New"/>
              </a:rPr>
              <a:t>"number",</a:t>
            </a:r>
          </a:p>
          <a:p>
            <a:pPr>
              <a:lnSpc>
                <a:spcPct val="90000"/>
              </a:lnSpc>
            </a:pPr>
            <a:r>
              <a:rPr lang="en-US" sz="1400" spc="-1" dirty="0">
                <a:solidFill>
                  <a:srgbClr val="000000"/>
                </a:solidFill>
                <a:latin typeface="Courier New"/>
              </a:rPr>
              <a:t>    }</a:t>
            </a:r>
          </a:p>
          <a:p>
            <a:pPr>
              <a:lnSpc>
                <a:spcPct val="90000"/>
              </a:lnSpc>
            </a:pPr>
            <a:r>
              <a:rPr lang="en-US" sz="1400" spc="-1" dirty="0">
                <a:solidFill>
                  <a:srgbClr val="000000"/>
                </a:solidFill>
                <a:latin typeface="Courier New"/>
              </a:rPr>
              <a:t>  },</a:t>
            </a:r>
          </a:p>
          <a:p>
            <a:pPr>
              <a:lnSpc>
                <a:spcPct val="90000"/>
              </a:lnSpc>
            </a:pPr>
            <a:r>
              <a:rPr lang="en-US" sz="1400" spc="-1" dirty="0">
                <a:solidFill>
                  <a:srgbClr val="000000"/>
                </a:solidFill>
                <a:latin typeface="Courier New"/>
              </a:rPr>
              <a:t>  </a:t>
            </a:r>
            <a:r>
              <a:rPr lang="en-US" sz="1600" b="1" spc="-1" dirty="0">
                <a:solidFill>
                  <a:srgbClr val="008000"/>
                </a:solidFill>
                <a:latin typeface="Courier New"/>
              </a:rPr>
              <a:t>"required": </a:t>
            </a:r>
            <a:r>
              <a:rPr lang="en-US" sz="1600" spc="-1" dirty="0">
                <a:solidFill>
                  <a:srgbClr val="BA2121"/>
                </a:solidFill>
                <a:latin typeface="Courier New"/>
              </a:rPr>
              <a:t>["b"],</a:t>
            </a:r>
          </a:p>
          <a:p>
            <a:pPr>
              <a:lnSpc>
                <a:spcPct val="90000"/>
              </a:lnSpc>
            </a:pPr>
            <a:r>
              <a:rPr lang="en-US" sz="1600" b="1" spc="-1" dirty="0">
                <a:solidFill>
                  <a:srgbClr val="008000"/>
                </a:solidFill>
                <a:latin typeface="Courier New"/>
              </a:rPr>
              <a:t>  "</a:t>
            </a:r>
            <a:r>
              <a:rPr lang="en-US" sz="1600" b="1" spc="-1" dirty="0" err="1">
                <a:solidFill>
                  <a:srgbClr val="008000"/>
                </a:solidFill>
                <a:latin typeface="Courier New"/>
              </a:rPr>
              <a:t>additionalProperties</a:t>
            </a:r>
            <a:r>
              <a:rPr lang="en-US" sz="1600" b="1" spc="-1" dirty="0">
                <a:solidFill>
                  <a:srgbClr val="008000"/>
                </a:solidFill>
                <a:latin typeface="Courier New"/>
              </a:rPr>
              <a:t>": </a:t>
            </a:r>
            <a:r>
              <a:rPr lang="en-US" sz="1600" spc="-1" dirty="0">
                <a:solidFill>
                  <a:srgbClr val="BA2121"/>
                </a:solidFill>
                <a:latin typeface="Courier New"/>
              </a:rPr>
              <a:t>true</a:t>
            </a:r>
          </a:p>
          <a:p>
            <a:pPr>
              <a:lnSpc>
                <a:spcPct val="90000"/>
              </a:lnSpc>
            </a:pPr>
            <a:r>
              <a:rPr lang="en-US" sz="1400" spc="-1" dirty="0">
                <a:solidFill>
                  <a:srgbClr val="000000"/>
                </a:solidFill>
                <a:latin typeface="Courier New"/>
              </a:rPr>
              <a:t>}</a:t>
            </a:r>
            <a:endParaRPr lang="en-US" sz="1100" b="0" strike="noStrike" spc="-1" dirty="0">
              <a:latin typeface="Arial"/>
            </a:endParaRPr>
          </a:p>
        </p:txBody>
      </p:sp>
      <p:sp>
        <p:nvSpPr>
          <p:cNvPr id="264" name="CustomShape 4"/>
          <p:cNvSpPr/>
          <p:nvPr/>
        </p:nvSpPr>
        <p:spPr>
          <a:xfrm>
            <a:off x="6016320" y="2228955"/>
            <a:ext cx="2401212" cy="2553091"/>
          </a:xfrm>
          <a:prstGeom prst="rect">
            <a:avLst/>
          </a:prstGeom>
          <a:solidFill>
            <a:srgbClr val="F8F9FA"/>
          </a:solidFill>
          <a:ln>
            <a:noFill/>
          </a:ln>
        </p:spPr>
        <p:style>
          <a:lnRef idx="0">
            <a:scrgbClr r="0" g="0" b="0"/>
          </a:lnRef>
          <a:fillRef idx="0">
            <a:scrgbClr r="0" g="0" b="0"/>
          </a:fillRef>
          <a:effectRef idx="0">
            <a:scrgbClr r="0" g="0" b="0"/>
          </a:effectRef>
          <a:fontRef idx="minor"/>
        </p:style>
        <p:txBody>
          <a:bodyPr wrap="none" lIns="90000" tIns="45000" rIns="90000" bIns="45000" anchor="ctr">
            <a:spAutoFit/>
          </a:bodyPr>
          <a:lstStyle/>
          <a:p>
            <a:pPr>
              <a:lnSpc>
                <a:spcPct val="100000"/>
              </a:lnSpc>
            </a:pPr>
            <a:r>
              <a:rPr lang="en-US" sz="1600" spc="-1" dirty="0">
                <a:solidFill>
                  <a:srgbClr val="000000"/>
                </a:solidFill>
                <a:latin typeface="Courier New"/>
              </a:rPr>
              <a:t>{</a:t>
            </a:r>
          </a:p>
          <a:p>
            <a:pPr>
              <a:lnSpc>
                <a:spcPct val="100000"/>
              </a:lnSpc>
            </a:pPr>
            <a:r>
              <a:rPr lang="en-US" sz="1600" spc="-1" dirty="0">
                <a:solidFill>
                  <a:srgbClr val="000000"/>
                </a:solidFill>
                <a:latin typeface="Courier New"/>
              </a:rPr>
              <a:t>   </a:t>
            </a:r>
            <a:r>
              <a:rPr lang="en-US" sz="1600" b="1" spc="-1" dirty="0">
                <a:solidFill>
                  <a:srgbClr val="008000"/>
                </a:solidFill>
                <a:latin typeface="Courier New"/>
              </a:rPr>
              <a:t>"b": </a:t>
            </a:r>
            <a:r>
              <a:rPr lang="en-US" sz="1600" spc="-1" dirty="0">
                <a:solidFill>
                  <a:srgbClr val="000000"/>
                </a:solidFill>
                <a:latin typeface="Courier New"/>
              </a:rPr>
              <a:t>[</a:t>
            </a:r>
          </a:p>
          <a:p>
            <a:pPr>
              <a:lnSpc>
                <a:spcPct val="100000"/>
              </a:lnSpc>
            </a:pPr>
            <a:r>
              <a:rPr lang="en-US" sz="1600" spc="-1" dirty="0">
                <a:solidFill>
                  <a:srgbClr val="000000"/>
                </a:solidFill>
                <a:latin typeface="Courier New"/>
              </a:rPr>
              <a:t>      {</a:t>
            </a:r>
            <a:r>
              <a:rPr lang="en-US" sz="1600" b="1" spc="-1" dirty="0">
                <a:solidFill>
                  <a:srgbClr val="008000"/>
                </a:solidFill>
                <a:latin typeface="Courier New"/>
              </a:rPr>
              <a:t>"d": </a:t>
            </a:r>
            <a:r>
              <a:rPr lang="en-US" sz="1600" spc="-1" dirty="0">
                <a:solidFill>
                  <a:srgbClr val="BA2121"/>
                </a:solidFill>
                <a:latin typeface="Courier New"/>
              </a:rPr>
              <a:t>"d1"</a:t>
            </a:r>
            <a:r>
              <a:rPr lang="en-US" sz="1600" spc="-1" dirty="0">
                <a:solidFill>
                  <a:srgbClr val="000000"/>
                </a:solidFill>
                <a:latin typeface="Courier New"/>
              </a:rPr>
              <a:t>},</a:t>
            </a:r>
          </a:p>
          <a:p>
            <a:pPr>
              <a:lnSpc>
                <a:spcPct val="100000"/>
              </a:lnSpc>
            </a:pPr>
            <a:r>
              <a:rPr lang="en-US" sz="1600" spc="-1" dirty="0">
                <a:solidFill>
                  <a:srgbClr val="000000"/>
                </a:solidFill>
                <a:latin typeface="Courier New"/>
              </a:rPr>
              <a:t>      {</a:t>
            </a:r>
            <a:r>
              <a:rPr lang="en-US" sz="1600" b="1" spc="-1" dirty="0">
                <a:solidFill>
                  <a:srgbClr val="008000"/>
                </a:solidFill>
                <a:latin typeface="Courier New"/>
              </a:rPr>
              <a:t>"d": </a:t>
            </a:r>
            <a:r>
              <a:rPr lang="en-US" sz="1600" spc="-1" dirty="0">
                <a:solidFill>
                  <a:srgbClr val="BA2121"/>
                </a:solidFill>
                <a:latin typeface="Courier New"/>
              </a:rPr>
              <a:t>"d2"</a:t>
            </a:r>
            <a:r>
              <a:rPr lang="en-US" sz="1600" spc="-1" dirty="0">
                <a:solidFill>
                  <a:srgbClr val="000000"/>
                </a:solidFill>
                <a:latin typeface="Courier New"/>
              </a:rPr>
              <a:t>},</a:t>
            </a:r>
          </a:p>
          <a:p>
            <a:pPr>
              <a:lnSpc>
                <a:spcPct val="100000"/>
              </a:lnSpc>
            </a:pPr>
            <a:r>
              <a:rPr lang="en-US" sz="1600" spc="-1" dirty="0">
                <a:solidFill>
                  <a:srgbClr val="000000"/>
                </a:solidFill>
                <a:latin typeface="Courier New"/>
              </a:rPr>
              <a:t>      {</a:t>
            </a:r>
            <a:r>
              <a:rPr lang="en-US" sz="1600" b="1" spc="-1" dirty="0">
                <a:solidFill>
                  <a:srgbClr val="008000"/>
                </a:solidFill>
                <a:latin typeface="Courier New"/>
              </a:rPr>
              <a:t>"z": </a:t>
            </a:r>
            <a:r>
              <a:rPr lang="en-US" sz="1600" spc="-1" dirty="0">
                <a:solidFill>
                  <a:srgbClr val="BA2121"/>
                </a:solidFill>
                <a:latin typeface="Courier New"/>
              </a:rPr>
              <a:t>"d3"</a:t>
            </a:r>
            <a:r>
              <a:rPr lang="en-US" sz="1600" spc="-1" dirty="0">
                <a:solidFill>
                  <a:srgbClr val="000000"/>
                </a:solidFill>
                <a:latin typeface="Courier New"/>
              </a:rPr>
              <a:t>,</a:t>
            </a:r>
          </a:p>
          <a:p>
            <a:pPr>
              <a:lnSpc>
                <a:spcPct val="100000"/>
              </a:lnSpc>
            </a:pPr>
            <a:r>
              <a:rPr lang="en-US" sz="1600" spc="-1" dirty="0">
                <a:solidFill>
                  <a:srgbClr val="000000"/>
                </a:solidFill>
                <a:latin typeface="Courier New"/>
              </a:rPr>
              <a:t>       </a:t>
            </a:r>
            <a:r>
              <a:rPr lang="en-US" sz="1600" b="1" spc="-1" dirty="0">
                <a:solidFill>
                  <a:srgbClr val="008000"/>
                </a:solidFill>
                <a:latin typeface="Courier New"/>
              </a:rPr>
              <a:t>"x":</a:t>
            </a:r>
            <a:r>
              <a:rPr lang="en-US" sz="1600" spc="-1" dirty="0">
                <a:solidFill>
                  <a:srgbClr val="BA2121"/>
                </a:solidFill>
                <a:latin typeface="Courier New"/>
              </a:rPr>
              <a:t>1111</a:t>
            </a:r>
            <a:r>
              <a:rPr lang="en-US" sz="1600" spc="-1" dirty="0">
                <a:solidFill>
                  <a:srgbClr val="000000"/>
                </a:solidFill>
                <a:latin typeface="Courier New"/>
              </a:rPr>
              <a:t>}</a:t>
            </a:r>
          </a:p>
          <a:p>
            <a:pPr>
              <a:lnSpc>
                <a:spcPct val="100000"/>
              </a:lnSpc>
            </a:pPr>
            <a:r>
              <a:rPr lang="en-US" sz="1600" spc="-1" dirty="0">
                <a:solidFill>
                  <a:srgbClr val="000000"/>
                </a:solidFill>
                <a:latin typeface="Courier New"/>
              </a:rPr>
              <a:t>    ],</a:t>
            </a:r>
          </a:p>
          <a:p>
            <a:pPr>
              <a:lnSpc>
                <a:spcPct val="100000"/>
              </a:lnSpc>
            </a:pPr>
            <a:r>
              <a:rPr lang="en-US" sz="1600" spc="-1" dirty="0">
                <a:solidFill>
                  <a:srgbClr val="000000"/>
                </a:solidFill>
                <a:latin typeface="Courier New"/>
              </a:rPr>
              <a:t>    </a:t>
            </a:r>
            <a:r>
              <a:rPr lang="en-US" sz="1600" b="1" spc="-1" dirty="0">
                <a:solidFill>
                  <a:srgbClr val="008000"/>
                </a:solidFill>
                <a:latin typeface="Courier New"/>
              </a:rPr>
              <a:t>"c":</a:t>
            </a:r>
            <a:r>
              <a:rPr lang="en-US" sz="1600" spc="-1" dirty="0">
                <a:solidFill>
                  <a:srgbClr val="BA2121"/>
                </a:solidFill>
                <a:latin typeface="Courier New"/>
              </a:rPr>
              <a:t>123</a:t>
            </a:r>
          </a:p>
          <a:p>
            <a:pPr>
              <a:lnSpc>
                <a:spcPct val="100000"/>
              </a:lnSpc>
            </a:pPr>
            <a:r>
              <a:rPr lang="en-US" sz="1600" spc="-1" dirty="0">
                <a:solidFill>
                  <a:srgbClr val="000000"/>
                </a:solidFill>
                <a:latin typeface="Courier New"/>
              </a:rPr>
              <a:t>    </a:t>
            </a:r>
            <a:r>
              <a:rPr lang="en-US" sz="1600" b="1" spc="-1" dirty="0">
                <a:solidFill>
                  <a:srgbClr val="008000"/>
                </a:solidFill>
                <a:latin typeface="Courier New"/>
              </a:rPr>
              <a:t>"z":</a:t>
            </a:r>
            <a:r>
              <a:rPr lang="en-US" sz="1600" spc="-1" dirty="0">
                <a:solidFill>
                  <a:srgbClr val="BA2121"/>
                </a:solidFill>
                <a:latin typeface="Courier New"/>
              </a:rPr>
              <a:t>123</a:t>
            </a:r>
          </a:p>
          <a:p>
            <a:pPr>
              <a:lnSpc>
                <a:spcPct val="100000"/>
              </a:lnSpc>
            </a:pPr>
            <a:r>
              <a:rPr lang="en-US" sz="1600" spc="-1" dirty="0">
                <a:solidFill>
                  <a:srgbClr val="000000"/>
                </a:solidFill>
                <a:latin typeface="Courier New"/>
              </a:rPr>
              <a:t>}</a:t>
            </a:r>
            <a:endParaRPr lang="en-US" sz="1200" b="0" strike="noStrike" spc="-1" dirty="0">
              <a:latin typeface="Arial"/>
            </a:endParaRPr>
          </a:p>
        </p:txBody>
      </p:sp>
    </p:spTree>
    <p:extLst>
      <p:ext uri="{BB962C8B-B14F-4D97-AF65-F5344CB8AC3E}">
        <p14:creationId xmlns:p14="http://schemas.microsoft.com/office/powerpoint/2010/main" val="176033996"/>
      </p:ext>
    </p:extLst>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fill="hold" nodeType="clickEffect">
                                  <p:stCondLst>
                                    <p:cond delay="0"/>
                                  </p:stCondLst>
                                  <p:childTnLst>
                                    <p:set>
                                      <p:cBhvr>
                                        <p:cTn id="6" dur="1" fill="hold">
                                          <p:stCondLst>
                                            <p:cond delay="0"/>
                                          </p:stCondLst>
                                        </p:cTn>
                                        <p:tgtEl>
                                          <p:spTgt spid="264"/>
                                        </p:tgtEl>
                                        <p:attrNameLst>
                                          <p:attrName>style.visibility</p:attrName>
                                        </p:attrNameLst>
                                      </p:cBhvr>
                                      <p:to>
                                        <p:strVal val="visible"/>
                                      </p:to>
                                    </p:set>
                                    <p:animEffect transition="in" filter="fade">
                                      <p:cBhvr additive="repl">
                                        <p:cTn id="7" dur="500"/>
                                        <p:tgtEl>
                                          <p:spTgt spid="2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CustomShape 1"/>
          <p:cNvSpPr/>
          <p:nvPr/>
        </p:nvSpPr>
        <p:spPr>
          <a:xfrm>
            <a:off x="304920" y="152280"/>
            <a:ext cx="8457120" cy="761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en-US" sz="4500" b="0" strike="noStrike" spc="-1">
                <a:solidFill>
                  <a:srgbClr val="293A83"/>
                </a:solidFill>
                <a:latin typeface="Calibri"/>
                <a:ea typeface="DejaVu Sans"/>
              </a:rPr>
              <a:t>Outline</a:t>
            </a:r>
            <a:endParaRPr lang="en-US" sz="4500" b="0" strike="noStrike" spc="-1">
              <a:latin typeface="Arial"/>
            </a:endParaRPr>
          </a:p>
        </p:txBody>
      </p:sp>
      <p:sp>
        <p:nvSpPr>
          <p:cNvPr id="114" name="CustomShape 2"/>
          <p:cNvSpPr/>
          <p:nvPr/>
        </p:nvSpPr>
        <p:spPr>
          <a:xfrm>
            <a:off x="304920" y="1143000"/>
            <a:ext cx="8380800" cy="51804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nSpc>
                <a:spcPct val="100000"/>
              </a:lnSpc>
              <a:spcBef>
                <a:spcPts val="1199"/>
              </a:spcBef>
              <a:buClr>
                <a:srgbClr val="003399"/>
              </a:buClr>
              <a:buFont typeface="Wingdings" charset="2"/>
              <a:buChar char=""/>
            </a:pPr>
            <a:r>
              <a:rPr lang="en-US" sz="3600" b="0" strike="noStrike" spc="-1" dirty="0">
                <a:solidFill>
                  <a:srgbClr val="000000"/>
                </a:solidFill>
                <a:latin typeface="Calibri"/>
                <a:ea typeface="DejaVu Sans"/>
              </a:rPr>
              <a:t>Introduction</a:t>
            </a:r>
            <a:endParaRPr lang="en-US" sz="3600" b="0" strike="noStrike" spc="-1" dirty="0">
              <a:latin typeface="Arial"/>
            </a:endParaRPr>
          </a:p>
          <a:p>
            <a:pPr marL="669960" lvl="1" indent="-324360">
              <a:lnSpc>
                <a:spcPct val="100000"/>
              </a:lnSpc>
              <a:spcBef>
                <a:spcPts val="641"/>
              </a:spcBef>
              <a:buClr>
                <a:srgbClr val="006633"/>
              </a:buClr>
              <a:buSzPct val="85000"/>
              <a:buFont typeface="Wingdings" charset="2"/>
              <a:buChar char=""/>
            </a:pPr>
            <a:r>
              <a:rPr lang="en-US" sz="3200" b="0" strike="noStrike" spc="-1" dirty="0" smtClean="0">
                <a:solidFill>
                  <a:srgbClr val="000000"/>
                </a:solidFill>
                <a:latin typeface="Calibri"/>
                <a:ea typeface="DejaVu Sans"/>
              </a:rPr>
              <a:t>XML (very old but still usable)</a:t>
            </a:r>
            <a:endParaRPr lang="en-US" sz="3200" b="0" strike="noStrike" spc="-1" dirty="0">
              <a:latin typeface="Arial"/>
            </a:endParaRPr>
          </a:p>
          <a:p>
            <a:pPr marL="343080" indent="-342000">
              <a:lnSpc>
                <a:spcPct val="100000"/>
              </a:lnSpc>
              <a:spcBef>
                <a:spcPts val="1199"/>
              </a:spcBef>
              <a:buClr>
                <a:srgbClr val="003399"/>
              </a:buClr>
              <a:buFont typeface="Wingdings" charset="2"/>
              <a:buChar char=""/>
            </a:pPr>
            <a:r>
              <a:rPr lang="en-US" sz="3600" b="0" strike="noStrike" spc="-1" dirty="0">
                <a:solidFill>
                  <a:srgbClr val="C2C2C2"/>
                </a:solidFill>
                <a:latin typeface="Calibri"/>
                <a:ea typeface="DejaVu Sans"/>
              </a:rPr>
              <a:t>Documentation &amp; Validation</a:t>
            </a:r>
            <a:endParaRPr lang="en-US" sz="3600" b="0" strike="noStrike" spc="-1" dirty="0">
              <a:latin typeface="Arial"/>
            </a:endParaRPr>
          </a:p>
          <a:p>
            <a:pPr marL="343080" indent="-342000">
              <a:lnSpc>
                <a:spcPct val="100000"/>
              </a:lnSpc>
              <a:spcBef>
                <a:spcPts val="1199"/>
              </a:spcBef>
              <a:buClr>
                <a:srgbClr val="003399"/>
              </a:buClr>
              <a:buFont typeface="Wingdings" charset="2"/>
              <a:buChar char=""/>
            </a:pPr>
            <a:r>
              <a:rPr lang="en-US" sz="3600" b="0" strike="noStrike" spc="-1" dirty="0">
                <a:solidFill>
                  <a:srgbClr val="C2C2C2"/>
                </a:solidFill>
                <a:latin typeface="Calibri"/>
                <a:ea typeface="DejaVu Sans"/>
              </a:rPr>
              <a:t>Processing (using JavaScript)</a:t>
            </a:r>
            <a:endParaRPr lang="en-US" sz="3600" b="0" strike="noStrike" spc="-1" dirty="0">
              <a:latin typeface="Arial"/>
            </a:endParaRPr>
          </a:p>
          <a:p>
            <a:pPr marL="343080" indent="-342000">
              <a:lnSpc>
                <a:spcPct val="100000"/>
              </a:lnSpc>
              <a:spcBef>
                <a:spcPts val="1199"/>
              </a:spcBef>
              <a:buClr>
                <a:srgbClr val="003399"/>
              </a:buClr>
              <a:buFont typeface="Wingdings" charset="2"/>
              <a:buChar char=""/>
            </a:pPr>
            <a:r>
              <a:rPr lang="en-US" sz="3600" b="0" strike="noStrike" spc="-1" dirty="0">
                <a:solidFill>
                  <a:srgbClr val="C2C2C2"/>
                </a:solidFill>
                <a:latin typeface="Calibri"/>
                <a:ea typeface="DejaVu Sans"/>
              </a:rPr>
              <a:t>Conclusion</a:t>
            </a:r>
            <a:endParaRPr lang="en-US" sz="3600" b="0" strike="noStrike" spc="-1" dirty="0">
              <a:latin typeface="Arial"/>
            </a:endParaRPr>
          </a:p>
        </p:txBody>
      </p:sp>
      <p:sp>
        <p:nvSpPr>
          <p:cNvPr id="115" name="CustomShape 3"/>
          <p:cNvSpPr/>
          <p:nvPr/>
        </p:nvSpPr>
        <p:spPr>
          <a:xfrm>
            <a:off x="3962520" y="6477120"/>
            <a:ext cx="608400" cy="2433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fld id="{7AFB51A9-1FD2-4D10-8431-2FB32A66CE70}" type="slidenum">
              <a:rPr lang="en-US" sz="1200" b="0" strike="noStrike" spc="-1">
                <a:solidFill>
                  <a:srgbClr val="000000"/>
                </a:solidFill>
                <a:latin typeface="Arial"/>
                <a:ea typeface="MS PGothic"/>
              </a:rPr>
              <a:t>6</a:t>
            </a:fld>
            <a:endParaRPr lang="en-US" sz="1200" b="0" strike="noStrike" spc="-1">
              <a:latin typeface="Arial"/>
            </a:endParaRPr>
          </a:p>
        </p:txBody>
      </p:sp>
    </p:spTree>
    <p:extLst>
      <p:ext uri="{BB962C8B-B14F-4D97-AF65-F5344CB8AC3E}">
        <p14:creationId xmlns:p14="http://schemas.microsoft.com/office/powerpoint/2010/main" val="142129237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CustomShape 1"/>
          <p:cNvSpPr/>
          <p:nvPr/>
        </p:nvSpPr>
        <p:spPr>
          <a:xfrm>
            <a:off x="304920" y="152280"/>
            <a:ext cx="8457120" cy="761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en-US" sz="4500" b="0" strike="noStrike" spc="-1">
                <a:solidFill>
                  <a:srgbClr val="293A83"/>
                </a:solidFill>
                <a:latin typeface="Calibri"/>
                <a:ea typeface="DejaVu Sans"/>
              </a:rPr>
              <a:t>JSON Schema Validator </a:t>
            </a:r>
            <a:endParaRPr lang="en-US" sz="4500" b="0" strike="noStrike" spc="-1">
              <a:latin typeface="Arial"/>
            </a:endParaRPr>
          </a:p>
        </p:txBody>
      </p:sp>
      <p:sp>
        <p:nvSpPr>
          <p:cNvPr id="266" name="CustomShape 2"/>
          <p:cNvSpPr/>
          <p:nvPr/>
        </p:nvSpPr>
        <p:spPr>
          <a:xfrm>
            <a:off x="304920" y="1143000"/>
            <a:ext cx="8839080" cy="51804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nSpc>
                <a:spcPct val="100000"/>
              </a:lnSpc>
              <a:spcBef>
                <a:spcPts val="1199"/>
              </a:spcBef>
              <a:buClr>
                <a:srgbClr val="003399"/>
              </a:buClr>
              <a:buFont typeface="Wingdings" charset="2"/>
              <a:buChar char=""/>
            </a:pPr>
            <a:r>
              <a:rPr lang="en-US" sz="3400" b="0" strike="noStrike" spc="-1" dirty="0">
                <a:solidFill>
                  <a:srgbClr val="000000"/>
                </a:solidFill>
                <a:latin typeface="Calibri"/>
                <a:ea typeface="DejaVu Sans"/>
              </a:rPr>
              <a:t>Validators available</a:t>
            </a:r>
            <a:endParaRPr lang="en-US" sz="3400" b="0" strike="noStrike" spc="-1" dirty="0">
              <a:latin typeface="Arial"/>
            </a:endParaRPr>
          </a:p>
          <a:p>
            <a:pPr marL="669960" lvl="1" indent="-324360">
              <a:lnSpc>
                <a:spcPct val="100000"/>
              </a:lnSpc>
              <a:spcBef>
                <a:spcPts val="601"/>
              </a:spcBef>
              <a:buClr>
                <a:srgbClr val="006633"/>
              </a:buClr>
              <a:buSzPct val="85000"/>
              <a:buFont typeface="Wingdings" charset="2"/>
              <a:buChar char=""/>
            </a:pPr>
            <a:r>
              <a:rPr lang="en-US" sz="3000" b="0" strike="noStrike" spc="-1" dirty="0">
                <a:solidFill>
                  <a:srgbClr val="000000"/>
                </a:solidFill>
                <a:latin typeface="Calibri"/>
                <a:ea typeface="DejaVu Sans"/>
              </a:rPr>
              <a:t>As Online tools</a:t>
            </a:r>
          </a:p>
          <a:p>
            <a:pPr marL="1127160" lvl="2" indent="-324360">
              <a:spcBef>
                <a:spcPts val="601"/>
              </a:spcBef>
              <a:buClr>
                <a:srgbClr val="006633"/>
              </a:buClr>
              <a:buSzPct val="85000"/>
              <a:buFont typeface="Wingdings" charset="2"/>
              <a:buChar char=""/>
            </a:pPr>
            <a:r>
              <a:rPr lang="en-US" sz="2400" spc="-1" dirty="0">
                <a:solidFill>
                  <a:srgbClr val="000000"/>
                </a:solidFill>
                <a:latin typeface="Calibri"/>
                <a:hlinkClick r:id="rId2"/>
              </a:rPr>
              <a:t>http://jsonschema.net/</a:t>
            </a:r>
            <a:endParaRPr lang="en-US" sz="2400" spc="-1" dirty="0">
              <a:solidFill>
                <a:srgbClr val="000000"/>
              </a:solidFill>
              <a:latin typeface="Calibri"/>
            </a:endParaRPr>
          </a:p>
          <a:p>
            <a:pPr marL="1127160" lvl="2" indent="-324360">
              <a:spcBef>
                <a:spcPts val="601"/>
              </a:spcBef>
              <a:buClr>
                <a:srgbClr val="006633"/>
              </a:buClr>
              <a:buSzPct val="85000"/>
              <a:buFont typeface="Wingdings" charset="2"/>
              <a:buChar char=""/>
            </a:pPr>
            <a:r>
              <a:rPr lang="en-US" sz="2400" spc="-1" dirty="0">
                <a:solidFill>
                  <a:srgbClr val="000000"/>
                </a:solidFill>
                <a:latin typeface="Calibri"/>
                <a:hlinkClick r:id="rId3"/>
              </a:rPr>
              <a:t>https://www.jsonschemavalidator.net/</a:t>
            </a:r>
            <a:endParaRPr lang="en-US" sz="2400" spc="-1" dirty="0">
              <a:solidFill>
                <a:srgbClr val="000000"/>
              </a:solidFill>
              <a:latin typeface="Calibri"/>
            </a:endParaRPr>
          </a:p>
          <a:p>
            <a:pPr marL="669960" lvl="1" indent="-324360">
              <a:lnSpc>
                <a:spcPct val="100000"/>
              </a:lnSpc>
              <a:spcBef>
                <a:spcPts val="601"/>
              </a:spcBef>
              <a:buClr>
                <a:srgbClr val="006633"/>
              </a:buClr>
              <a:buSzPct val="85000"/>
              <a:buFont typeface="Wingdings" charset="2"/>
              <a:buChar char=""/>
            </a:pPr>
            <a:r>
              <a:rPr lang="en-US" sz="3000" b="0" strike="noStrike" spc="-1" dirty="0">
                <a:solidFill>
                  <a:srgbClr val="000000"/>
                </a:solidFill>
                <a:latin typeface="Calibri"/>
                <a:ea typeface="DejaVu Sans"/>
              </a:rPr>
              <a:t>As programming languages libraries</a:t>
            </a:r>
            <a:endParaRPr lang="en-US" sz="3000" b="0" strike="noStrike" spc="-1" dirty="0">
              <a:latin typeface="Arial"/>
            </a:endParaRPr>
          </a:p>
          <a:p>
            <a:pPr marL="669960" lvl="1" indent="-324360">
              <a:lnSpc>
                <a:spcPct val="100000"/>
              </a:lnSpc>
              <a:spcBef>
                <a:spcPts val="601"/>
              </a:spcBef>
              <a:buClr>
                <a:srgbClr val="006633"/>
              </a:buClr>
              <a:buSzPct val="85000"/>
              <a:buFont typeface="Wingdings" charset="2"/>
              <a:buChar char=""/>
            </a:pPr>
            <a:r>
              <a:rPr lang="en-US" sz="3000" b="0" strike="noStrike" spc="-1" dirty="0">
                <a:solidFill>
                  <a:srgbClr val="000000"/>
                </a:solidFill>
                <a:latin typeface="Calibri"/>
                <a:ea typeface="DejaVu Sans"/>
              </a:rPr>
              <a:t>Standalone tools</a:t>
            </a:r>
            <a:endParaRPr lang="en-US" sz="3000" b="0" strike="noStrike" spc="-1" dirty="0">
              <a:latin typeface="Arial"/>
            </a:endParaRPr>
          </a:p>
          <a:p>
            <a:pPr>
              <a:lnSpc>
                <a:spcPct val="100000"/>
              </a:lnSpc>
            </a:pPr>
            <a:endParaRPr lang="en-US" sz="3000" b="0" strike="noStrike" spc="-1" dirty="0">
              <a:latin typeface="Arial"/>
            </a:endParaRPr>
          </a:p>
          <a:p>
            <a:pPr marL="343080" indent="-342000">
              <a:lnSpc>
                <a:spcPct val="100000"/>
              </a:lnSpc>
              <a:spcBef>
                <a:spcPts val="1199"/>
              </a:spcBef>
              <a:buClr>
                <a:srgbClr val="003399"/>
              </a:buClr>
              <a:buFont typeface="Wingdings" charset="2"/>
              <a:buChar char=""/>
            </a:pPr>
            <a:r>
              <a:rPr lang="en-US" sz="3400" spc="-1" dirty="0">
                <a:solidFill>
                  <a:srgbClr val="000000"/>
                </a:solidFill>
                <a:latin typeface="Calibri"/>
                <a:hlinkClick r:id="rId4"/>
              </a:rPr>
              <a:t>https://json-schema.org/implementations.html</a:t>
            </a:r>
            <a:endParaRPr lang="en-US" sz="3400" spc="-1" dirty="0">
              <a:solidFill>
                <a:srgbClr val="000000"/>
              </a:solidFill>
              <a:latin typeface="Calibri"/>
            </a:endParaRPr>
          </a:p>
          <a:p>
            <a:pPr marL="1080">
              <a:lnSpc>
                <a:spcPct val="100000"/>
              </a:lnSpc>
              <a:spcBef>
                <a:spcPts val="1199"/>
              </a:spcBef>
              <a:buClr>
                <a:srgbClr val="003399"/>
              </a:buClr>
            </a:pPr>
            <a:endParaRPr lang="en-US" sz="3400" b="0" strike="noStrike" spc="-1" dirty="0">
              <a:latin typeface="Arial"/>
            </a:endParaRPr>
          </a:p>
        </p:txBody>
      </p:sp>
      <p:sp>
        <p:nvSpPr>
          <p:cNvPr id="267" name="CustomShape 3"/>
          <p:cNvSpPr/>
          <p:nvPr/>
        </p:nvSpPr>
        <p:spPr>
          <a:xfrm>
            <a:off x="3962520" y="6477120"/>
            <a:ext cx="608400" cy="2433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fld id="{759C7F04-A20B-484E-ACF3-F7E075EB74DC}" type="slidenum">
              <a:rPr lang="en-US" sz="1200" b="0" strike="noStrike" spc="-1">
                <a:solidFill>
                  <a:srgbClr val="000000"/>
                </a:solidFill>
                <a:latin typeface="Arial"/>
                <a:ea typeface="MS PGothic"/>
              </a:rPr>
              <a:t>60</a:t>
            </a:fld>
            <a:endParaRPr lang="en-US" sz="1200" b="0" strike="noStrike" spc="-1">
              <a:latin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CustomShape 1"/>
          <p:cNvSpPr/>
          <p:nvPr/>
        </p:nvSpPr>
        <p:spPr>
          <a:xfrm>
            <a:off x="304920" y="152280"/>
            <a:ext cx="8457120" cy="761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en-US" sz="4500" b="0" strike="noStrike" spc="-1">
                <a:solidFill>
                  <a:srgbClr val="293A83"/>
                </a:solidFill>
                <a:latin typeface="Calibri"/>
                <a:ea typeface="DejaVu Sans"/>
              </a:rPr>
              <a:t>Outline</a:t>
            </a:r>
            <a:endParaRPr lang="en-US" sz="4500" b="0" strike="noStrike" spc="-1">
              <a:latin typeface="Arial"/>
            </a:endParaRPr>
          </a:p>
        </p:txBody>
      </p:sp>
      <p:sp>
        <p:nvSpPr>
          <p:cNvPr id="269" name="CustomShape 2"/>
          <p:cNvSpPr/>
          <p:nvPr/>
        </p:nvSpPr>
        <p:spPr>
          <a:xfrm>
            <a:off x="304920" y="1143000"/>
            <a:ext cx="8380800" cy="51804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nSpc>
                <a:spcPct val="100000"/>
              </a:lnSpc>
              <a:spcBef>
                <a:spcPts val="1199"/>
              </a:spcBef>
              <a:buClr>
                <a:srgbClr val="003399"/>
              </a:buClr>
              <a:buFont typeface="Wingdings" charset="2"/>
              <a:buChar char=""/>
            </a:pPr>
            <a:r>
              <a:rPr lang="en-US" sz="3600" b="0" strike="noStrike" spc="-1" dirty="0">
                <a:solidFill>
                  <a:srgbClr val="C2C2C2"/>
                </a:solidFill>
                <a:latin typeface="Calibri"/>
                <a:ea typeface="DejaVu Sans"/>
              </a:rPr>
              <a:t>Introduction</a:t>
            </a:r>
            <a:endParaRPr lang="en-US" sz="3600" b="0" strike="noStrike" spc="-1" dirty="0">
              <a:latin typeface="Arial"/>
            </a:endParaRPr>
          </a:p>
          <a:p>
            <a:pPr marL="343080" indent="-342000">
              <a:lnSpc>
                <a:spcPct val="100000"/>
              </a:lnSpc>
              <a:spcBef>
                <a:spcPts val="1199"/>
              </a:spcBef>
              <a:buClr>
                <a:srgbClr val="003399"/>
              </a:buClr>
              <a:buFont typeface="Wingdings" charset="2"/>
              <a:buChar char=""/>
            </a:pPr>
            <a:r>
              <a:rPr lang="en-US" sz="3600" b="0" strike="noStrike" spc="-1" dirty="0">
                <a:solidFill>
                  <a:srgbClr val="C2C2C2"/>
                </a:solidFill>
                <a:latin typeface="Calibri"/>
                <a:ea typeface="DejaVu Sans"/>
              </a:rPr>
              <a:t>Documentation &amp; Validation</a:t>
            </a:r>
            <a:endParaRPr lang="en-US" sz="3600" b="0" strike="noStrike" spc="-1" dirty="0">
              <a:latin typeface="Arial"/>
            </a:endParaRPr>
          </a:p>
          <a:p>
            <a:pPr marL="343080" indent="-342000">
              <a:lnSpc>
                <a:spcPct val="100000"/>
              </a:lnSpc>
              <a:spcBef>
                <a:spcPts val="1199"/>
              </a:spcBef>
              <a:buClr>
                <a:srgbClr val="003399"/>
              </a:buClr>
              <a:buFont typeface="Wingdings" charset="2"/>
              <a:buChar char=""/>
            </a:pPr>
            <a:r>
              <a:rPr lang="en-US" sz="3600" b="0" strike="noStrike" spc="-1" dirty="0">
                <a:solidFill>
                  <a:srgbClr val="000000"/>
                </a:solidFill>
                <a:latin typeface="Calibri"/>
                <a:ea typeface="DejaVu Sans"/>
              </a:rPr>
              <a:t>Processing (using JavaScript)</a:t>
            </a:r>
            <a:endParaRPr lang="en-US" sz="3600" b="0" strike="noStrike" spc="-1" dirty="0">
              <a:latin typeface="Arial"/>
            </a:endParaRPr>
          </a:p>
          <a:p>
            <a:pPr marL="669960" lvl="1" indent="-324360">
              <a:lnSpc>
                <a:spcPct val="100000"/>
              </a:lnSpc>
              <a:spcBef>
                <a:spcPts val="641"/>
              </a:spcBef>
              <a:buClr>
                <a:srgbClr val="006633"/>
              </a:buClr>
              <a:buSzPct val="85000"/>
              <a:buFont typeface="Wingdings" charset="2"/>
              <a:buChar char=""/>
            </a:pPr>
            <a:r>
              <a:rPr lang="en-US" sz="3200" b="0" strike="noStrike" spc="-1" dirty="0">
                <a:solidFill>
                  <a:srgbClr val="000000"/>
                </a:solidFill>
                <a:latin typeface="Calibri"/>
                <a:ea typeface="DejaVu Sans"/>
              </a:rPr>
              <a:t>XML</a:t>
            </a:r>
            <a:endParaRPr lang="en-US" sz="3200" b="0" strike="noStrike" spc="-1" dirty="0">
              <a:latin typeface="Arial"/>
            </a:endParaRPr>
          </a:p>
          <a:p>
            <a:pPr marL="343080" indent="-342000">
              <a:lnSpc>
                <a:spcPct val="100000"/>
              </a:lnSpc>
              <a:spcBef>
                <a:spcPts val="1199"/>
              </a:spcBef>
              <a:buClr>
                <a:srgbClr val="003399"/>
              </a:buClr>
              <a:buFont typeface="Wingdings" charset="2"/>
              <a:buChar char=""/>
            </a:pPr>
            <a:r>
              <a:rPr lang="en-US" sz="3600" b="0" strike="noStrike" spc="-1" dirty="0">
                <a:solidFill>
                  <a:srgbClr val="C2C2C2"/>
                </a:solidFill>
                <a:latin typeface="Calibri"/>
                <a:ea typeface="DejaVu Sans"/>
              </a:rPr>
              <a:t>Conclusion</a:t>
            </a:r>
            <a:endParaRPr lang="en-US" sz="3600" b="0" strike="noStrike" spc="-1" dirty="0">
              <a:latin typeface="Arial"/>
            </a:endParaRPr>
          </a:p>
        </p:txBody>
      </p:sp>
      <p:sp>
        <p:nvSpPr>
          <p:cNvPr id="270" name="CustomShape 3"/>
          <p:cNvSpPr/>
          <p:nvPr/>
        </p:nvSpPr>
        <p:spPr>
          <a:xfrm>
            <a:off x="3962520" y="6477120"/>
            <a:ext cx="608400" cy="2433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fld id="{5CB971C1-A653-4F19-B74B-BEFDF4D30EF6}" type="slidenum">
              <a:rPr lang="en-US" sz="1200" b="0" strike="noStrike" spc="-1">
                <a:solidFill>
                  <a:srgbClr val="000000"/>
                </a:solidFill>
                <a:latin typeface="Arial"/>
                <a:ea typeface="MS PGothic"/>
              </a:rPr>
              <a:t>61</a:t>
            </a:fld>
            <a:endParaRPr lang="en-US" sz="1200" b="0" strike="noStrike" spc="-1">
              <a:latin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CustomShape 1"/>
          <p:cNvSpPr/>
          <p:nvPr/>
        </p:nvSpPr>
        <p:spPr>
          <a:xfrm>
            <a:off x="304920" y="152280"/>
            <a:ext cx="8457120" cy="761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en-US" sz="4500" b="0" strike="noStrike" spc="-1">
                <a:solidFill>
                  <a:srgbClr val="293A83"/>
                </a:solidFill>
                <a:latin typeface="Calibri"/>
                <a:ea typeface="DejaVu Sans"/>
              </a:rPr>
              <a:t>XML Processor: Parsers</a:t>
            </a:r>
            <a:endParaRPr lang="en-US" sz="4500" b="0" strike="noStrike" spc="-1">
              <a:latin typeface="Arial"/>
            </a:endParaRPr>
          </a:p>
        </p:txBody>
      </p:sp>
      <p:sp>
        <p:nvSpPr>
          <p:cNvPr id="272" name="CustomShape 2"/>
          <p:cNvSpPr/>
          <p:nvPr/>
        </p:nvSpPr>
        <p:spPr>
          <a:xfrm>
            <a:off x="304920" y="1143000"/>
            <a:ext cx="8609400" cy="51804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nSpc>
                <a:spcPct val="100000"/>
              </a:lnSpc>
              <a:spcBef>
                <a:spcPts val="1199"/>
              </a:spcBef>
              <a:buClr>
                <a:srgbClr val="003399"/>
              </a:buClr>
              <a:buFont typeface="Wingdings" charset="2"/>
              <a:buChar char=""/>
            </a:pPr>
            <a:r>
              <a:rPr lang="en-US" sz="3200" b="0" strike="noStrike" spc="-1" dirty="0">
                <a:solidFill>
                  <a:srgbClr val="000000"/>
                </a:solidFill>
                <a:latin typeface="Calibri"/>
                <a:ea typeface="DejaVu Sans"/>
              </a:rPr>
              <a:t>There are two basic types of XML parsers:</a:t>
            </a:r>
            <a:endParaRPr lang="en-US" sz="3200" b="0" strike="noStrike" spc="-1" dirty="0">
              <a:latin typeface="Arial"/>
            </a:endParaRPr>
          </a:p>
          <a:p>
            <a:pPr marL="343080" indent="-342000">
              <a:lnSpc>
                <a:spcPct val="100000"/>
              </a:lnSpc>
              <a:spcBef>
                <a:spcPts val="1199"/>
              </a:spcBef>
              <a:buClr>
                <a:srgbClr val="003399"/>
              </a:buClr>
              <a:buFont typeface="Wingdings" charset="2"/>
              <a:buChar char=""/>
            </a:pPr>
            <a:r>
              <a:rPr lang="en-US" sz="3200" b="0" strike="noStrike" spc="-1" dirty="0">
                <a:solidFill>
                  <a:srgbClr val="000000"/>
                </a:solidFill>
                <a:latin typeface="Calibri"/>
                <a:ea typeface="DejaVu Sans"/>
              </a:rPr>
              <a:t>Tree (DOM)-based parser: </a:t>
            </a:r>
            <a:endParaRPr lang="en-US" sz="3200" b="0" strike="noStrike" spc="-1" dirty="0">
              <a:latin typeface="Arial"/>
            </a:endParaRPr>
          </a:p>
          <a:p>
            <a:pPr marL="669960" lvl="1" indent="-324360">
              <a:lnSpc>
                <a:spcPct val="100000"/>
              </a:lnSpc>
              <a:buClr>
                <a:srgbClr val="006633"/>
              </a:buClr>
              <a:buSzPct val="85000"/>
              <a:buFont typeface="Wingdings" charset="2"/>
              <a:buChar char=""/>
            </a:pPr>
            <a:r>
              <a:rPr lang="en-US" sz="2800" b="0" strike="noStrike" spc="-1" dirty="0">
                <a:solidFill>
                  <a:srgbClr val="000000"/>
                </a:solidFill>
                <a:latin typeface="Calibri"/>
                <a:ea typeface="DejaVu Sans"/>
              </a:rPr>
              <a:t>Whole document is analyzed to create a DOM tree</a:t>
            </a:r>
            <a:endParaRPr lang="en-US" sz="2800" b="0" strike="noStrike" spc="-1" dirty="0">
              <a:latin typeface="Arial"/>
            </a:endParaRPr>
          </a:p>
          <a:p>
            <a:pPr marL="669960" lvl="1" indent="-324360">
              <a:lnSpc>
                <a:spcPct val="100000"/>
              </a:lnSpc>
              <a:buClr>
                <a:srgbClr val="006633"/>
              </a:buClr>
              <a:buSzPct val="85000"/>
              <a:buFont typeface="Wingdings" charset="2"/>
              <a:buChar char=""/>
            </a:pPr>
            <a:r>
              <a:rPr lang="en-US" sz="2800" b="0" strike="noStrike" spc="-1" dirty="0">
                <a:solidFill>
                  <a:srgbClr val="000000"/>
                </a:solidFill>
                <a:latin typeface="Calibri"/>
                <a:ea typeface="DejaVu Sans"/>
              </a:rPr>
              <a:t>Advantages: Multiple &amp; Random access to elements, easier to validate the structure of XML</a:t>
            </a:r>
            <a:endParaRPr lang="en-US" sz="2800" b="0" strike="noStrike" spc="-1" dirty="0">
              <a:latin typeface="Arial"/>
            </a:endParaRPr>
          </a:p>
          <a:p>
            <a:pPr marL="343080" indent="-342000">
              <a:lnSpc>
                <a:spcPct val="100000"/>
              </a:lnSpc>
              <a:spcBef>
                <a:spcPts val="1199"/>
              </a:spcBef>
              <a:buClr>
                <a:srgbClr val="003399"/>
              </a:buClr>
              <a:buFont typeface="Wingdings" charset="2"/>
              <a:buChar char=""/>
            </a:pPr>
            <a:r>
              <a:rPr lang="en-US" sz="3200" b="0" strike="noStrike" spc="-1" dirty="0">
                <a:solidFill>
                  <a:srgbClr val="000000"/>
                </a:solidFill>
                <a:latin typeface="Calibri"/>
                <a:ea typeface="DejaVu Sans"/>
              </a:rPr>
              <a:t>Event-based </a:t>
            </a:r>
            <a:r>
              <a:rPr lang="en-US" sz="3200" spc="-1" dirty="0">
                <a:solidFill>
                  <a:srgbClr val="000000"/>
                </a:solidFill>
                <a:latin typeface="Calibri"/>
              </a:rPr>
              <a:t>parser </a:t>
            </a:r>
            <a:r>
              <a:rPr lang="en-US" sz="2400" spc="-1" dirty="0">
                <a:solidFill>
                  <a:srgbClr val="000000"/>
                </a:solidFill>
                <a:latin typeface="Calibri"/>
              </a:rPr>
              <a:t>(Simple API for XML(SAX)</a:t>
            </a:r>
            <a:r>
              <a:rPr lang="en-US" sz="2400" b="0" strike="noStrike" spc="-1" dirty="0">
                <a:solidFill>
                  <a:srgbClr val="000000"/>
                </a:solidFill>
                <a:latin typeface="Calibri"/>
                <a:ea typeface="DejaVu Sans"/>
              </a:rPr>
              <a:t>):</a:t>
            </a:r>
            <a:r>
              <a:rPr lang="en-US" sz="3200" b="0" strike="noStrike" spc="-1" dirty="0">
                <a:solidFill>
                  <a:srgbClr val="000000"/>
                </a:solidFill>
                <a:latin typeface="Calibri"/>
                <a:ea typeface="DejaVu Sans"/>
              </a:rPr>
              <a:t> </a:t>
            </a:r>
            <a:endParaRPr lang="en-US" sz="3200" b="0" strike="noStrike" spc="-1" dirty="0">
              <a:latin typeface="Arial"/>
            </a:endParaRPr>
          </a:p>
          <a:p>
            <a:pPr marL="669960" lvl="1" indent="-324360">
              <a:lnSpc>
                <a:spcPct val="100000"/>
              </a:lnSpc>
              <a:buClr>
                <a:srgbClr val="006633"/>
              </a:buClr>
              <a:buSzPct val="85000"/>
              <a:buFont typeface="Wingdings" charset="2"/>
              <a:buChar char=""/>
            </a:pPr>
            <a:r>
              <a:rPr lang="en-US" sz="2800" b="0" strike="noStrike" spc="-1" dirty="0">
                <a:solidFill>
                  <a:srgbClr val="000000"/>
                </a:solidFill>
                <a:latin typeface="Calibri"/>
                <a:ea typeface="DejaVu Sans"/>
              </a:rPr>
              <a:t>XML document is interpreted as a series of </a:t>
            </a:r>
            <a:r>
              <a:rPr lang="en-US" sz="2800" b="0" strike="noStrike" spc="-1" dirty="0">
                <a:solidFill>
                  <a:srgbClr val="CC0000"/>
                </a:solidFill>
                <a:latin typeface="Calibri"/>
                <a:ea typeface="DejaVu Sans"/>
              </a:rPr>
              <a:t>events</a:t>
            </a:r>
            <a:endParaRPr lang="en-US" sz="2800" b="0" strike="noStrike" spc="-1" dirty="0">
              <a:latin typeface="Arial"/>
            </a:endParaRPr>
          </a:p>
          <a:p>
            <a:pPr marL="669960" lvl="1" indent="-324360">
              <a:lnSpc>
                <a:spcPct val="100000"/>
              </a:lnSpc>
              <a:buClr>
                <a:srgbClr val="006633"/>
              </a:buClr>
              <a:buSzPct val="85000"/>
              <a:buFont typeface="Wingdings" charset="2"/>
              <a:buChar char=""/>
            </a:pPr>
            <a:r>
              <a:rPr lang="en-US" sz="2800" b="0" strike="noStrike" spc="-1" dirty="0">
                <a:solidFill>
                  <a:srgbClr val="000000"/>
                </a:solidFill>
                <a:latin typeface="Calibri"/>
                <a:ea typeface="DejaVu Sans"/>
              </a:rPr>
              <a:t>When a specific event occurs, a function is called to handle it (we will see it later in PHP)</a:t>
            </a:r>
            <a:endParaRPr lang="en-US" sz="2800" b="0" strike="noStrike" spc="-1" dirty="0">
              <a:latin typeface="Arial"/>
            </a:endParaRPr>
          </a:p>
          <a:p>
            <a:pPr marL="669960" lvl="1" indent="-324360">
              <a:lnSpc>
                <a:spcPct val="100000"/>
              </a:lnSpc>
              <a:buClr>
                <a:srgbClr val="006633"/>
              </a:buClr>
              <a:buSzPct val="85000"/>
              <a:buFont typeface="Wingdings" charset="2"/>
              <a:buChar char=""/>
            </a:pPr>
            <a:r>
              <a:rPr lang="en-US" sz="2800" b="0" strike="noStrike" spc="-1" dirty="0">
                <a:solidFill>
                  <a:srgbClr val="000000"/>
                </a:solidFill>
                <a:latin typeface="Calibri"/>
                <a:ea typeface="DejaVu Sans"/>
              </a:rPr>
              <a:t> </a:t>
            </a:r>
            <a:r>
              <a:rPr lang="en-US" sz="2800" spc="-1" dirty="0">
                <a:solidFill>
                  <a:srgbClr val="000000"/>
                </a:solidFill>
                <a:latin typeface="Calibri"/>
              </a:rPr>
              <a:t>Advantages: less memory usage and no wait to complete </a:t>
            </a:r>
            <a:r>
              <a:rPr lang="en-US" sz="2800" spc="-1" dirty="0">
                <a:solidFill>
                  <a:srgbClr val="000000"/>
                </a:solidFill>
                <a:latin typeface="Calibri"/>
                <a:sym typeface="Wingdings" panose="05000000000000000000" pitchFamily="2" charset="2"/>
              </a:rPr>
              <a:t> </a:t>
            </a:r>
            <a:r>
              <a:rPr lang="en-US" sz="2800" spc="-1" dirty="0">
                <a:solidFill>
                  <a:srgbClr val="000000"/>
                </a:solidFill>
                <a:latin typeface="Calibri"/>
              </a:rPr>
              <a:t>faster</a:t>
            </a:r>
            <a:endParaRPr lang="en-US" sz="2800" b="0" strike="noStrike" spc="-1" dirty="0">
              <a:latin typeface="Arial"/>
            </a:endParaRPr>
          </a:p>
        </p:txBody>
      </p:sp>
      <p:sp>
        <p:nvSpPr>
          <p:cNvPr id="273" name="CustomShape 3"/>
          <p:cNvSpPr/>
          <p:nvPr/>
        </p:nvSpPr>
        <p:spPr>
          <a:xfrm>
            <a:off x="3962520" y="6477120"/>
            <a:ext cx="608400" cy="2433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fld id="{80681DFF-6994-4891-B09F-8102BAE47A9B}" type="slidenum">
              <a:rPr lang="en-US" sz="1200" b="0" strike="noStrike" spc="-1">
                <a:solidFill>
                  <a:srgbClr val="000000"/>
                </a:solidFill>
                <a:latin typeface="Arial"/>
                <a:ea typeface="MS PGothic"/>
              </a:rPr>
              <a:t>62</a:t>
            </a:fld>
            <a:endParaRPr lang="en-US" sz="12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fill="hold" nodeType="clickEffect">
                                  <p:stCondLst>
                                    <p:cond delay="0"/>
                                  </p:stCondLst>
                                  <p:childTnLst>
                                    <p:set>
                                      <p:cBhvr>
                                        <p:cTn id="6" dur="1" fill="hold">
                                          <p:stCondLst>
                                            <p:cond delay="0"/>
                                          </p:stCondLst>
                                        </p:cTn>
                                        <p:tgtEl>
                                          <p:spTgt spid="272">
                                            <p:txEl>
                                              <p:pRg st="1" end="1"/>
                                            </p:txEl>
                                          </p:spTgt>
                                        </p:tgtEl>
                                        <p:attrNameLst>
                                          <p:attrName>style.visibility</p:attrName>
                                        </p:attrNameLst>
                                      </p:cBhvr>
                                      <p:to>
                                        <p:strVal val="visible"/>
                                      </p:to>
                                    </p:set>
                                    <p:animEffect transition="in" filter="fade">
                                      <p:cBhvr additive="repl">
                                        <p:cTn id="7" dur="500"/>
                                        <p:tgtEl>
                                          <p:spTgt spid="272">
                                            <p:txEl>
                                              <p:pRg st="1" end="1"/>
                                            </p:txEl>
                                          </p:spTgt>
                                        </p:tgtEl>
                                      </p:cBhvr>
                                    </p:animEffect>
                                  </p:childTnLst>
                                </p:cTn>
                              </p:par>
                              <p:par>
                                <p:cTn id="8" presetID="10" presetClass="entr" fill="hold" nodeType="withEffect">
                                  <p:stCondLst>
                                    <p:cond delay="0"/>
                                  </p:stCondLst>
                                  <p:childTnLst>
                                    <p:set>
                                      <p:cBhvr>
                                        <p:cTn id="9" dur="1" fill="hold">
                                          <p:stCondLst>
                                            <p:cond delay="0"/>
                                          </p:stCondLst>
                                        </p:cTn>
                                        <p:tgtEl>
                                          <p:spTgt spid="272">
                                            <p:txEl>
                                              <p:pRg st="2" end="2"/>
                                            </p:txEl>
                                          </p:spTgt>
                                        </p:tgtEl>
                                        <p:attrNameLst>
                                          <p:attrName>style.visibility</p:attrName>
                                        </p:attrNameLst>
                                      </p:cBhvr>
                                      <p:to>
                                        <p:strVal val="visible"/>
                                      </p:to>
                                    </p:set>
                                    <p:animEffect transition="in" filter="fade">
                                      <p:cBhvr additive="repl">
                                        <p:cTn id="10" dur="500"/>
                                        <p:tgtEl>
                                          <p:spTgt spid="272">
                                            <p:txEl>
                                              <p:pRg st="2" end="2"/>
                                            </p:txEl>
                                          </p:spTgt>
                                        </p:tgtEl>
                                      </p:cBhvr>
                                    </p:animEffect>
                                  </p:childTnLst>
                                </p:cTn>
                              </p:par>
                              <p:par>
                                <p:cTn id="11" presetID="10" presetClass="entr" fill="hold" nodeType="withEffect">
                                  <p:stCondLst>
                                    <p:cond delay="0"/>
                                  </p:stCondLst>
                                  <p:childTnLst>
                                    <p:set>
                                      <p:cBhvr>
                                        <p:cTn id="12" dur="1" fill="hold">
                                          <p:stCondLst>
                                            <p:cond delay="0"/>
                                          </p:stCondLst>
                                        </p:cTn>
                                        <p:tgtEl>
                                          <p:spTgt spid="272">
                                            <p:txEl>
                                              <p:pRg st="3" end="3"/>
                                            </p:txEl>
                                          </p:spTgt>
                                        </p:tgtEl>
                                        <p:attrNameLst>
                                          <p:attrName>style.visibility</p:attrName>
                                        </p:attrNameLst>
                                      </p:cBhvr>
                                      <p:to>
                                        <p:strVal val="visible"/>
                                      </p:to>
                                    </p:set>
                                    <p:animEffect transition="in" filter="fade">
                                      <p:cBhvr additive="repl">
                                        <p:cTn id="13" dur="500"/>
                                        <p:tgtEl>
                                          <p:spTgt spid="272">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fill="hold" nodeType="clickEffect">
                                  <p:stCondLst>
                                    <p:cond delay="0"/>
                                  </p:stCondLst>
                                  <p:childTnLst>
                                    <p:set>
                                      <p:cBhvr>
                                        <p:cTn id="17" dur="1" fill="hold">
                                          <p:stCondLst>
                                            <p:cond delay="0"/>
                                          </p:stCondLst>
                                        </p:cTn>
                                        <p:tgtEl>
                                          <p:spTgt spid="272">
                                            <p:txEl>
                                              <p:pRg st="4" end="4"/>
                                            </p:txEl>
                                          </p:spTgt>
                                        </p:tgtEl>
                                        <p:attrNameLst>
                                          <p:attrName>style.visibility</p:attrName>
                                        </p:attrNameLst>
                                      </p:cBhvr>
                                      <p:to>
                                        <p:strVal val="visible"/>
                                      </p:to>
                                    </p:set>
                                    <p:animEffect transition="in" filter="fade">
                                      <p:cBhvr additive="repl">
                                        <p:cTn id="18" dur="500"/>
                                        <p:tgtEl>
                                          <p:spTgt spid="272">
                                            <p:txEl>
                                              <p:pRg st="4" end="4"/>
                                            </p:txEl>
                                          </p:spTgt>
                                        </p:tgtEl>
                                      </p:cBhvr>
                                    </p:animEffect>
                                  </p:childTnLst>
                                </p:cTn>
                              </p:par>
                              <p:par>
                                <p:cTn id="19" presetID="10" presetClass="entr" fill="hold" nodeType="withEffect">
                                  <p:stCondLst>
                                    <p:cond delay="0"/>
                                  </p:stCondLst>
                                  <p:childTnLst>
                                    <p:set>
                                      <p:cBhvr>
                                        <p:cTn id="20" dur="1" fill="hold">
                                          <p:stCondLst>
                                            <p:cond delay="0"/>
                                          </p:stCondLst>
                                        </p:cTn>
                                        <p:tgtEl>
                                          <p:spTgt spid="272">
                                            <p:txEl>
                                              <p:pRg st="5" end="5"/>
                                            </p:txEl>
                                          </p:spTgt>
                                        </p:tgtEl>
                                        <p:attrNameLst>
                                          <p:attrName>style.visibility</p:attrName>
                                        </p:attrNameLst>
                                      </p:cBhvr>
                                      <p:to>
                                        <p:strVal val="visible"/>
                                      </p:to>
                                    </p:set>
                                    <p:animEffect transition="in" filter="fade">
                                      <p:cBhvr additive="repl">
                                        <p:cTn id="21" dur="500"/>
                                        <p:tgtEl>
                                          <p:spTgt spid="272">
                                            <p:txEl>
                                              <p:pRg st="5" end="5"/>
                                            </p:txEl>
                                          </p:spTgt>
                                        </p:tgtEl>
                                      </p:cBhvr>
                                    </p:animEffect>
                                  </p:childTnLst>
                                </p:cTn>
                              </p:par>
                              <p:par>
                                <p:cTn id="22" presetID="10" presetClass="entr" fill="hold" nodeType="withEffect">
                                  <p:stCondLst>
                                    <p:cond delay="0"/>
                                  </p:stCondLst>
                                  <p:childTnLst>
                                    <p:set>
                                      <p:cBhvr>
                                        <p:cTn id="23" dur="1" fill="hold">
                                          <p:stCondLst>
                                            <p:cond delay="0"/>
                                          </p:stCondLst>
                                        </p:cTn>
                                        <p:tgtEl>
                                          <p:spTgt spid="272">
                                            <p:txEl>
                                              <p:pRg st="6" end="6"/>
                                            </p:txEl>
                                          </p:spTgt>
                                        </p:tgtEl>
                                        <p:attrNameLst>
                                          <p:attrName>style.visibility</p:attrName>
                                        </p:attrNameLst>
                                      </p:cBhvr>
                                      <p:to>
                                        <p:strVal val="visible"/>
                                      </p:to>
                                    </p:set>
                                    <p:animEffect transition="in" filter="fade">
                                      <p:cBhvr additive="repl">
                                        <p:cTn id="24" dur="500"/>
                                        <p:tgtEl>
                                          <p:spTgt spid="272">
                                            <p:txEl>
                                              <p:pRg st="6" end="6"/>
                                            </p:txEl>
                                          </p:spTgt>
                                        </p:tgtEl>
                                      </p:cBhvr>
                                    </p:animEffect>
                                  </p:childTnLst>
                                </p:cTn>
                              </p:par>
                              <p:par>
                                <p:cTn id="25" presetID="10" presetClass="entr" fill="hold" nodeType="withEffect">
                                  <p:stCondLst>
                                    <p:cond delay="0"/>
                                  </p:stCondLst>
                                  <p:childTnLst>
                                    <p:set>
                                      <p:cBhvr>
                                        <p:cTn id="26" dur="1" fill="hold">
                                          <p:stCondLst>
                                            <p:cond delay="0"/>
                                          </p:stCondLst>
                                        </p:cTn>
                                        <p:tgtEl>
                                          <p:spTgt spid="272">
                                            <p:txEl>
                                              <p:pRg st="7" end="7"/>
                                            </p:txEl>
                                          </p:spTgt>
                                        </p:tgtEl>
                                        <p:attrNameLst>
                                          <p:attrName>style.visibility</p:attrName>
                                        </p:attrNameLst>
                                      </p:cBhvr>
                                      <p:to>
                                        <p:strVal val="visible"/>
                                      </p:to>
                                    </p:set>
                                    <p:animEffect transition="in" filter="fade">
                                      <p:cBhvr additive="repl">
                                        <p:cTn id="27" dur="500"/>
                                        <p:tgtEl>
                                          <p:spTgt spid="27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CustomShape 1"/>
          <p:cNvSpPr/>
          <p:nvPr/>
        </p:nvSpPr>
        <p:spPr>
          <a:xfrm>
            <a:off x="304920" y="152280"/>
            <a:ext cx="8457120" cy="761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en-US" sz="4500" b="0" strike="noStrike" spc="-1">
                <a:solidFill>
                  <a:srgbClr val="293A83"/>
                </a:solidFill>
                <a:latin typeface="Calibri"/>
                <a:ea typeface="DejaVu Sans"/>
              </a:rPr>
              <a:t>XML Parsing in Browser  </a:t>
            </a:r>
            <a:endParaRPr lang="en-US" sz="4500" b="0" strike="noStrike" spc="-1">
              <a:latin typeface="Arial"/>
            </a:endParaRPr>
          </a:p>
        </p:txBody>
      </p:sp>
      <p:sp>
        <p:nvSpPr>
          <p:cNvPr id="275" name="CustomShape 2"/>
          <p:cNvSpPr/>
          <p:nvPr/>
        </p:nvSpPr>
        <p:spPr>
          <a:xfrm>
            <a:off x="304920" y="1143000"/>
            <a:ext cx="8380800" cy="51804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nSpc>
                <a:spcPct val="100000"/>
              </a:lnSpc>
              <a:spcBef>
                <a:spcPts val="1199"/>
              </a:spcBef>
              <a:buClr>
                <a:srgbClr val="003399"/>
              </a:buClr>
              <a:buFont typeface="Wingdings" charset="2"/>
              <a:buChar char=""/>
            </a:pPr>
            <a:r>
              <a:rPr lang="en-US" sz="3400" b="0" strike="noStrike" spc="-1" dirty="0">
                <a:solidFill>
                  <a:srgbClr val="000000"/>
                </a:solidFill>
                <a:latin typeface="Calibri"/>
                <a:ea typeface="DejaVu Sans"/>
              </a:rPr>
              <a:t>Web browsers have built-in XML parser</a:t>
            </a:r>
            <a:endParaRPr lang="en-US" sz="3400" b="0" strike="noStrike" spc="-1" dirty="0">
              <a:latin typeface="Arial"/>
            </a:endParaRPr>
          </a:p>
          <a:p>
            <a:pPr marL="669960" lvl="1" indent="-324360">
              <a:lnSpc>
                <a:spcPct val="100000"/>
              </a:lnSpc>
              <a:spcBef>
                <a:spcPts val="601"/>
              </a:spcBef>
              <a:buClr>
                <a:srgbClr val="006633"/>
              </a:buClr>
              <a:buSzPct val="85000"/>
              <a:buFont typeface="Wingdings" charset="2"/>
              <a:buChar char=""/>
            </a:pPr>
            <a:r>
              <a:rPr lang="en-US" sz="3000" b="0" strike="noStrike" spc="-1" dirty="0">
                <a:solidFill>
                  <a:srgbClr val="000000"/>
                </a:solidFill>
                <a:latin typeface="Calibri"/>
                <a:ea typeface="DejaVu Sans"/>
              </a:rPr>
              <a:t>XML parser output: XML DOM</a:t>
            </a:r>
            <a:endParaRPr lang="en-US" sz="3000" b="0" strike="noStrike" spc="-1" dirty="0">
              <a:latin typeface="Arial"/>
            </a:endParaRPr>
          </a:p>
          <a:p>
            <a:pPr marL="343080" indent="-342000">
              <a:lnSpc>
                <a:spcPct val="100000"/>
              </a:lnSpc>
              <a:spcBef>
                <a:spcPts val="1199"/>
              </a:spcBef>
              <a:buClr>
                <a:srgbClr val="003399"/>
              </a:buClr>
              <a:buFont typeface="Wingdings" charset="2"/>
              <a:buChar char=""/>
            </a:pPr>
            <a:r>
              <a:rPr lang="en-US" sz="3400" b="0" strike="noStrike" spc="-1" dirty="0">
                <a:solidFill>
                  <a:srgbClr val="000000"/>
                </a:solidFill>
                <a:latin typeface="Calibri"/>
                <a:ea typeface="DejaVu Sans"/>
              </a:rPr>
              <a:t>XML DOM is accessible through JavaScript</a:t>
            </a:r>
            <a:endParaRPr lang="en-US" sz="3400" b="0" strike="noStrike" spc="-1" dirty="0">
              <a:latin typeface="Arial"/>
            </a:endParaRPr>
          </a:p>
          <a:p>
            <a:pPr marL="669960" lvl="1" indent="-324360">
              <a:lnSpc>
                <a:spcPct val="100000"/>
              </a:lnSpc>
              <a:spcBef>
                <a:spcPts val="601"/>
              </a:spcBef>
              <a:buClr>
                <a:srgbClr val="006633"/>
              </a:buClr>
              <a:buSzPct val="85000"/>
              <a:buFont typeface="Wingdings" charset="2"/>
              <a:buChar char=""/>
            </a:pPr>
            <a:r>
              <a:rPr lang="en-US" sz="3000" b="1" strike="noStrike" spc="-1" dirty="0" err="1">
                <a:solidFill>
                  <a:srgbClr val="0033CC"/>
                </a:solidFill>
                <a:latin typeface="Courier New"/>
                <a:ea typeface="DejaVu Sans"/>
              </a:rPr>
              <a:t>DOMParser</a:t>
            </a:r>
            <a:r>
              <a:rPr lang="en-US" sz="3000" b="0" strike="noStrike" spc="-1" dirty="0">
                <a:solidFill>
                  <a:srgbClr val="000000"/>
                </a:solidFill>
                <a:latin typeface="Calibri"/>
                <a:ea typeface="DejaVu Sans"/>
              </a:rPr>
              <a:t> can parse an input XML string </a:t>
            </a:r>
            <a:endParaRPr lang="en-US" sz="3000" b="0" strike="noStrike" spc="-1" dirty="0">
              <a:latin typeface="Arial"/>
            </a:endParaRPr>
          </a:p>
          <a:p>
            <a:pPr marL="343080" indent="-342000">
              <a:lnSpc>
                <a:spcPct val="100000"/>
              </a:lnSpc>
              <a:spcBef>
                <a:spcPts val="1199"/>
              </a:spcBef>
              <a:buClr>
                <a:srgbClr val="003399"/>
              </a:buClr>
              <a:buFont typeface="Wingdings" charset="2"/>
              <a:buChar char=""/>
            </a:pPr>
            <a:r>
              <a:rPr lang="en-US" sz="3400" b="0" strike="noStrike" spc="-1" dirty="0">
                <a:solidFill>
                  <a:srgbClr val="000000"/>
                </a:solidFill>
                <a:latin typeface="Calibri"/>
                <a:ea typeface="DejaVu Sans"/>
              </a:rPr>
              <a:t>How to get XML file in Java Script?</a:t>
            </a:r>
            <a:endParaRPr lang="en-US" sz="3400" b="0" strike="noStrike" spc="-1" dirty="0">
              <a:latin typeface="Arial"/>
            </a:endParaRPr>
          </a:p>
          <a:p>
            <a:pPr marL="669960" lvl="1" indent="-324360">
              <a:lnSpc>
                <a:spcPct val="100000"/>
              </a:lnSpc>
              <a:spcBef>
                <a:spcPts val="601"/>
              </a:spcBef>
              <a:buClr>
                <a:srgbClr val="006633"/>
              </a:buClr>
              <a:buSzPct val="85000"/>
              <a:buFont typeface="Wingdings" charset="2"/>
              <a:buChar char=""/>
            </a:pPr>
            <a:r>
              <a:rPr lang="en-US" sz="3000" b="0" strike="noStrike" spc="-1" dirty="0">
                <a:solidFill>
                  <a:srgbClr val="000000"/>
                </a:solidFill>
                <a:latin typeface="Calibri"/>
                <a:ea typeface="DejaVu Sans"/>
              </a:rPr>
              <a:t>Using AJAX</a:t>
            </a:r>
            <a:endParaRPr lang="en-US" sz="2700" b="0" strike="noStrike" spc="-1" dirty="0">
              <a:latin typeface="Arial"/>
            </a:endParaRPr>
          </a:p>
          <a:p>
            <a:pPr marL="669960" lvl="1" indent="-324360">
              <a:lnSpc>
                <a:spcPct val="100000"/>
              </a:lnSpc>
              <a:spcBef>
                <a:spcPts val="601"/>
              </a:spcBef>
              <a:buClr>
                <a:srgbClr val="006633"/>
              </a:buClr>
              <a:buSzPct val="85000"/>
              <a:buFont typeface="Wingdings" charset="2"/>
              <a:buChar char=""/>
            </a:pPr>
            <a:r>
              <a:rPr lang="en-US" sz="3000" b="0" strike="noStrike" spc="-1" dirty="0">
                <a:solidFill>
                  <a:srgbClr val="000000"/>
                </a:solidFill>
                <a:latin typeface="Calibri"/>
                <a:ea typeface="DejaVu Sans"/>
              </a:rPr>
              <a:t> Input from user, …</a:t>
            </a:r>
            <a:endParaRPr lang="en-US" sz="3000" b="0" strike="noStrike" spc="-1" dirty="0">
              <a:latin typeface="Arial"/>
            </a:endParaRPr>
          </a:p>
        </p:txBody>
      </p:sp>
      <p:sp>
        <p:nvSpPr>
          <p:cNvPr id="276" name="CustomShape 3"/>
          <p:cNvSpPr/>
          <p:nvPr/>
        </p:nvSpPr>
        <p:spPr>
          <a:xfrm>
            <a:off x="3962520" y="6477120"/>
            <a:ext cx="608400" cy="2433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fld id="{5D0D7852-FBD8-47B4-8E93-D18F7F5F1598}" type="slidenum">
              <a:rPr lang="en-US" sz="1200" b="0" strike="noStrike" spc="-1">
                <a:solidFill>
                  <a:srgbClr val="000000"/>
                </a:solidFill>
                <a:latin typeface="Arial"/>
                <a:ea typeface="MS PGothic"/>
              </a:rPr>
              <a:t>63</a:t>
            </a:fld>
            <a:endParaRPr lang="en-US" sz="12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fill="hold" nodeType="clickEffect">
                                  <p:stCondLst>
                                    <p:cond delay="0"/>
                                  </p:stCondLst>
                                  <p:childTnLst>
                                    <p:set>
                                      <p:cBhvr>
                                        <p:cTn id="6" dur="1" fill="hold">
                                          <p:stCondLst>
                                            <p:cond delay="0"/>
                                          </p:stCondLst>
                                        </p:cTn>
                                        <p:tgtEl>
                                          <p:spTgt spid="275">
                                            <p:txEl>
                                              <p:pRg st="4" end="4"/>
                                            </p:txEl>
                                          </p:spTgt>
                                        </p:tgtEl>
                                        <p:attrNameLst>
                                          <p:attrName>style.visibility</p:attrName>
                                        </p:attrNameLst>
                                      </p:cBhvr>
                                      <p:to>
                                        <p:strVal val="visible"/>
                                      </p:to>
                                    </p:set>
                                    <p:animEffect transition="in" filter="fade">
                                      <p:cBhvr additive="repl">
                                        <p:cTn id="7" dur="500"/>
                                        <p:tgtEl>
                                          <p:spTgt spid="275">
                                            <p:txEl>
                                              <p:pRg st="4" end="4"/>
                                            </p:txEl>
                                          </p:spTgt>
                                        </p:tgtEl>
                                      </p:cBhvr>
                                    </p:animEffect>
                                  </p:childTnLst>
                                </p:cTn>
                              </p:par>
                              <p:par>
                                <p:cTn id="8" presetID="10" presetClass="entr" fill="hold" nodeType="withEffect">
                                  <p:stCondLst>
                                    <p:cond delay="0"/>
                                  </p:stCondLst>
                                  <p:childTnLst>
                                    <p:set>
                                      <p:cBhvr>
                                        <p:cTn id="9" dur="1" fill="hold">
                                          <p:stCondLst>
                                            <p:cond delay="0"/>
                                          </p:stCondLst>
                                        </p:cTn>
                                        <p:tgtEl>
                                          <p:spTgt spid="275">
                                            <p:txEl>
                                              <p:pRg st="5" end="5"/>
                                            </p:txEl>
                                          </p:spTgt>
                                        </p:tgtEl>
                                        <p:attrNameLst>
                                          <p:attrName>style.visibility</p:attrName>
                                        </p:attrNameLst>
                                      </p:cBhvr>
                                      <p:to>
                                        <p:strVal val="visible"/>
                                      </p:to>
                                    </p:set>
                                    <p:animEffect transition="in" filter="fade">
                                      <p:cBhvr additive="repl">
                                        <p:cTn id="10" dur="500"/>
                                        <p:tgtEl>
                                          <p:spTgt spid="275">
                                            <p:txEl>
                                              <p:pRg st="5" end="5"/>
                                            </p:txEl>
                                          </p:spTgt>
                                        </p:tgtEl>
                                      </p:cBhvr>
                                    </p:animEffect>
                                  </p:childTnLst>
                                </p:cTn>
                              </p:par>
                              <p:par>
                                <p:cTn id="11" presetID="10" presetClass="entr" fill="hold" nodeType="withEffect">
                                  <p:stCondLst>
                                    <p:cond delay="0"/>
                                  </p:stCondLst>
                                  <p:childTnLst>
                                    <p:set>
                                      <p:cBhvr>
                                        <p:cTn id="12" dur="1" fill="hold">
                                          <p:stCondLst>
                                            <p:cond delay="0"/>
                                          </p:stCondLst>
                                        </p:cTn>
                                        <p:tgtEl>
                                          <p:spTgt spid="275">
                                            <p:txEl>
                                              <p:pRg st="6" end="6"/>
                                            </p:txEl>
                                          </p:spTgt>
                                        </p:tgtEl>
                                        <p:attrNameLst>
                                          <p:attrName>style.visibility</p:attrName>
                                        </p:attrNameLst>
                                      </p:cBhvr>
                                      <p:to>
                                        <p:strVal val="visible"/>
                                      </p:to>
                                    </p:set>
                                    <p:animEffect transition="in" filter="fade">
                                      <p:cBhvr additive="repl">
                                        <p:cTn id="13" dur="500"/>
                                        <p:tgtEl>
                                          <p:spTgt spid="27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CustomShape 1"/>
          <p:cNvSpPr/>
          <p:nvPr/>
        </p:nvSpPr>
        <p:spPr>
          <a:xfrm>
            <a:off x="304920" y="152280"/>
            <a:ext cx="8457120" cy="761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en-US" sz="4500" b="0" strike="noStrike" spc="-1">
                <a:solidFill>
                  <a:srgbClr val="293A83"/>
                </a:solidFill>
                <a:latin typeface="Calibri"/>
                <a:ea typeface="DejaVu Sans"/>
              </a:rPr>
              <a:t>XML DOM</a:t>
            </a:r>
            <a:endParaRPr lang="en-US" sz="4500" b="0" strike="noStrike" spc="-1">
              <a:latin typeface="Arial"/>
            </a:endParaRPr>
          </a:p>
        </p:txBody>
      </p:sp>
      <p:sp>
        <p:nvSpPr>
          <p:cNvPr id="278" name="CustomShape 2"/>
          <p:cNvSpPr/>
          <p:nvPr/>
        </p:nvSpPr>
        <p:spPr>
          <a:xfrm>
            <a:off x="304920" y="1143000"/>
            <a:ext cx="8838000" cy="51804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nSpc>
                <a:spcPct val="100000"/>
              </a:lnSpc>
              <a:spcBef>
                <a:spcPts val="1199"/>
              </a:spcBef>
              <a:buClr>
                <a:srgbClr val="003399"/>
              </a:buClr>
              <a:buFont typeface="Wingdings" charset="2"/>
              <a:buChar char=""/>
            </a:pPr>
            <a:r>
              <a:rPr lang="en-US" sz="2800" b="0" strike="noStrike" spc="-1" dirty="0">
                <a:solidFill>
                  <a:srgbClr val="000000"/>
                </a:solidFill>
                <a:latin typeface="Calibri"/>
                <a:ea typeface="DejaVu Sans"/>
              </a:rPr>
              <a:t>XML DOM is similar to HTML DOM</a:t>
            </a:r>
            <a:endParaRPr lang="en-US" sz="2800" b="0" strike="noStrike" spc="-1" dirty="0">
              <a:latin typeface="Arial"/>
            </a:endParaRPr>
          </a:p>
          <a:p>
            <a:pPr marL="669960" lvl="1" indent="-324360">
              <a:lnSpc>
                <a:spcPct val="100000"/>
              </a:lnSpc>
              <a:spcBef>
                <a:spcPts val="479"/>
              </a:spcBef>
              <a:buClr>
                <a:srgbClr val="006633"/>
              </a:buClr>
              <a:buSzPct val="85000"/>
              <a:buFont typeface="Wingdings" charset="2"/>
              <a:buChar char=""/>
            </a:pPr>
            <a:r>
              <a:rPr lang="en-US" sz="2400" b="0" strike="noStrike" spc="-1" dirty="0">
                <a:solidFill>
                  <a:srgbClr val="000000"/>
                </a:solidFill>
                <a:latin typeface="Calibri"/>
                <a:ea typeface="DejaVu Sans"/>
              </a:rPr>
              <a:t>A tree of nodes (with different types:  element, text, </a:t>
            </a:r>
            <a:r>
              <a:rPr lang="en-US" sz="2400" b="0" strike="noStrike" spc="-1" dirty="0" err="1">
                <a:solidFill>
                  <a:srgbClr val="000000"/>
                </a:solidFill>
                <a:latin typeface="Calibri"/>
                <a:ea typeface="DejaVu Sans"/>
              </a:rPr>
              <a:t>attr</a:t>
            </a:r>
            <a:r>
              <a:rPr lang="en-US" sz="2400" b="0" strike="noStrike" spc="-1" dirty="0">
                <a:solidFill>
                  <a:srgbClr val="000000"/>
                </a:solidFill>
                <a:latin typeface="Calibri"/>
                <a:ea typeface="DejaVu Sans"/>
              </a:rPr>
              <a:t>, …)</a:t>
            </a:r>
            <a:endParaRPr lang="en-US" sz="2400" b="0" strike="noStrike" spc="-1" dirty="0">
              <a:latin typeface="Arial"/>
            </a:endParaRPr>
          </a:p>
          <a:p>
            <a:pPr marL="669960" lvl="1" indent="-324360">
              <a:lnSpc>
                <a:spcPct val="100000"/>
              </a:lnSpc>
              <a:spcBef>
                <a:spcPts val="479"/>
              </a:spcBef>
              <a:buClr>
                <a:srgbClr val="006633"/>
              </a:buClr>
              <a:buSzPct val="85000"/>
              <a:buFont typeface="Wingdings" charset="2"/>
              <a:buChar char=""/>
            </a:pPr>
            <a:r>
              <a:rPr lang="en-US" sz="2400" b="0" strike="noStrike" spc="-1" dirty="0">
                <a:solidFill>
                  <a:srgbClr val="000000"/>
                </a:solidFill>
                <a:latin typeface="Calibri"/>
                <a:ea typeface="DejaVu Sans"/>
              </a:rPr>
              <a:t>Nodes are accessed by </a:t>
            </a:r>
            <a:r>
              <a:rPr lang="en-US" sz="2400" b="1" strike="noStrike" spc="-1" dirty="0" err="1">
                <a:solidFill>
                  <a:srgbClr val="0033CC"/>
                </a:solidFill>
                <a:latin typeface="Courier New"/>
                <a:ea typeface="DejaVu Sans"/>
              </a:rPr>
              <a:t>getElementsByTagName</a:t>
            </a:r>
            <a:endParaRPr lang="en-US" sz="2400" b="0" strike="noStrike" spc="-1" dirty="0">
              <a:latin typeface="Arial"/>
            </a:endParaRPr>
          </a:p>
          <a:p>
            <a:pPr marL="669960" lvl="1" indent="-324360">
              <a:lnSpc>
                <a:spcPct val="100000"/>
              </a:lnSpc>
              <a:spcBef>
                <a:spcPts val="479"/>
              </a:spcBef>
              <a:buClr>
                <a:srgbClr val="006633"/>
              </a:buClr>
              <a:buSzPct val="85000"/>
              <a:buFont typeface="Wingdings" charset="2"/>
              <a:buChar char=""/>
            </a:pPr>
            <a:r>
              <a:rPr lang="en-US" sz="2400" b="0" strike="noStrike" spc="-1" dirty="0">
                <a:solidFill>
                  <a:srgbClr val="000000"/>
                </a:solidFill>
                <a:latin typeface="Calibri"/>
                <a:ea typeface="DejaVu Sans"/>
              </a:rPr>
              <a:t>Nodes are objects (have method &amp; fields) </a:t>
            </a:r>
            <a:endParaRPr lang="en-US" sz="2400" b="0" strike="noStrike" spc="-1" dirty="0">
              <a:latin typeface="Arial"/>
            </a:endParaRPr>
          </a:p>
          <a:p>
            <a:pPr marL="669960" lvl="1" indent="-324360">
              <a:lnSpc>
                <a:spcPct val="100000"/>
              </a:lnSpc>
              <a:spcBef>
                <a:spcPts val="479"/>
              </a:spcBef>
              <a:buClr>
                <a:srgbClr val="006633"/>
              </a:buClr>
              <a:buSzPct val="85000"/>
              <a:buFont typeface="Wingdings" charset="2"/>
              <a:buChar char=""/>
            </a:pPr>
            <a:r>
              <a:rPr lang="en-US" sz="2400" b="0" strike="noStrike" spc="-1" dirty="0">
                <a:solidFill>
                  <a:srgbClr val="000000"/>
                </a:solidFill>
                <a:latin typeface="Calibri"/>
                <a:ea typeface="DejaVu Sans"/>
              </a:rPr>
              <a:t>DOM can be modified, e.g., create/remove nodes</a:t>
            </a:r>
            <a:endParaRPr lang="en-US" sz="2400" b="0" strike="noStrike" spc="-1" dirty="0">
              <a:latin typeface="Arial"/>
            </a:endParaRPr>
          </a:p>
          <a:p>
            <a:pPr marL="343080" indent="-342000">
              <a:lnSpc>
                <a:spcPct val="100000"/>
              </a:lnSpc>
              <a:spcBef>
                <a:spcPts val="1199"/>
              </a:spcBef>
              <a:buClr>
                <a:srgbClr val="003399"/>
              </a:buClr>
              <a:buFont typeface="Wingdings" charset="2"/>
              <a:buChar char=""/>
            </a:pPr>
            <a:r>
              <a:rPr lang="en-US" sz="2800" b="0" strike="noStrike" spc="-1" dirty="0">
                <a:solidFill>
                  <a:srgbClr val="000000"/>
                </a:solidFill>
                <a:latin typeface="Calibri"/>
                <a:ea typeface="DejaVu Sans"/>
              </a:rPr>
              <a:t>However</a:t>
            </a:r>
            <a:endParaRPr lang="en-US" sz="2800" b="0" strike="noStrike" spc="-1" dirty="0">
              <a:latin typeface="Arial"/>
            </a:endParaRPr>
          </a:p>
          <a:p>
            <a:pPr marL="669960" lvl="1" indent="-324360">
              <a:lnSpc>
                <a:spcPct val="100000"/>
              </a:lnSpc>
              <a:spcBef>
                <a:spcPts val="479"/>
              </a:spcBef>
              <a:buClr>
                <a:srgbClr val="006633"/>
              </a:buClr>
              <a:buSzPct val="85000"/>
              <a:buFont typeface="Wingdings" charset="2"/>
              <a:buChar char=""/>
            </a:pPr>
            <a:r>
              <a:rPr lang="en-US" sz="2400" b="0" strike="noStrike" spc="-1" dirty="0">
                <a:solidFill>
                  <a:srgbClr val="000000"/>
                </a:solidFill>
                <a:latin typeface="Calibri"/>
                <a:ea typeface="DejaVu Sans"/>
              </a:rPr>
              <a:t>There is not predefined attributes link </a:t>
            </a:r>
            <a:r>
              <a:rPr lang="en-US" sz="2400" b="1" strike="noStrike" spc="-1" dirty="0">
                <a:solidFill>
                  <a:srgbClr val="0033CC"/>
                </a:solidFill>
                <a:latin typeface="Courier New"/>
                <a:ea typeface="DejaVu Sans"/>
              </a:rPr>
              <a:t>id</a:t>
            </a:r>
            <a:r>
              <a:rPr lang="en-US" sz="2400" b="0" strike="noStrike" spc="-1" dirty="0">
                <a:solidFill>
                  <a:srgbClr val="000000"/>
                </a:solidFill>
                <a:latin typeface="Calibri"/>
                <a:ea typeface="DejaVu Sans"/>
              </a:rPr>
              <a:t>/</a:t>
            </a:r>
            <a:r>
              <a:rPr lang="en-US" sz="2400" b="1" strike="noStrike" spc="-1" dirty="0">
                <a:solidFill>
                  <a:srgbClr val="0033CC"/>
                </a:solidFill>
                <a:latin typeface="Courier New"/>
                <a:ea typeface="DejaVu Sans"/>
              </a:rPr>
              <a:t>class</a:t>
            </a:r>
            <a:endParaRPr lang="en-US" sz="2400" b="0" strike="noStrike" spc="-1" dirty="0">
              <a:latin typeface="Arial"/>
            </a:endParaRPr>
          </a:p>
          <a:p>
            <a:pPr marL="1022400" lvl="2" indent="-349920">
              <a:lnSpc>
                <a:spcPct val="100000"/>
              </a:lnSpc>
              <a:spcBef>
                <a:spcPts val="439"/>
              </a:spcBef>
              <a:buClr>
                <a:srgbClr val="CC0000"/>
              </a:buClr>
              <a:buSzPct val="75000"/>
              <a:buFont typeface="Wingdings" charset="2"/>
              <a:buChar char=""/>
            </a:pPr>
            <a:r>
              <a:rPr lang="en-US" sz="2200" b="1" strike="noStrike" spc="-1" dirty="0" err="1">
                <a:solidFill>
                  <a:srgbClr val="0033CC"/>
                </a:solidFill>
                <a:latin typeface="Courier New"/>
                <a:ea typeface="DejaVu Sans"/>
              </a:rPr>
              <a:t>getElementById</a:t>
            </a:r>
            <a:r>
              <a:rPr lang="en-US" sz="2200" b="0" strike="noStrike" spc="-1" dirty="0">
                <a:solidFill>
                  <a:srgbClr val="000000"/>
                </a:solidFill>
                <a:latin typeface="Calibri"/>
                <a:ea typeface="DejaVu Sans"/>
              </a:rPr>
              <a:t> or similar methods are not applicable </a:t>
            </a:r>
            <a:endParaRPr lang="en-US" sz="2200" b="0" strike="noStrike" spc="-1" dirty="0">
              <a:latin typeface="Arial"/>
            </a:endParaRPr>
          </a:p>
          <a:p>
            <a:pPr marL="669960" lvl="1" indent="-324360">
              <a:lnSpc>
                <a:spcPct val="100000"/>
              </a:lnSpc>
              <a:spcBef>
                <a:spcPts val="479"/>
              </a:spcBef>
              <a:buClr>
                <a:srgbClr val="006633"/>
              </a:buClr>
              <a:buSzPct val="85000"/>
              <a:buFont typeface="Wingdings" charset="2"/>
              <a:buChar char=""/>
            </a:pPr>
            <a:r>
              <a:rPr lang="en-US" sz="2400" b="0" strike="noStrike" spc="-1" dirty="0">
                <a:solidFill>
                  <a:srgbClr val="000000"/>
                </a:solidFill>
                <a:latin typeface="Calibri"/>
                <a:ea typeface="DejaVu Sans"/>
              </a:rPr>
              <a:t>Since XML is not for presentation</a:t>
            </a:r>
            <a:endParaRPr lang="en-US" sz="2400" b="0" strike="noStrike" spc="-1" dirty="0">
              <a:latin typeface="Arial"/>
            </a:endParaRPr>
          </a:p>
          <a:p>
            <a:pPr marL="1022400" lvl="2" indent="-349920">
              <a:lnSpc>
                <a:spcPct val="100000"/>
              </a:lnSpc>
              <a:spcBef>
                <a:spcPts val="479"/>
              </a:spcBef>
              <a:buClr>
                <a:srgbClr val="CC0000"/>
              </a:buClr>
              <a:buSzPct val="75000"/>
              <a:buFont typeface="Wingdings" charset="2"/>
              <a:buChar char=""/>
            </a:pPr>
            <a:r>
              <a:rPr lang="en-US" sz="2400" b="0" strike="noStrike" spc="-1" dirty="0">
                <a:solidFill>
                  <a:srgbClr val="000000"/>
                </a:solidFill>
                <a:latin typeface="Calibri"/>
                <a:ea typeface="DejaVu Sans"/>
              </a:rPr>
              <a:t>Nods have not </a:t>
            </a:r>
            <a:r>
              <a:rPr lang="en-US" sz="2400" b="0" i="1" strike="noStrike" spc="-1" dirty="0">
                <a:solidFill>
                  <a:srgbClr val="C00000"/>
                </a:solidFill>
                <a:latin typeface="Calibri"/>
                <a:ea typeface="DejaVu Sans"/>
              </a:rPr>
              <a:t>event handler </a:t>
            </a:r>
            <a:r>
              <a:rPr lang="en-US" sz="2400" b="0" strike="noStrike" spc="-1" dirty="0">
                <a:solidFill>
                  <a:srgbClr val="000000"/>
                </a:solidFill>
                <a:latin typeface="Calibri"/>
                <a:ea typeface="DejaVu Sans"/>
              </a:rPr>
              <a:t>functions</a:t>
            </a:r>
            <a:endParaRPr lang="en-US" sz="2400" b="0" strike="noStrike" spc="-1" dirty="0">
              <a:latin typeface="Arial"/>
            </a:endParaRPr>
          </a:p>
          <a:p>
            <a:pPr marL="1022400" lvl="2" indent="-349920">
              <a:lnSpc>
                <a:spcPct val="100000"/>
              </a:lnSpc>
              <a:spcBef>
                <a:spcPts val="479"/>
              </a:spcBef>
              <a:buClr>
                <a:srgbClr val="CC0000"/>
              </a:buClr>
              <a:buSzPct val="75000"/>
              <a:buFont typeface="Wingdings" charset="2"/>
              <a:buChar char=""/>
            </a:pPr>
            <a:r>
              <a:rPr lang="en-US" sz="2400" b="0" strike="noStrike" spc="-1" dirty="0">
                <a:solidFill>
                  <a:srgbClr val="000000"/>
                </a:solidFill>
                <a:latin typeface="Calibri"/>
                <a:ea typeface="DejaVu Sans"/>
              </a:rPr>
              <a:t>Nodes have not </a:t>
            </a:r>
            <a:r>
              <a:rPr lang="en-US" sz="2400" b="0" i="1" strike="noStrike" spc="-1" dirty="0">
                <a:solidFill>
                  <a:srgbClr val="C00000"/>
                </a:solidFill>
                <a:latin typeface="Calibri"/>
                <a:ea typeface="DejaVu Sans"/>
              </a:rPr>
              <a:t>style</a:t>
            </a:r>
            <a:r>
              <a:rPr lang="en-US" sz="2400" b="0" strike="noStrike" spc="-1" dirty="0">
                <a:solidFill>
                  <a:srgbClr val="000000"/>
                </a:solidFill>
                <a:latin typeface="Calibri"/>
                <a:ea typeface="DejaVu Sans"/>
              </a:rPr>
              <a:t> field</a:t>
            </a:r>
            <a:endParaRPr lang="en-US" sz="2400" b="0" strike="noStrike" spc="-1" dirty="0">
              <a:latin typeface="Arial"/>
            </a:endParaRPr>
          </a:p>
        </p:txBody>
      </p:sp>
      <p:sp>
        <p:nvSpPr>
          <p:cNvPr id="279" name="CustomShape 3"/>
          <p:cNvSpPr/>
          <p:nvPr/>
        </p:nvSpPr>
        <p:spPr>
          <a:xfrm>
            <a:off x="3962520" y="6477120"/>
            <a:ext cx="608400" cy="2433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fld id="{9D58EBC4-E9EB-4080-8409-830FB39DBF94}" type="slidenum">
              <a:rPr lang="en-US" sz="1200" b="0" strike="noStrike" spc="-1">
                <a:solidFill>
                  <a:srgbClr val="000000"/>
                </a:solidFill>
                <a:latin typeface="Arial"/>
                <a:ea typeface="MS PGothic"/>
              </a:rPr>
              <a:t>64</a:t>
            </a:fld>
            <a:endParaRPr lang="en-US" sz="12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78">
                                            <p:txEl>
                                              <p:pRg st="5" end="5"/>
                                            </p:txEl>
                                          </p:spTgt>
                                        </p:tgtEl>
                                        <p:attrNameLst>
                                          <p:attrName>style.visibility</p:attrName>
                                        </p:attrNameLst>
                                      </p:cBhvr>
                                      <p:to>
                                        <p:strVal val="visible"/>
                                      </p:to>
                                    </p:set>
                                    <p:animEffect transition="in" filter="checkerboard(across)">
                                      <p:cBhvr additive="repl">
                                        <p:cTn id="7" dur="500"/>
                                        <p:tgtEl>
                                          <p:spTgt spid="278">
                                            <p:txEl>
                                              <p:pRg st="5" end="5"/>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278">
                                            <p:txEl>
                                              <p:pRg st="6" end="6"/>
                                            </p:txEl>
                                          </p:spTgt>
                                        </p:tgtEl>
                                        <p:attrNameLst>
                                          <p:attrName>style.visibility</p:attrName>
                                        </p:attrNameLst>
                                      </p:cBhvr>
                                      <p:to>
                                        <p:strVal val="visible"/>
                                      </p:to>
                                    </p:set>
                                    <p:animEffect transition="in" filter="checkerboard(across)">
                                      <p:cBhvr additive="repl">
                                        <p:cTn id="10" dur="500"/>
                                        <p:tgtEl>
                                          <p:spTgt spid="278">
                                            <p:txEl>
                                              <p:pRg st="6" end="6"/>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278">
                                            <p:txEl>
                                              <p:pRg st="7" end="7"/>
                                            </p:txEl>
                                          </p:spTgt>
                                        </p:tgtEl>
                                        <p:attrNameLst>
                                          <p:attrName>style.visibility</p:attrName>
                                        </p:attrNameLst>
                                      </p:cBhvr>
                                      <p:to>
                                        <p:strVal val="visible"/>
                                      </p:to>
                                    </p:set>
                                    <p:animEffect transition="in" filter="checkerboard(across)">
                                      <p:cBhvr additive="repl">
                                        <p:cTn id="13" dur="500"/>
                                        <p:tgtEl>
                                          <p:spTgt spid="278">
                                            <p:txEl>
                                              <p:pRg st="7" end="7"/>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278">
                                            <p:txEl>
                                              <p:pRg st="8" end="8"/>
                                            </p:txEl>
                                          </p:spTgt>
                                        </p:tgtEl>
                                        <p:attrNameLst>
                                          <p:attrName>style.visibility</p:attrName>
                                        </p:attrNameLst>
                                      </p:cBhvr>
                                      <p:to>
                                        <p:strVal val="visible"/>
                                      </p:to>
                                    </p:set>
                                    <p:animEffect transition="in" filter="checkerboard(across)">
                                      <p:cBhvr additive="repl">
                                        <p:cTn id="16" dur="500"/>
                                        <p:tgtEl>
                                          <p:spTgt spid="278">
                                            <p:txEl>
                                              <p:pRg st="8" end="8"/>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278">
                                            <p:txEl>
                                              <p:pRg st="9" end="9"/>
                                            </p:txEl>
                                          </p:spTgt>
                                        </p:tgtEl>
                                        <p:attrNameLst>
                                          <p:attrName>style.visibility</p:attrName>
                                        </p:attrNameLst>
                                      </p:cBhvr>
                                      <p:to>
                                        <p:strVal val="visible"/>
                                      </p:to>
                                    </p:set>
                                    <p:animEffect transition="in" filter="checkerboard(across)">
                                      <p:cBhvr additive="repl">
                                        <p:cTn id="19" dur="500"/>
                                        <p:tgtEl>
                                          <p:spTgt spid="278">
                                            <p:txEl>
                                              <p:pRg st="9" end="9"/>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278">
                                            <p:txEl>
                                              <p:pRg st="10" end="10"/>
                                            </p:txEl>
                                          </p:spTgt>
                                        </p:tgtEl>
                                        <p:attrNameLst>
                                          <p:attrName>style.visibility</p:attrName>
                                        </p:attrNameLst>
                                      </p:cBhvr>
                                      <p:to>
                                        <p:strVal val="visible"/>
                                      </p:to>
                                    </p:set>
                                    <p:animEffect transition="in" filter="checkerboard(across)">
                                      <p:cBhvr additive="repl">
                                        <p:cTn id="22" dur="500"/>
                                        <p:tgtEl>
                                          <p:spTgt spid="278">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CustomShape 1"/>
          <p:cNvSpPr/>
          <p:nvPr/>
        </p:nvSpPr>
        <p:spPr>
          <a:xfrm>
            <a:off x="304920" y="152280"/>
            <a:ext cx="8457120" cy="761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en-US" sz="4500" b="0" strike="noStrike" spc="-1">
                <a:solidFill>
                  <a:srgbClr val="293A83"/>
                </a:solidFill>
                <a:latin typeface="Calibri"/>
                <a:ea typeface="DejaVu Sans"/>
              </a:rPr>
              <a:t>XML DOM (cont’d)</a:t>
            </a:r>
            <a:endParaRPr lang="en-US" sz="4500" b="0" strike="noStrike" spc="-1">
              <a:latin typeface="Arial"/>
            </a:endParaRPr>
          </a:p>
        </p:txBody>
      </p:sp>
      <p:sp>
        <p:nvSpPr>
          <p:cNvPr id="281" name="CustomShape 2"/>
          <p:cNvSpPr/>
          <p:nvPr/>
        </p:nvSpPr>
        <p:spPr>
          <a:xfrm>
            <a:off x="304920" y="1143000"/>
            <a:ext cx="8990640" cy="51804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nSpc>
                <a:spcPct val="100000"/>
              </a:lnSpc>
              <a:spcBef>
                <a:spcPts val="1199"/>
              </a:spcBef>
              <a:buClr>
                <a:srgbClr val="003399"/>
              </a:buClr>
              <a:buFont typeface="Wingdings" charset="2"/>
              <a:buChar char=""/>
            </a:pPr>
            <a:r>
              <a:rPr lang="en-US" sz="3400" b="0" strike="noStrike" spc="-1" dirty="0">
                <a:solidFill>
                  <a:srgbClr val="000000"/>
                </a:solidFill>
                <a:latin typeface="Calibri"/>
                <a:ea typeface="DejaVu Sans"/>
              </a:rPr>
              <a:t>Each node have</a:t>
            </a:r>
            <a:endParaRPr lang="en-US" sz="3400" b="0" strike="noStrike" spc="-1" dirty="0">
              <a:latin typeface="Arial"/>
            </a:endParaRPr>
          </a:p>
          <a:p>
            <a:pPr marL="669960" lvl="1" indent="-324360">
              <a:lnSpc>
                <a:spcPct val="100000"/>
              </a:lnSpc>
              <a:spcBef>
                <a:spcPts val="601"/>
              </a:spcBef>
              <a:buClr>
                <a:srgbClr val="006633"/>
              </a:buClr>
              <a:buSzPct val="85000"/>
              <a:buFont typeface="Wingdings" charset="2"/>
              <a:buChar char=""/>
            </a:pPr>
            <a:r>
              <a:rPr lang="en-US" sz="3000" b="0" strike="noStrike" spc="-1" dirty="0" err="1">
                <a:solidFill>
                  <a:srgbClr val="000000"/>
                </a:solidFill>
                <a:latin typeface="Calibri"/>
                <a:ea typeface="DejaVu Sans"/>
              </a:rPr>
              <a:t>parentNode</a:t>
            </a:r>
            <a:r>
              <a:rPr lang="en-US" sz="3000" b="0" strike="noStrike" spc="-1" dirty="0">
                <a:solidFill>
                  <a:srgbClr val="000000"/>
                </a:solidFill>
                <a:latin typeface="Calibri"/>
                <a:ea typeface="DejaVu Sans"/>
              </a:rPr>
              <a:t>, children, </a:t>
            </a:r>
            <a:r>
              <a:rPr lang="en-US" sz="3000" b="0" strike="noStrike" spc="-1" dirty="0" err="1">
                <a:solidFill>
                  <a:srgbClr val="000000"/>
                </a:solidFill>
                <a:latin typeface="Calibri"/>
                <a:ea typeface="DejaVu Sans"/>
              </a:rPr>
              <a:t>childNodes</a:t>
            </a:r>
            <a:r>
              <a:rPr lang="en-US" sz="3000" b="0" strike="noStrike" spc="-1" dirty="0">
                <a:solidFill>
                  <a:srgbClr val="000000"/>
                </a:solidFill>
                <a:latin typeface="Calibri"/>
                <a:ea typeface="DejaVu Sans"/>
              </a:rPr>
              <a:t>, …</a:t>
            </a:r>
            <a:endParaRPr lang="en-US" sz="3000" b="0" strike="noStrike" spc="-1" dirty="0">
              <a:latin typeface="Arial"/>
            </a:endParaRPr>
          </a:p>
          <a:p>
            <a:pPr marL="343080" indent="-342000">
              <a:lnSpc>
                <a:spcPct val="100000"/>
              </a:lnSpc>
              <a:spcBef>
                <a:spcPts val="1199"/>
              </a:spcBef>
              <a:buClr>
                <a:srgbClr val="003399"/>
              </a:buClr>
              <a:buFont typeface="Wingdings" charset="2"/>
              <a:buChar char=""/>
            </a:pPr>
            <a:r>
              <a:rPr lang="en-US" sz="3400" b="0" strike="noStrike" spc="-1" dirty="0">
                <a:solidFill>
                  <a:srgbClr val="000000"/>
                </a:solidFill>
                <a:latin typeface="Calibri"/>
                <a:ea typeface="DejaVu Sans"/>
              </a:rPr>
              <a:t>Access to </a:t>
            </a:r>
            <a:r>
              <a:rPr lang="en-US" sz="3400" b="0" strike="noStrike" spc="-1" dirty="0">
                <a:solidFill>
                  <a:srgbClr val="C00000"/>
                </a:solidFill>
                <a:latin typeface="Calibri"/>
                <a:ea typeface="DejaVu Sans"/>
              </a:rPr>
              <a:t>value</a:t>
            </a:r>
            <a:r>
              <a:rPr lang="en-US" sz="3400" b="0" strike="noStrike" spc="-1" dirty="0">
                <a:solidFill>
                  <a:srgbClr val="000000"/>
                </a:solidFill>
                <a:latin typeface="Calibri"/>
                <a:ea typeface="DejaVu Sans"/>
              </a:rPr>
              <a:t> of a node</a:t>
            </a:r>
            <a:endParaRPr lang="en-US" sz="3400" b="0" strike="noStrike" spc="-1" dirty="0">
              <a:latin typeface="Arial"/>
            </a:endParaRPr>
          </a:p>
          <a:p>
            <a:pPr marL="669960" lvl="1" indent="-324360">
              <a:lnSpc>
                <a:spcPct val="100000"/>
              </a:lnSpc>
              <a:spcBef>
                <a:spcPts val="601"/>
              </a:spcBef>
              <a:buClr>
                <a:srgbClr val="006633"/>
              </a:buClr>
              <a:buSzPct val="85000"/>
              <a:buFont typeface="Wingdings" charset="2"/>
              <a:buChar char=""/>
            </a:pPr>
            <a:r>
              <a:rPr lang="en-US" sz="3000" b="0" strike="noStrike" spc="-1" dirty="0">
                <a:solidFill>
                  <a:srgbClr val="000000"/>
                </a:solidFill>
                <a:latin typeface="Calibri"/>
                <a:ea typeface="DejaVu Sans"/>
              </a:rPr>
              <a:t>In the DOM, everything is a node </a:t>
            </a:r>
            <a:r>
              <a:rPr lang="en-US" sz="2400" b="0" strike="noStrike" spc="-1" dirty="0">
                <a:solidFill>
                  <a:srgbClr val="000000"/>
                </a:solidFill>
                <a:latin typeface="Calibri"/>
                <a:ea typeface="DejaVu Sans"/>
              </a:rPr>
              <a:t>(with different types)</a:t>
            </a:r>
            <a:endParaRPr lang="en-US" sz="2400" b="0" strike="noStrike" spc="-1" dirty="0">
              <a:latin typeface="Arial"/>
            </a:endParaRPr>
          </a:p>
          <a:p>
            <a:pPr marL="669960" lvl="1" indent="-324360">
              <a:lnSpc>
                <a:spcPct val="100000"/>
              </a:lnSpc>
              <a:spcBef>
                <a:spcPts val="601"/>
              </a:spcBef>
              <a:buClr>
                <a:srgbClr val="006633"/>
              </a:buClr>
              <a:buSzPct val="85000"/>
              <a:buFont typeface="Wingdings" charset="2"/>
              <a:buChar char=""/>
            </a:pPr>
            <a:r>
              <a:rPr lang="en-US" sz="3000" b="0" strike="noStrike" spc="-1" dirty="0">
                <a:solidFill>
                  <a:srgbClr val="000000"/>
                </a:solidFill>
                <a:latin typeface="Calibri"/>
                <a:ea typeface="DejaVu Sans"/>
              </a:rPr>
              <a:t>Element nodes </a:t>
            </a:r>
            <a:r>
              <a:rPr lang="en-US" sz="3000" b="0" strike="noStrike" spc="-1" dirty="0">
                <a:solidFill>
                  <a:srgbClr val="C00000"/>
                </a:solidFill>
                <a:latin typeface="Calibri"/>
                <a:ea typeface="DejaVu Sans"/>
              </a:rPr>
              <a:t>do not </a:t>
            </a:r>
            <a:r>
              <a:rPr lang="en-US" sz="3000" b="0" strike="noStrike" spc="-1" dirty="0">
                <a:solidFill>
                  <a:srgbClr val="000000"/>
                </a:solidFill>
                <a:latin typeface="Calibri"/>
                <a:ea typeface="DejaVu Sans"/>
              </a:rPr>
              <a:t>have a content value</a:t>
            </a:r>
            <a:endParaRPr lang="en-US" sz="3000" b="0" strike="noStrike" spc="-1" dirty="0">
              <a:latin typeface="Arial"/>
            </a:endParaRPr>
          </a:p>
          <a:p>
            <a:pPr marL="669960" lvl="1" indent="-324360">
              <a:lnSpc>
                <a:spcPct val="100000"/>
              </a:lnSpc>
              <a:spcBef>
                <a:spcPts val="601"/>
              </a:spcBef>
              <a:buClr>
                <a:srgbClr val="006633"/>
              </a:buClr>
              <a:buSzPct val="85000"/>
              <a:buFont typeface="Wingdings" charset="2"/>
              <a:buChar char=""/>
            </a:pPr>
            <a:r>
              <a:rPr lang="en-US" sz="3000" b="0" strike="noStrike" spc="-1" dirty="0">
                <a:solidFill>
                  <a:srgbClr val="000000"/>
                </a:solidFill>
                <a:latin typeface="Calibri"/>
                <a:ea typeface="DejaVu Sans"/>
              </a:rPr>
              <a:t>The content of an element is stored in a child node </a:t>
            </a:r>
            <a:endParaRPr lang="en-US" sz="3000" b="0" strike="noStrike" spc="-1" dirty="0">
              <a:latin typeface="Arial"/>
            </a:endParaRPr>
          </a:p>
          <a:p>
            <a:pPr marL="1022400" lvl="2" indent="-349920">
              <a:lnSpc>
                <a:spcPct val="100000"/>
              </a:lnSpc>
              <a:spcBef>
                <a:spcPts val="541"/>
              </a:spcBef>
              <a:buClr>
                <a:srgbClr val="CC0000"/>
              </a:buClr>
              <a:buSzPct val="75000"/>
              <a:buFont typeface="Wingdings" charset="2"/>
              <a:buChar char=""/>
            </a:pPr>
            <a:r>
              <a:rPr lang="en-US" sz="2700" b="0" strike="noStrike" spc="-1" dirty="0">
                <a:solidFill>
                  <a:srgbClr val="000000"/>
                </a:solidFill>
                <a:latin typeface="Calibri"/>
                <a:ea typeface="DejaVu Sans"/>
              </a:rPr>
              <a:t>To get content of a leaf element, the value of the  first child node (text node) should got </a:t>
            </a:r>
          </a:p>
          <a:p>
            <a:pPr marL="108000" indent="-349920">
              <a:spcBef>
                <a:spcPts val="541"/>
              </a:spcBef>
              <a:buClr>
                <a:srgbClr val="0070C0"/>
              </a:buClr>
              <a:buSzPct val="75000"/>
              <a:buFont typeface="Wingdings" charset="2"/>
              <a:buChar char=""/>
            </a:pPr>
            <a:r>
              <a:rPr lang="en-US" sz="3000" spc="-1" dirty="0">
                <a:solidFill>
                  <a:srgbClr val="000000"/>
                </a:solidFill>
                <a:latin typeface="Calibri"/>
              </a:rPr>
              <a:t>More</a:t>
            </a:r>
            <a:r>
              <a:rPr lang="en-US" sz="2700" b="0" strike="noStrike" spc="-1" dirty="0">
                <a:latin typeface="Arial"/>
              </a:rPr>
              <a:t> on : https://www.javatpoint.com/xml-dom</a:t>
            </a:r>
          </a:p>
          <a:p>
            <a:pPr>
              <a:lnSpc>
                <a:spcPct val="100000"/>
              </a:lnSpc>
            </a:pPr>
            <a:endParaRPr lang="en-US" sz="2700" b="0" strike="noStrike" spc="-1" dirty="0">
              <a:latin typeface="Arial"/>
            </a:endParaRPr>
          </a:p>
        </p:txBody>
      </p:sp>
      <p:sp>
        <p:nvSpPr>
          <p:cNvPr id="282" name="CustomShape 3"/>
          <p:cNvSpPr/>
          <p:nvPr/>
        </p:nvSpPr>
        <p:spPr>
          <a:xfrm>
            <a:off x="3962520" y="6477120"/>
            <a:ext cx="608400" cy="2433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fld id="{BF19698F-0EFD-4181-BBF7-5305F10D2DAC}" type="slidenum">
              <a:rPr lang="en-US" sz="1200" b="0" strike="noStrike" spc="-1">
                <a:solidFill>
                  <a:srgbClr val="000000"/>
                </a:solidFill>
                <a:latin typeface="Arial"/>
                <a:ea typeface="MS PGothic"/>
              </a:rPr>
              <a:t>65</a:t>
            </a:fld>
            <a:endParaRPr lang="en-US" sz="1200" b="0" strike="noStrike" spc="-1">
              <a:latin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CustomShape 1"/>
          <p:cNvSpPr/>
          <p:nvPr/>
        </p:nvSpPr>
        <p:spPr>
          <a:xfrm>
            <a:off x="304920" y="152280"/>
            <a:ext cx="8457120" cy="761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en-US" sz="4500" b="0" strike="noStrike" spc="-1" dirty="0">
                <a:solidFill>
                  <a:srgbClr val="293A83"/>
                </a:solidFill>
                <a:latin typeface="Calibri"/>
                <a:ea typeface="DejaVu Sans"/>
              </a:rPr>
              <a:t>Example1: Message Parser</a:t>
            </a:r>
            <a:endParaRPr lang="en-US" sz="4500" b="0" strike="noStrike" spc="-1" dirty="0">
              <a:latin typeface="Arial"/>
            </a:endParaRPr>
          </a:p>
        </p:txBody>
      </p:sp>
      <p:sp>
        <p:nvSpPr>
          <p:cNvPr id="281" name="CustomShape 2"/>
          <p:cNvSpPr/>
          <p:nvPr/>
        </p:nvSpPr>
        <p:spPr>
          <a:xfrm>
            <a:off x="304920" y="1143000"/>
            <a:ext cx="8990640" cy="51804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endParaRPr lang="en-US" sz="2700" b="0" strike="noStrike" spc="-1" dirty="0">
              <a:latin typeface="Arial"/>
            </a:endParaRPr>
          </a:p>
        </p:txBody>
      </p:sp>
      <p:sp>
        <p:nvSpPr>
          <p:cNvPr id="282" name="CustomShape 3"/>
          <p:cNvSpPr/>
          <p:nvPr/>
        </p:nvSpPr>
        <p:spPr>
          <a:xfrm>
            <a:off x="3962520" y="6477120"/>
            <a:ext cx="608400" cy="2433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fld id="{BF19698F-0EFD-4181-BBF7-5305F10D2DAC}" type="slidenum">
              <a:rPr lang="en-US" sz="1200" b="0" strike="noStrike" spc="-1">
                <a:solidFill>
                  <a:srgbClr val="000000"/>
                </a:solidFill>
                <a:latin typeface="Arial"/>
                <a:ea typeface="MS PGothic"/>
              </a:rPr>
              <a:t>66</a:t>
            </a:fld>
            <a:endParaRPr lang="en-US" sz="1200" b="0" strike="noStrike" spc="-1">
              <a:latin typeface="Arial"/>
            </a:endParaRPr>
          </a:p>
        </p:txBody>
      </p:sp>
      <p:pic>
        <p:nvPicPr>
          <p:cNvPr id="3" name="Picture 2">
            <a:extLst>
              <a:ext uri="{FF2B5EF4-FFF2-40B4-BE49-F238E27FC236}">
                <a16:creationId xmlns:a16="http://schemas.microsoft.com/office/drawing/2014/main" xmlns="" id="{390D7BB3-BB6F-F560-B84A-34F228EDA092}"/>
              </a:ext>
            </a:extLst>
          </p:cNvPr>
          <p:cNvPicPr>
            <a:picLocks noChangeAspect="1"/>
          </p:cNvPicPr>
          <p:nvPr/>
        </p:nvPicPr>
        <p:blipFill>
          <a:blip r:embed="rId2"/>
          <a:stretch>
            <a:fillRect/>
          </a:stretch>
        </p:blipFill>
        <p:spPr>
          <a:xfrm>
            <a:off x="395536" y="1844824"/>
            <a:ext cx="4854272" cy="1800200"/>
          </a:xfrm>
          <a:prstGeom prst="rect">
            <a:avLst/>
          </a:prstGeom>
        </p:spPr>
      </p:pic>
      <p:sp>
        <p:nvSpPr>
          <p:cNvPr id="4" name="TextBox 3">
            <a:extLst>
              <a:ext uri="{FF2B5EF4-FFF2-40B4-BE49-F238E27FC236}">
                <a16:creationId xmlns:a16="http://schemas.microsoft.com/office/drawing/2014/main" xmlns="" id="{B38BF9A8-5860-F4F7-D319-D44F27D1F5A2}"/>
              </a:ext>
            </a:extLst>
          </p:cNvPr>
          <p:cNvSpPr txBox="1"/>
          <p:nvPr/>
        </p:nvSpPr>
        <p:spPr>
          <a:xfrm>
            <a:off x="395536" y="1081164"/>
            <a:ext cx="1368152" cy="369332"/>
          </a:xfrm>
          <a:prstGeom prst="rect">
            <a:avLst/>
          </a:prstGeom>
          <a:noFill/>
        </p:spPr>
        <p:txBody>
          <a:bodyPr wrap="square" rtlCol="0">
            <a:spAutoFit/>
          </a:bodyPr>
          <a:lstStyle/>
          <a:p>
            <a:r>
              <a:rPr lang="en-US" dirty="0">
                <a:solidFill>
                  <a:srgbClr val="FF0000"/>
                </a:solidFill>
              </a:rPr>
              <a:t>HTML  Part</a:t>
            </a:r>
          </a:p>
        </p:txBody>
      </p:sp>
    </p:spTree>
    <p:extLst>
      <p:ext uri="{BB962C8B-B14F-4D97-AF65-F5344CB8AC3E}">
        <p14:creationId xmlns:p14="http://schemas.microsoft.com/office/powerpoint/2010/main" val="8267475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CustomShape 1"/>
          <p:cNvSpPr/>
          <p:nvPr/>
        </p:nvSpPr>
        <p:spPr>
          <a:xfrm>
            <a:off x="304920" y="152280"/>
            <a:ext cx="8457120" cy="761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en-US" sz="4500" b="0" strike="noStrike" spc="-1" dirty="0">
                <a:solidFill>
                  <a:srgbClr val="293A83"/>
                </a:solidFill>
                <a:latin typeface="Calibri"/>
                <a:ea typeface="DejaVu Sans"/>
              </a:rPr>
              <a:t>Example1: Message Parser</a:t>
            </a:r>
            <a:endParaRPr lang="en-US" sz="4500" b="0" strike="noStrike" spc="-1" dirty="0">
              <a:latin typeface="Arial"/>
            </a:endParaRPr>
          </a:p>
        </p:txBody>
      </p:sp>
      <p:sp>
        <p:nvSpPr>
          <p:cNvPr id="281" name="CustomShape 2"/>
          <p:cNvSpPr/>
          <p:nvPr/>
        </p:nvSpPr>
        <p:spPr>
          <a:xfrm>
            <a:off x="304920" y="1143000"/>
            <a:ext cx="8990640" cy="51804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endParaRPr lang="en-US" sz="2700" b="0" strike="noStrike" spc="-1" dirty="0">
              <a:latin typeface="Arial"/>
            </a:endParaRPr>
          </a:p>
        </p:txBody>
      </p:sp>
      <p:sp>
        <p:nvSpPr>
          <p:cNvPr id="282" name="CustomShape 3"/>
          <p:cNvSpPr/>
          <p:nvPr/>
        </p:nvSpPr>
        <p:spPr>
          <a:xfrm>
            <a:off x="3962520" y="6477120"/>
            <a:ext cx="608400" cy="2433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fld id="{BF19698F-0EFD-4181-BBF7-5305F10D2DAC}" type="slidenum">
              <a:rPr lang="en-US" sz="1200" b="0" strike="noStrike" spc="-1">
                <a:solidFill>
                  <a:srgbClr val="000000"/>
                </a:solidFill>
                <a:latin typeface="Arial"/>
                <a:ea typeface="MS PGothic"/>
              </a:rPr>
              <a:t>67</a:t>
            </a:fld>
            <a:endParaRPr lang="en-US" sz="1200" b="0" strike="noStrike" spc="-1">
              <a:latin typeface="Arial"/>
            </a:endParaRPr>
          </a:p>
        </p:txBody>
      </p:sp>
      <p:sp>
        <p:nvSpPr>
          <p:cNvPr id="4" name="TextBox 3">
            <a:extLst>
              <a:ext uri="{FF2B5EF4-FFF2-40B4-BE49-F238E27FC236}">
                <a16:creationId xmlns:a16="http://schemas.microsoft.com/office/drawing/2014/main" xmlns="" id="{B38BF9A8-5860-F4F7-D319-D44F27D1F5A2}"/>
              </a:ext>
            </a:extLst>
          </p:cNvPr>
          <p:cNvSpPr txBox="1"/>
          <p:nvPr/>
        </p:nvSpPr>
        <p:spPr>
          <a:xfrm>
            <a:off x="395536" y="1081164"/>
            <a:ext cx="1368152" cy="369332"/>
          </a:xfrm>
          <a:prstGeom prst="rect">
            <a:avLst/>
          </a:prstGeom>
          <a:noFill/>
        </p:spPr>
        <p:txBody>
          <a:bodyPr wrap="square" rtlCol="0">
            <a:spAutoFit/>
          </a:bodyPr>
          <a:lstStyle/>
          <a:p>
            <a:r>
              <a:rPr lang="en-US" dirty="0">
                <a:solidFill>
                  <a:srgbClr val="FF0000"/>
                </a:solidFill>
              </a:rPr>
              <a:t>Java Script</a:t>
            </a:r>
          </a:p>
        </p:txBody>
      </p:sp>
      <p:pic>
        <p:nvPicPr>
          <p:cNvPr id="6" name="Picture 5">
            <a:extLst>
              <a:ext uri="{FF2B5EF4-FFF2-40B4-BE49-F238E27FC236}">
                <a16:creationId xmlns:a16="http://schemas.microsoft.com/office/drawing/2014/main" xmlns="" id="{9110C7C4-89B0-7605-52E3-3A0FAE30B2C3}"/>
              </a:ext>
            </a:extLst>
          </p:cNvPr>
          <p:cNvPicPr>
            <a:picLocks noChangeAspect="1"/>
          </p:cNvPicPr>
          <p:nvPr/>
        </p:nvPicPr>
        <p:blipFill>
          <a:blip r:embed="rId2"/>
          <a:stretch>
            <a:fillRect/>
          </a:stretch>
        </p:blipFill>
        <p:spPr>
          <a:xfrm>
            <a:off x="107504" y="1412776"/>
            <a:ext cx="5561013" cy="4725144"/>
          </a:xfrm>
          <a:prstGeom prst="rect">
            <a:avLst/>
          </a:prstGeom>
        </p:spPr>
      </p:pic>
      <p:sp>
        <p:nvSpPr>
          <p:cNvPr id="2" name="TextBox 1">
            <a:extLst>
              <a:ext uri="{FF2B5EF4-FFF2-40B4-BE49-F238E27FC236}">
                <a16:creationId xmlns:a16="http://schemas.microsoft.com/office/drawing/2014/main" xmlns="" id="{3413B1BB-2A31-0A70-AA7B-E3894912E2A1}"/>
              </a:ext>
            </a:extLst>
          </p:cNvPr>
          <p:cNvSpPr txBox="1"/>
          <p:nvPr/>
        </p:nvSpPr>
        <p:spPr>
          <a:xfrm>
            <a:off x="6732240" y="1142423"/>
            <a:ext cx="1368152" cy="369332"/>
          </a:xfrm>
          <a:prstGeom prst="rect">
            <a:avLst/>
          </a:prstGeom>
          <a:noFill/>
        </p:spPr>
        <p:txBody>
          <a:bodyPr wrap="square" rtlCol="0">
            <a:spAutoFit/>
          </a:bodyPr>
          <a:lstStyle/>
          <a:p>
            <a:r>
              <a:rPr lang="en-US" dirty="0">
                <a:solidFill>
                  <a:srgbClr val="FF0000"/>
                </a:solidFill>
              </a:rPr>
              <a:t>Output</a:t>
            </a:r>
          </a:p>
        </p:txBody>
      </p:sp>
      <p:pic>
        <p:nvPicPr>
          <p:cNvPr id="9" name="Picture 8">
            <a:extLst>
              <a:ext uri="{FF2B5EF4-FFF2-40B4-BE49-F238E27FC236}">
                <a16:creationId xmlns:a16="http://schemas.microsoft.com/office/drawing/2014/main" xmlns="" id="{AE2B2F9C-0FA8-00F4-814B-071D6C9009C7}"/>
              </a:ext>
            </a:extLst>
          </p:cNvPr>
          <p:cNvPicPr>
            <a:picLocks noChangeAspect="1"/>
          </p:cNvPicPr>
          <p:nvPr/>
        </p:nvPicPr>
        <p:blipFill>
          <a:blip r:embed="rId3"/>
          <a:stretch>
            <a:fillRect/>
          </a:stretch>
        </p:blipFill>
        <p:spPr>
          <a:xfrm>
            <a:off x="5406964" y="1803398"/>
            <a:ext cx="3629532" cy="1971950"/>
          </a:xfrm>
          <a:prstGeom prst="rect">
            <a:avLst/>
          </a:prstGeom>
        </p:spPr>
      </p:pic>
    </p:spTree>
    <p:extLst>
      <p:ext uri="{BB962C8B-B14F-4D97-AF65-F5344CB8AC3E}">
        <p14:creationId xmlns:p14="http://schemas.microsoft.com/office/powerpoint/2010/main" val="255729214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CustomShape 1"/>
          <p:cNvSpPr/>
          <p:nvPr/>
        </p:nvSpPr>
        <p:spPr>
          <a:xfrm>
            <a:off x="304920" y="152280"/>
            <a:ext cx="8457120" cy="761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en-US" sz="4500" b="0" strike="noStrike" spc="-1" dirty="0">
                <a:solidFill>
                  <a:srgbClr val="293A83"/>
                </a:solidFill>
                <a:latin typeface="Calibri"/>
                <a:ea typeface="DejaVu Sans"/>
              </a:rPr>
              <a:t>Example2: Message Parser</a:t>
            </a:r>
            <a:endParaRPr lang="en-US" sz="4500" b="0" strike="noStrike" spc="-1" dirty="0">
              <a:latin typeface="Arial"/>
            </a:endParaRPr>
          </a:p>
        </p:txBody>
      </p:sp>
      <p:sp>
        <p:nvSpPr>
          <p:cNvPr id="284" name="CustomShape 2"/>
          <p:cNvSpPr/>
          <p:nvPr/>
        </p:nvSpPr>
        <p:spPr>
          <a:xfrm>
            <a:off x="179512" y="1196752"/>
            <a:ext cx="8964488" cy="51804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nSpc>
                <a:spcPct val="100000"/>
              </a:lnSpc>
              <a:spcBef>
                <a:spcPts val="1199"/>
              </a:spcBef>
            </a:pPr>
            <a:r>
              <a:rPr lang="en-US" sz="2200" b="1" strike="noStrike" spc="-1" dirty="0">
                <a:solidFill>
                  <a:srgbClr val="0033CC"/>
                </a:solidFill>
                <a:latin typeface="Courier New"/>
                <a:ea typeface="DejaVu Sans"/>
              </a:rPr>
              <a:t>&lt;body&gt;</a:t>
            </a:r>
            <a:endParaRPr lang="en-US" sz="2200" b="0" strike="noStrike" spc="-1" dirty="0">
              <a:latin typeface="Arial"/>
            </a:endParaRPr>
          </a:p>
          <a:p>
            <a:pPr marL="343080" indent="-342000">
              <a:lnSpc>
                <a:spcPct val="100000"/>
              </a:lnSpc>
              <a:spcBef>
                <a:spcPts val="1199"/>
              </a:spcBef>
            </a:pPr>
            <a:r>
              <a:rPr lang="en-US" sz="2200" b="0" strike="noStrike" spc="-1" dirty="0">
                <a:solidFill>
                  <a:srgbClr val="000000"/>
                </a:solidFill>
                <a:latin typeface="Arial"/>
                <a:ea typeface="DejaVu Sans"/>
              </a:rPr>
              <a:t>Enter Your XML:</a:t>
            </a:r>
            <a:r>
              <a:rPr lang="en-US" sz="2200" b="1" strike="noStrike" spc="-1" dirty="0">
                <a:solidFill>
                  <a:srgbClr val="0033CC"/>
                </a:solidFill>
                <a:latin typeface="Courier New"/>
                <a:ea typeface="DejaVu Sans"/>
              </a:rPr>
              <a:t>&lt;</a:t>
            </a:r>
            <a:r>
              <a:rPr lang="en-US" sz="2200" b="1" strike="noStrike" spc="-1" dirty="0" err="1">
                <a:solidFill>
                  <a:srgbClr val="0033CC"/>
                </a:solidFill>
                <a:latin typeface="Courier New"/>
                <a:ea typeface="DejaVu Sans"/>
              </a:rPr>
              <a:t>br</a:t>
            </a:r>
            <a:r>
              <a:rPr lang="en-US" sz="2200" b="1" strike="noStrike" spc="-1" dirty="0">
                <a:solidFill>
                  <a:srgbClr val="0033CC"/>
                </a:solidFill>
                <a:latin typeface="Courier New"/>
                <a:ea typeface="DejaVu Sans"/>
              </a:rPr>
              <a:t> /&gt;</a:t>
            </a:r>
            <a:endParaRPr lang="en-US" sz="2200" b="0" strike="noStrike" spc="-1" dirty="0">
              <a:latin typeface="Arial"/>
            </a:endParaRPr>
          </a:p>
          <a:p>
            <a:pPr marL="343080" indent="-342000">
              <a:lnSpc>
                <a:spcPct val="100000"/>
              </a:lnSpc>
              <a:spcBef>
                <a:spcPts val="1199"/>
              </a:spcBef>
            </a:pPr>
            <a:r>
              <a:rPr lang="en-US" sz="2200" b="1" strike="noStrike" spc="-1" dirty="0">
                <a:solidFill>
                  <a:srgbClr val="0033CC"/>
                </a:solidFill>
                <a:latin typeface="Courier New"/>
                <a:ea typeface="DejaVu Sans"/>
              </a:rPr>
              <a:t>&lt;</a:t>
            </a:r>
            <a:r>
              <a:rPr lang="en-US" sz="2200" b="1" strike="noStrike" spc="-1" dirty="0" err="1">
                <a:solidFill>
                  <a:srgbClr val="0033CC"/>
                </a:solidFill>
                <a:latin typeface="Courier New"/>
                <a:ea typeface="DejaVu Sans"/>
              </a:rPr>
              <a:t>textarea</a:t>
            </a:r>
            <a:r>
              <a:rPr lang="en-US" sz="2200" b="1" strike="noStrike" spc="-1" dirty="0">
                <a:solidFill>
                  <a:srgbClr val="0033CC"/>
                </a:solidFill>
                <a:latin typeface="Courier New"/>
                <a:ea typeface="DejaVu Sans"/>
              </a:rPr>
              <a:t> name="</a:t>
            </a:r>
            <a:r>
              <a:rPr lang="en-US" sz="2200" b="1" strike="noStrike" spc="-1" dirty="0">
                <a:solidFill>
                  <a:srgbClr val="C00000"/>
                </a:solidFill>
                <a:latin typeface="Courier New"/>
                <a:ea typeface="DejaVu Sans"/>
              </a:rPr>
              <a:t>inputtext1</a:t>
            </a:r>
            <a:r>
              <a:rPr lang="en-US" sz="2200" b="1" strike="noStrike" spc="-1" dirty="0">
                <a:solidFill>
                  <a:srgbClr val="0033CC"/>
                </a:solidFill>
                <a:latin typeface="Courier New"/>
                <a:ea typeface="DejaVu Sans"/>
              </a:rPr>
              <a:t>" cols="70" rows="10"&gt;</a:t>
            </a:r>
            <a:r>
              <a:rPr lang="en-US" sz="2200" b="0" strike="noStrike" spc="-1" dirty="0">
                <a:solidFill>
                  <a:srgbClr val="000000"/>
                </a:solidFill>
                <a:latin typeface="Arial"/>
                <a:ea typeface="DejaVu Sans"/>
              </a:rPr>
              <a:t>&lt;root&gt;&lt;msg&gt;&lt;from&gt;</a:t>
            </a:r>
            <a:r>
              <a:rPr lang="en-US" sz="2200" b="0" strike="noStrike" spc="-1" dirty="0" err="1">
                <a:solidFill>
                  <a:srgbClr val="000000"/>
                </a:solidFill>
                <a:latin typeface="Arial"/>
                <a:ea typeface="DejaVu Sans"/>
              </a:rPr>
              <a:t>ali</a:t>
            </a:r>
            <a:r>
              <a:rPr lang="en-US" sz="2200" b="0" strike="noStrike" spc="-1" dirty="0">
                <a:solidFill>
                  <a:srgbClr val="000000"/>
                </a:solidFill>
                <a:latin typeface="Arial"/>
                <a:ea typeface="DejaVu Sans"/>
              </a:rPr>
              <a:t>&lt;/from&gt;&lt;to&gt;</a:t>
            </a:r>
            <a:r>
              <a:rPr lang="en-US" sz="2200" b="0" strike="noStrike" spc="-1" dirty="0" err="1">
                <a:solidFill>
                  <a:srgbClr val="000000"/>
                </a:solidFill>
                <a:latin typeface="Arial"/>
                <a:ea typeface="DejaVu Sans"/>
              </a:rPr>
              <a:t>reza</a:t>
            </a:r>
            <a:r>
              <a:rPr lang="en-US" sz="2200" b="0" strike="noStrike" spc="-1" dirty="0">
                <a:solidFill>
                  <a:srgbClr val="000000"/>
                </a:solidFill>
                <a:latin typeface="Arial"/>
                <a:ea typeface="DejaVu Sans"/>
              </a:rPr>
              <a:t>&lt;/to&gt;&lt;body&gt;</a:t>
            </a:r>
          </a:p>
          <a:p>
            <a:pPr marL="343080" indent="-342000">
              <a:lnSpc>
                <a:spcPct val="100000"/>
              </a:lnSpc>
              <a:spcBef>
                <a:spcPts val="1199"/>
              </a:spcBef>
            </a:pPr>
            <a:r>
              <a:rPr lang="en-US" sz="2200" b="0" strike="noStrike" spc="-1" dirty="0">
                <a:solidFill>
                  <a:srgbClr val="000000"/>
                </a:solidFill>
                <a:latin typeface="Arial"/>
                <a:ea typeface="DejaVu Sans"/>
              </a:rPr>
              <a:t>    </a:t>
            </a:r>
            <a:r>
              <a:rPr lang="en-US" sz="2200" b="0" strike="noStrike" spc="-1" dirty="0" err="1">
                <a:solidFill>
                  <a:srgbClr val="000000"/>
                </a:solidFill>
                <a:latin typeface="Arial"/>
                <a:ea typeface="DejaVu Sans"/>
              </a:rPr>
              <a:t>halamkhobe</a:t>
            </a:r>
            <a:r>
              <a:rPr lang="en-US" sz="2200" b="0" strike="noStrike" spc="-1" dirty="0">
                <a:solidFill>
                  <a:srgbClr val="000000"/>
                </a:solidFill>
                <a:latin typeface="Arial"/>
                <a:ea typeface="DejaVu Sans"/>
              </a:rPr>
              <a:t>&lt;/body&gt;&lt;/msg&gt;&lt;msg&gt;&lt;from&gt;</a:t>
            </a:r>
            <a:r>
              <a:rPr lang="en-US" sz="2200" b="0" strike="noStrike" spc="-1" dirty="0" err="1">
                <a:solidFill>
                  <a:srgbClr val="000000"/>
                </a:solidFill>
                <a:latin typeface="Arial"/>
                <a:ea typeface="DejaVu Sans"/>
              </a:rPr>
              <a:t>hassan</a:t>
            </a:r>
            <a:r>
              <a:rPr lang="en-US" sz="2200" b="0" strike="noStrike" spc="-1" dirty="0">
                <a:solidFill>
                  <a:srgbClr val="000000"/>
                </a:solidFill>
                <a:latin typeface="Arial"/>
                <a:ea typeface="DejaVu Sans"/>
              </a:rPr>
              <a:t>&lt;/from&gt;&lt;to&gt;</a:t>
            </a:r>
            <a:r>
              <a:rPr lang="en-US" sz="2200" b="0" strike="noStrike" spc="-1" dirty="0" err="1">
                <a:solidFill>
                  <a:srgbClr val="000000"/>
                </a:solidFill>
                <a:latin typeface="Arial"/>
                <a:ea typeface="DejaVu Sans"/>
              </a:rPr>
              <a:t>helia</a:t>
            </a:r>
            <a:endParaRPr lang="en-US" sz="2200" b="0" strike="noStrike" spc="-1" dirty="0">
              <a:solidFill>
                <a:srgbClr val="000000"/>
              </a:solidFill>
              <a:latin typeface="Arial"/>
              <a:ea typeface="DejaVu Sans"/>
            </a:endParaRPr>
          </a:p>
          <a:p>
            <a:pPr marL="343080" indent="-342000">
              <a:lnSpc>
                <a:spcPct val="100000"/>
              </a:lnSpc>
              <a:spcBef>
                <a:spcPts val="1199"/>
              </a:spcBef>
            </a:pPr>
            <a:r>
              <a:rPr lang="en-US" sz="2200" b="0" strike="noStrike" spc="-1" dirty="0">
                <a:solidFill>
                  <a:srgbClr val="000000"/>
                </a:solidFill>
                <a:latin typeface="Arial"/>
                <a:ea typeface="DejaVu Sans"/>
              </a:rPr>
              <a:t>    &lt;/to&gt;&lt;body&gt;How are u&lt;/body&gt;&lt;/msg&gt;&lt;/root&gt; </a:t>
            </a:r>
            <a:r>
              <a:rPr lang="en-US" sz="2200" b="1" spc="-1" dirty="0">
                <a:solidFill>
                  <a:srgbClr val="0033CC"/>
                </a:solidFill>
                <a:latin typeface="Courier New"/>
              </a:rPr>
              <a:t>&lt;/</a:t>
            </a:r>
            <a:r>
              <a:rPr lang="en-US" sz="2200" b="1" spc="-1" dirty="0" err="1">
                <a:solidFill>
                  <a:srgbClr val="0033CC"/>
                </a:solidFill>
                <a:latin typeface="Courier New"/>
              </a:rPr>
              <a:t>textarea</a:t>
            </a:r>
            <a:r>
              <a:rPr lang="en-US" sz="2200" b="1" spc="-1" dirty="0">
                <a:solidFill>
                  <a:srgbClr val="0033CC"/>
                </a:solidFill>
                <a:latin typeface="Courier New"/>
              </a:rPr>
              <a:t>&gt;</a:t>
            </a:r>
          </a:p>
          <a:p>
            <a:pPr marL="343080" indent="-342000">
              <a:lnSpc>
                <a:spcPct val="100000"/>
              </a:lnSpc>
              <a:spcBef>
                <a:spcPts val="1199"/>
              </a:spcBef>
            </a:pPr>
            <a:r>
              <a:rPr lang="en-US" sz="2200" b="1" strike="noStrike" spc="-1" dirty="0">
                <a:solidFill>
                  <a:srgbClr val="0033CC"/>
                </a:solidFill>
                <a:latin typeface="Courier New"/>
                <a:ea typeface="DejaVu Sans"/>
              </a:rPr>
              <a:t>&lt;input type="button" onclick="</a:t>
            </a:r>
            <a:r>
              <a:rPr lang="en-US" sz="2200" b="1" strike="noStrike" spc="-1" dirty="0" err="1">
                <a:solidFill>
                  <a:srgbClr val="C00000"/>
                </a:solidFill>
                <a:latin typeface="Courier New"/>
                <a:ea typeface="DejaVu Sans"/>
              </a:rPr>
              <a:t>parseXML</a:t>
            </a:r>
            <a:r>
              <a:rPr lang="en-US" sz="2200" b="1" strike="noStrike" spc="-1" dirty="0">
                <a:solidFill>
                  <a:srgbClr val="C00000"/>
                </a:solidFill>
                <a:latin typeface="Courier New"/>
                <a:ea typeface="DejaVu Sans"/>
              </a:rPr>
              <a:t>()</a:t>
            </a:r>
            <a:r>
              <a:rPr lang="en-US" sz="2200" b="1" strike="noStrike" spc="-1" dirty="0">
                <a:solidFill>
                  <a:srgbClr val="0033CC"/>
                </a:solidFill>
                <a:latin typeface="Courier New"/>
                <a:ea typeface="DejaVu Sans"/>
              </a:rPr>
              <a:t>" value="Parse" /&gt; &lt;</a:t>
            </a:r>
            <a:r>
              <a:rPr lang="en-US" sz="2200" b="1" strike="noStrike" spc="-1" dirty="0" err="1">
                <a:solidFill>
                  <a:srgbClr val="0033CC"/>
                </a:solidFill>
                <a:latin typeface="Courier New"/>
                <a:ea typeface="DejaVu Sans"/>
              </a:rPr>
              <a:t>br</a:t>
            </a:r>
            <a:r>
              <a:rPr lang="en-US" sz="2200" b="1" strike="noStrike" spc="-1" dirty="0">
                <a:solidFill>
                  <a:srgbClr val="0033CC"/>
                </a:solidFill>
                <a:latin typeface="Courier New"/>
                <a:ea typeface="DejaVu Sans"/>
              </a:rPr>
              <a:t> /&gt;</a:t>
            </a:r>
            <a:endParaRPr lang="en-US" sz="2200" b="0" strike="noStrike" spc="-1" dirty="0">
              <a:latin typeface="Arial"/>
            </a:endParaRPr>
          </a:p>
          <a:p>
            <a:pPr marL="343080" indent="-342000">
              <a:lnSpc>
                <a:spcPct val="100000"/>
              </a:lnSpc>
              <a:spcBef>
                <a:spcPts val="1199"/>
              </a:spcBef>
            </a:pPr>
            <a:r>
              <a:rPr lang="en-US" sz="2200" b="1" strike="noStrike" spc="-1" dirty="0">
                <a:solidFill>
                  <a:srgbClr val="0033CC"/>
                </a:solidFill>
                <a:latin typeface="Courier New"/>
                <a:ea typeface="DejaVu Sans"/>
              </a:rPr>
              <a:t>&lt;div id="</a:t>
            </a:r>
            <a:r>
              <a:rPr lang="en-US" sz="2200" b="1" strike="noStrike" spc="-1" dirty="0" err="1">
                <a:solidFill>
                  <a:srgbClr val="C00000"/>
                </a:solidFill>
                <a:latin typeface="Courier New"/>
                <a:ea typeface="DejaVu Sans"/>
              </a:rPr>
              <a:t>outputdiv</a:t>
            </a:r>
            <a:r>
              <a:rPr lang="en-US" sz="2200" b="1" strike="noStrike" spc="-1" dirty="0">
                <a:solidFill>
                  <a:srgbClr val="0033CC"/>
                </a:solidFill>
                <a:latin typeface="Courier New"/>
                <a:ea typeface="DejaVu Sans"/>
              </a:rPr>
              <a:t>" style="</a:t>
            </a:r>
            <a:r>
              <a:rPr lang="en-US" sz="2200" b="1" strike="noStrike" spc="-1" dirty="0" err="1">
                <a:solidFill>
                  <a:srgbClr val="0033CC"/>
                </a:solidFill>
                <a:latin typeface="Courier New"/>
                <a:ea typeface="DejaVu Sans"/>
              </a:rPr>
              <a:t>border-style:solid</a:t>
            </a:r>
            <a:r>
              <a:rPr lang="en-US" sz="2200" b="1" strike="noStrike" spc="-1" dirty="0">
                <a:solidFill>
                  <a:srgbClr val="0033CC"/>
                </a:solidFill>
                <a:latin typeface="Courier New"/>
                <a:ea typeface="DejaVu Sans"/>
              </a:rPr>
              <a:t>; border-width:1px; width:70%;"&gt;&lt;/div&gt;</a:t>
            </a:r>
            <a:endParaRPr lang="en-US" sz="2200" b="0" strike="noStrike" spc="-1" dirty="0">
              <a:latin typeface="Arial"/>
            </a:endParaRPr>
          </a:p>
          <a:p>
            <a:pPr marL="343080" indent="-342000">
              <a:lnSpc>
                <a:spcPct val="100000"/>
              </a:lnSpc>
              <a:spcBef>
                <a:spcPts val="1199"/>
              </a:spcBef>
            </a:pPr>
            <a:r>
              <a:rPr lang="en-US" sz="2200" b="1" strike="noStrike" spc="-1" dirty="0">
                <a:solidFill>
                  <a:srgbClr val="0033CC"/>
                </a:solidFill>
                <a:latin typeface="Courier New"/>
                <a:ea typeface="DejaVu Sans"/>
              </a:rPr>
              <a:t>&lt;/body&gt;</a:t>
            </a:r>
            <a:endParaRPr lang="en-US" sz="2200" b="0" strike="noStrike" spc="-1" dirty="0">
              <a:latin typeface="Arial"/>
            </a:endParaRPr>
          </a:p>
          <a:p>
            <a:pPr marL="343080" indent="-342000">
              <a:lnSpc>
                <a:spcPct val="100000"/>
              </a:lnSpc>
              <a:spcBef>
                <a:spcPts val="1199"/>
              </a:spcBef>
            </a:pPr>
            <a:endParaRPr lang="en-US" sz="2400" b="0" strike="noStrike" spc="-1" dirty="0">
              <a:latin typeface="Arial"/>
            </a:endParaRPr>
          </a:p>
        </p:txBody>
      </p:sp>
      <p:sp>
        <p:nvSpPr>
          <p:cNvPr id="285" name="CustomShape 3"/>
          <p:cNvSpPr/>
          <p:nvPr/>
        </p:nvSpPr>
        <p:spPr>
          <a:xfrm>
            <a:off x="3962520" y="6477120"/>
            <a:ext cx="608400" cy="2433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fld id="{C0850678-E264-4D89-A5B1-48DDB80B45A7}" type="slidenum">
              <a:rPr lang="en-US" sz="1200" b="0" strike="noStrike" spc="-1">
                <a:solidFill>
                  <a:srgbClr val="000000"/>
                </a:solidFill>
                <a:latin typeface="Arial"/>
                <a:ea typeface="MS PGothic"/>
              </a:rPr>
              <a:t>68</a:t>
            </a:fld>
            <a:endParaRPr lang="en-US" sz="1200" b="0" strike="noStrike" spc="-1">
              <a:latin typeface="Aria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CustomShape 1"/>
          <p:cNvSpPr/>
          <p:nvPr/>
        </p:nvSpPr>
        <p:spPr>
          <a:xfrm>
            <a:off x="304920" y="152280"/>
            <a:ext cx="8457120" cy="761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en-US" sz="4500" b="0" strike="noStrike" spc="-1">
                <a:solidFill>
                  <a:srgbClr val="293A83"/>
                </a:solidFill>
                <a:latin typeface="Calibri"/>
                <a:ea typeface="DejaVu Sans"/>
              </a:rPr>
              <a:t>Example2: Message Parser</a:t>
            </a:r>
            <a:endParaRPr lang="en-US" sz="4500" b="0" strike="noStrike" spc="-1">
              <a:latin typeface="Arial"/>
            </a:endParaRPr>
          </a:p>
        </p:txBody>
      </p:sp>
      <p:sp>
        <p:nvSpPr>
          <p:cNvPr id="287" name="CustomShape 2"/>
          <p:cNvSpPr/>
          <p:nvPr/>
        </p:nvSpPr>
        <p:spPr>
          <a:xfrm>
            <a:off x="304920" y="1143000"/>
            <a:ext cx="8380800" cy="51804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nSpc>
                <a:spcPct val="100000"/>
              </a:lnSpc>
              <a:spcBef>
                <a:spcPts val="201"/>
              </a:spcBef>
            </a:pPr>
            <a:r>
              <a:rPr lang="en-US" sz="1600" b="1" strike="noStrike" spc="-1" dirty="0">
                <a:solidFill>
                  <a:srgbClr val="000000"/>
                </a:solidFill>
                <a:latin typeface="Courier New"/>
                <a:ea typeface="DejaVu Sans"/>
              </a:rPr>
              <a:t>function </a:t>
            </a:r>
            <a:r>
              <a:rPr lang="en-US" sz="1600" b="1" strike="noStrike" spc="-1" dirty="0" err="1">
                <a:solidFill>
                  <a:srgbClr val="000000"/>
                </a:solidFill>
                <a:latin typeface="Courier New"/>
                <a:ea typeface="DejaVu Sans"/>
              </a:rPr>
              <a:t>parseXML</a:t>
            </a:r>
            <a:r>
              <a:rPr lang="en-US" sz="1600" b="1" strike="noStrike" spc="-1" dirty="0">
                <a:solidFill>
                  <a:srgbClr val="000000"/>
                </a:solidFill>
                <a:latin typeface="Courier New"/>
                <a:ea typeface="DejaVu Sans"/>
              </a:rPr>
              <a:t>(){</a:t>
            </a:r>
            <a:endParaRPr lang="en-US" sz="1600" b="0" strike="noStrike" spc="-1" dirty="0">
              <a:latin typeface="Arial"/>
            </a:endParaRPr>
          </a:p>
          <a:p>
            <a:pPr marL="343080" indent="-342000">
              <a:lnSpc>
                <a:spcPct val="100000"/>
              </a:lnSpc>
              <a:spcBef>
                <a:spcPts val="201"/>
              </a:spcBef>
            </a:pPr>
            <a:r>
              <a:rPr lang="en-US" sz="1600" b="1" strike="noStrike" spc="-1" dirty="0">
                <a:solidFill>
                  <a:srgbClr val="000000"/>
                </a:solidFill>
                <a:latin typeface="Courier New"/>
                <a:ea typeface="DejaVu Sans"/>
              </a:rPr>
              <a:t>	output = "";</a:t>
            </a:r>
            <a:endParaRPr lang="en-US" sz="1600" b="0" strike="noStrike" spc="-1" dirty="0">
              <a:latin typeface="Arial"/>
            </a:endParaRPr>
          </a:p>
          <a:p>
            <a:pPr marL="343080" indent="-342000">
              <a:lnSpc>
                <a:spcPct val="100000"/>
              </a:lnSpc>
              <a:spcBef>
                <a:spcPts val="201"/>
              </a:spcBef>
            </a:pPr>
            <a:r>
              <a:rPr lang="en-US" sz="1600" b="1" strike="noStrike" spc="-1" dirty="0">
                <a:solidFill>
                  <a:srgbClr val="000000"/>
                </a:solidFill>
                <a:latin typeface="Courier New"/>
                <a:ea typeface="DejaVu Sans"/>
              </a:rPr>
              <a:t>	input = </a:t>
            </a:r>
            <a:r>
              <a:rPr lang="en-US" sz="1600" b="1" strike="noStrike" spc="-1" dirty="0" err="1">
                <a:solidFill>
                  <a:srgbClr val="000000"/>
                </a:solidFill>
                <a:latin typeface="Courier New"/>
                <a:ea typeface="DejaVu Sans"/>
              </a:rPr>
              <a:t>document.getElementsByName</a:t>
            </a:r>
            <a:r>
              <a:rPr lang="en-US" sz="1600" b="1" strike="noStrike" spc="-1" dirty="0">
                <a:solidFill>
                  <a:srgbClr val="000000"/>
                </a:solidFill>
                <a:latin typeface="Courier New"/>
                <a:ea typeface="DejaVu Sans"/>
              </a:rPr>
              <a:t>("</a:t>
            </a:r>
            <a:r>
              <a:rPr lang="en-US" sz="1600" b="1" strike="noStrike" spc="-1" dirty="0">
                <a:solidFill>
                  <a:srgbClr val="C00000"/>
                </a:solidFill>
                <a:latin typeface="Courier New"/>
                <a:ea typeface="DejaVu Sans"/>
              </a:rPr>
              <a:t>inputtext1</a:t>
            </a:r>
            <a:r>
              <a:rPr lang="en-US" sz="1600" b="1" strike="noStrike" spc="-1" dirty="0">
                <a:solidFill>
                  <a:srgbClr val="000000"/>
                </a:solidFill>
                <a:latin typeface="Courier New"/>
                <a:ea typeface="DejaVu Sans"/>
              </a:rPr>
              <a:t>")[0].value;</a:t>
            </a:r>
            <a:endParaRPr lang="en-US" sz="1600" b="0" strike="noStrike" spc="-1" dirty="0">
              <a:latin typeface="Arial"/>
            </a:endParaRPr>
          </a:p>
          <a:p>
            <a:pPr marL="343080" indent="-342000">
              <a:lnSpc>
                <a:spcPct val="100000"/>
              </a:lnSpc>
              <a:spcBef>
                <a:spcPts val="201"/>
              </a:spcBef>
            </a:pPr>
            <a:r>
              <a:rPr lang="en-US" sz="1600" b="1" strike="noStrike" spc="-1" dirty="0">
                <a:solidFill>
                  <a:srgbClr val="000000"/>
                </a:solidFill>
                <a:latin typeface="Courier New"/>
                <a:ea typeface="DejaVu Sans"/>
              </a:rPr>
              <a:t>	parser = new </a:t>
            </a:r>
            <a:r>
              <a:rPr lang="en-US" sz="1600" b="1" strike="noStrike" spc="-1" dirty="0" err="1">
                <a:solidFill>
                  <a:srgbClr val="C00000"/>
                </a:solidFill>
                <a:latin typeface="Courier New"/>
                <a:ea typeface="DejaVu Sans"/>
              </a:rPr>
              <a:t>DOMParser</a:t>
            </a:r>
            <a:r>
              <a:rPr lang="en-US" sz="1600" b="1" strike="noStrike" spc="-1" dirty="0">
                <a:solidFill>
                  <a:srgbClr val="000000"/>
                </a:solidFill>
                <a:latin typeface="Courier New"/>
                <a:ea typeface="DejaVu Sans"/>
              </a:rPr>
              <a:t>();</a:t>
            </a:r>
            <a:endParaRPr lang="en-US" sz="1600" b="0" strike="noStrike" spc="-1" dirty="0">
              <a:latin typeface="Arial"/>
            </a:endParaRPr>
          </a:p>
          <a:p>
            <a:pPr marL="343080" indent="-342000">
              <a:lnSpc>
                <a:spcPct val="100000"/>
              </a:lnSpc>
              <a:spcBef>
                <a:spcPts val="201"/>
              </a:spcBef>
            </a:pPr>
            <a:r>
              <a:rPr lang="en-US" sz="1600" b="1" strike="noStrike" spc="-1" dirty="0">
                <a:solidFill>
                  <a:srgbClr val="000000"/>
                </a:solidFill>
                <a:latin typeface="Courier New"/>
                <a:ea typeface="DejaVu Sans"/>
              </a:rPr>
              <a:t>	</a:t>
            </a:r>
            <a:r>
              <a:rPr lang="en-US" sz="1600" b="1" strike="noStrike" spc="-1" dirty="0" err="1">
                <a:solidFill>
                  <a:srgbClr val="000000"/>
                </a:solidFill>
                <a:latin typeface="Courier New"/>
                <a:ea typeface="DejaVu Sans"/>
              </a:rPr>
              <a:t>xmlDoc</a:t>
            </a:r>
            <a:r>
              <a:rPr lang="en-US" sz="1600" b="1" strike="noStrike" spc="-1" dirty="0">
                <a:solidFill>
                  <a:srgbClr val="000000"/>
                </a:solidFill>
                <a:latin typeface="Courier New"/>
                <a:ea typeface="DejaVu Sans"/>
              </a:rPr>
              <a:t> = </a:t>
            </a:r>
            <a:r>
              <a:rPr lang="en-US" sz="1600" b="1" strike="noStrike" spc="-1" dirty="0" err="1">
                <a:solidFill>
                  <a:srgbClr val="C00000"/>
                </a:solidFill>
                <a:latin typeface="Courier New"/>
                <a:ea typeface="DejaVu Sans"/>
              </a:rPr>
              <a:t>parser.parseFromString</a:t>
            </a:r>
            <a:r>
              <a:rPr lang="en-US" sz="1600" b="1" strike="noStrike" spc="-1" dirty="0">
                <a:solidFill>
                  <a:srgbClr val="C00000"/>
                </a:solidFill>
                <a:latin typeface="Courier New"/>
                <a:ea typeface="DejaVu Sans"/>
              </a:rPr>
              <a:t>(</a:t>
            </a:r>
            <a:r>
              <a:rPr lang="en-US" sz="1600" b="1" strike="noStrike" spc="-1" dirty="0" err="1">
                <a:solidFill>
                  <a:srgbClr val="C00000"/>
                </a:solidFill>
                <a:latin typeface="Courier New"/>
                <a:ea typeface="DejaVu Sans"/>
              </a:rPr>
              <a:t>input,"text</a:t>
            </a:r>
            <a:r>
              <a:rPr lang="en-US" sz="1600" b="1" strike="noStrike" spc="-1" dirty="0">
                <a:solidFill>
                  <a:srgbClr val="C00000"/>
                </a:solidFill>
                <a:latin typeface="Courier New"/>
                <a:ea typeface="DejaVu Sans"/>
              </a:rPr>
              <a:t>/xml");</a:t>
            </a:r>
            <a:endParaRPr lang="en-US" sz="1600" b="0" strike="noStrike" spc="-1" dirty="0">
              <a:latin typeface="Arial"/>
            </a:endParaRPr>
          </a:p>
          <a:p>
            <a:pPr marL="343080" indent="-342000">
              <a:lnSpc>
                <a:spcPct val="100000"/>
              </a:lnSpc>
              <a:spcBef>
                <a:spcPts val="201"/>
              </a:spcBef>
            </a:pPr>
            <a:r>
              <a:rPr lang="en-US" sz="1600" b="1" strike="noStrike" spc="-1" dirty="0">
                <a:solidFill>
                  <a:srgbClr val="000000"/>
                </a:solidFill>
                <a:latin typeface="Courier New"/>
                <a:ea typeface="DejaVu Sans"/>
              </a:rPr>
              <a:t>	messages = </a:t>
            </a:r>
            <a:r>
              <a:rPr lang="en-US" sz="1600" b="1" strike="noStrike" spc="-1" dirty="0" err="1">
                <a:solidFill>
                  <a:srgbClr val="000000"/>
                </a:solidFill>
                <a:latin typeface="Courier New"/>
                <a:ea typeface="DejaVu Sans"/>
              </a:rPr>
              <a:t>xmlDoc.getElementsByTagName</a:t>
            </a:r>
            <a:r>
              <a:rPr lang="en-US" sz="1600" b="1" strike="noStrike" spc="-1" dirty="0">
                <a:solidFill>
                  <a:srgbClr val="000000"/>
                </a:solidFill>
                <a:latin typeface="Courier New"/>
                <a:ea typeface="DejaVu Sans"/>
              </a:rPr>
              <a:t>("root")[0].children;</a:t>
            </a:r>
            <a:endParaRPr lang="en-US" sz="1600" b="0" strike="noStrike" spc="-1" dirty="0">
              <a:latin typeface="Arial"/>
            </a:endParaRPr>
          </a:p>
          <a:p>
            <a:pPr marL="343080" indent="-342000">
              <a:lnSpc>
                <a:spcPct val="100000"/>
              </a:lnSpc>
              <a:spcBef>
                <a:spcPts val="201"/>
              </a:spcBef>
            </a:pPr>
            <a:r>
              <a:rPr lang="en-US" sz="1600" b="1" strike="noStrike" spc="-1" dirty="0">
                <a:solidFill>
                  <a:srgbClr val="000000"/>
                </a:solidFill>
                <a:latin typeface="Courier New"/>
                <a:ea typeface="DejaVu Sans"/>
              </a:rPr>
              <a:t>	for(</a:t>
            </a:r>
            <a:r>
              <a:rPr lang="en-US" sz="1600" b="1" strike="noStrike" spc="-1" dirty="0" err="1">
                <a:solidFill>
                  <a:srgbClr val="000000"/>
                </a:solidFill>
                <a:latin typeface="Courier New"/>
                <a:ea typeface="DejaVu Sans"/>
              </a:rPr>
              <a:t>i</a:t>
            </a:r>
            <a:r>
              <a:rPr lang="en-US" sz="1600" b="1" strike="noStrike" spc="-1" dirty="0">
                <a:solidFill>
                  <a:srgbClr val="000000"/>
                </a:solidFill>
                <a:latin typeface="Courier New"/>
                <a:ea typeface="DejaVu Sans"/>
              </a:rPr>
              <a:t>=0; </a:t>
            </a:r>
            <a:r>
              <a:rPr lang="en-US" sz="1600" b="1" strike="noStrike" spc="-1" dirty="0" err="1">
                <a:solidFill>
                  <a:srgbClr val="000000"/>
                </a:solidFill>
                <a:latin typeface="Courier New"/>
                <a:ea typeface="DejaVu Sans"/>
              </a:rPr>
              <a:t>i</a:t>
            </a:r>
            <a:r>
              <a:rPr lang="en-US" sz="1600" b="1" strike="noStrike" spc="-1" dirty="0">
                <a:solidFill>
                  <a:srgbClr val="000000"/>
                </a:solidFill>
                <a:latin typeface="Courier New"/>
                <a:ea typeface="DejaVu Sans"/>
              </a:rPr>
              <a:t> &lt; </a:t>
            </a:r>
            <a:r>
              <a:rPr lang="en-US" sz="1600" b="1" strike="noStrike" spc="-1" dirty="0" err="1">
                <a:solidFill>
                  <a:srgbClr val="000000"/>
                </a:solidFill>
                <a:latin typeface="Courier New"/>
                <a:ea typeface="DejaVu Sans"/>
              </a:rPr>
              <a:t>messages.length</a:t>
            </a:r>
            <a:r>
              <a:rPr lang="en-US" sz="1600" b="1" strike="noStrike" spc="-1" dirty="0">
                <a:solidFill>
                  <a:srgbClr val="000000"/>
                </a:solidFill>
                <a:latin typeface="Courier New"/>
                <a:ea typeface="DejaVu Sans"/>
              </a:rPr>
              <a:t>; </a:t>
            </a:r>
            <a:r>
              <a:rPr lang="en-US" sz="1600" b="1" strike="noStrike" spc="-1" dirty="0" err="1">
                <a:solidFill>
                  <a:srgbClr val="000000"/>
                </a:solidFill>
                <a:latin typeface="Courier New"/>
                <a:ea typeface="DejaVu Sans"/>
              </a:rPr>
              <a:t>i</a:t>
            </a:r>
            <a:r>
              <a:rPr lang="en-US" sz="1600" b="1" strike="noStrike" spc="-1" dirty="0">
                <a:solidFill>
                  <a:srgbClr val="000000"/>
                </a:solidFill>
                <a:latin typeface="Courier New"/>
                <a:ea typeface="DejaVu Sans"/>
              </a:rPr>
              <a:t>++){</a:t>
            </a:r>
            <a:endParaRPr lang="en-US" sz="1600" b="0" strike="noStrike" spc="-1" dirty="0">
              <a:latin typeface="Arial"/>
            </a:endParaRPr>
          </a:p>
          <a:p>
            <a:pPr marL="343080" indent="-342000">
              <a:lnSpc>
                <a:spcPct val="100000"/>
              </a:lnSpc>
              <a:spcBef>
                <a:spcPts val="201"/>
              </a:spcBef>
            </a:pPr>
            <a:r>
              <a:rPr lang="en-US" sz="1600" b="1" strike="noStrike" spc="-1" dirty="0">
                <a:solidFill>
                  <a:srgbClr val="000000"/>
                </a:solidFill>
                <a:latin typeface="Courier New"/>
                <a:ea typeface="DejaVu Sans"/>
              </a:rPr>
              <a:t>		msg = messages[</a:t>
            </a:r>
            <a:r>
              <a:rPr lang="en-US" sz="1600" b="1" strike="noStrike" spc="-1" dirty="0" err="1">
                <a:solidFill>
                  <a:srgbClr val="000000"/>
                </a:solidFill>
                <a:latin typeface="Courier New"/>
                <a:ea typeface="DejaVu Sans"/>
              </a:rPr>
              <a:t>i</a:t>
            </a:r>
            <a:r>
              <a:rPr lang="en-US" sz="1600" b="1" strike="noStrike" spc="-1" dirty="0">
                <a:solidFill>
                  <a:srgbClr val="000000"/>
                </a:solidFill>
                <a:latin typeface="Courier New"/>
                <a:ea typeface="DejaVu Sans"/>
              </a:rPr>
              <a:t>];</a:t>
            </a:r>
            <a:endParaRPr lang="en-US" sz="1600" b="0" strike="noStrike" spc="-1" dirty="0">
              <a:latin typeface="Arial"/>
            </a:endParaRPr>
          </a:p>
          <a:p>
            <a:pPr marL="343080" indent="-342000">
              <a:lnSpc>
                <a:spcPct val="100000"/>
              </a:lnSpc>
              <a:spcBef>
                <a:spcPts val="201"/>
              </a:spcBef>
            </a:pPr>
            <a:r>
              <a:rPr lang="en-US" sz="1600" b="1" strike="noStrike" spc="-1" dirty="0">
                <a:solidFill>
                  <a:srgbClr val="000000"/>
                </a:solidFill>
                <a:latin typeface="Courier New"/>
                <a:ea typeface="DejaVu Sans"/>
              </a:rPr>
              <a:t>		</a:t>
            </a:r>
            <a:r>
              <a:rPr lang="en-US" sz="1600" b="1" strike="noStrike" spc="-1" dirty="0" err="1">
                <a:solidFill>
                  <a:srgbClr val="000000"/>
                </a:solidFill>
                <a:latin typeface="Courier New"/>
                <a:ea typeface="DejaVu Sans"/>
              </a:rPr>
              <a:t>fromText</a:t>
            </a:r>
            <a:r>
              <a:rPr lang="en-US" sz="1600" b="1" strike="noStrike" spc="-1" dirty="0">
                <a:solidFill>
                  <a:srgbClr val="000000"/>
                </a:solidFill>
                <a:latin typeface="Courier New"/>
                <a:ea typeface="DejaVu Sans"/>
              </a:rPr>
              <a:t> =  </a:t>
            </a:r>
            <a:r>
              <a:rPr lang="en-US" sz="1600" b="1" strike="noStrike" spc="-1" dirty="0" err="1">
                <a:latin typeface="Courier New"/>
                <a:ea typeface="DejaVu Sans"/>
              </a:rPr>
              <a:t>msg.getElementsByTagName</a:t>
            </a:r>
            <a:r>
              <a:rPr lang="en-US" sz="1600" b="1" strike="noStrike" spc="-1" dirty="0">
                <a:latin typeface="Courier New"/>
                <a:ea typeface="DejaVu Sans"/>
              </a:rPr>
              <a:t>("from")[0].</a:t>
            </a:r>
            <a:r>
              <a:rPr lang="en-US" sz="1600" b="1" strike="noStrike" spc="-1" dirty="0" err="1">
                <a:latin typeface="Courier New"/>
                <a:ea typeface="DejaVu Sans"/>
              </a:rPr>
              <a:t>childNodes</a:t>
            </a:r>
            <a:r>
              <a:rPr lang="en-US" sz="1600" b="1" strike="noStrike" spc="-1" dirty="0">
                <a:latin typeface="Courier New"/>
                <a:ea typeface="DejaVu Sans"/>
              </a:rPr>
              <a:t>[0].</a:t>
            </a:r>
            <a:r>
              <a:rPr lang="en-US" sz="1600" b="1" strike="noStrike" spc="-1" dirty="0" err="1">
                <a:latin typeface="Courier New"/>
                <a:ea typeface="DejaVu Sans"/>
              </a:rPr>
              <a:t>nodeValue</a:t>
            </a:r>
            <a:r>
              <a:rPr lang="en-US" sz="1600" b="1" strike="noStrike" spc="-1" dirty="0">
                <a:latin typeface="Courier New"/>
                <a:ea typeface="DejaVu Sans"/>
              </a:rPr>
              <a:t>;</a:t>
            </a:r>
            <a:endParaRPr lang="en-US" sz="1600" b="0" strike="noStrike" spc="-1" dirty="0">
              <a:latin typeface="Arial"/>
            </a:endParaRPr>
          </a:p>
          <a:p>
            <a:pPr marL="343080" indent="-342000">
              <a:lnSpc>
                <a:spcPct val="100000"/>
              </a:lnSpc>
              <a:spcBef>
                <a:spcPts val="201"/>
              </a:spcBef>
            </a:pPr>
            <a:r>
              <a:rPr lang="en-US" sz="1600" b="1" strike="noStrike" spc="-1" dirty="0">
                <a:solidFill>
                  <a:srgbClr val="000000"/>
                </a:solidFill>
                <a:latin typeface="Courier New"/>
                <a:ea typeface="DejaVu Sans"/>
              </a:rPr>
              <a:t>		</a:t>
            </a:r>
            <a:r>
              <a:rPr lang="en-US" sz="1600" b="1" strike="noStrike" spc="-1" dirty="0" err="1">
                <a:solidFill>
                  <a:srgbClr val="000000"/>
                </a:solidFill>
                <a:latin typeface="Courier New"/>
                <a:ea typeface="DejaVu Sans"/>
              </a:rPr>
              <a:t>toText</a:t>
            </a:r>
            <a:r>
              <a:rPr lang="en-US" sz="1600" b="1" strike="noStrike" spc="-1" dirty="0">
                <a:solidFill>
                  <a:srgbClr val="000000"/>
                </a:solidFill>
                <a:latin typeface="Courier New"/>
                <a:ea typeface="DejaVu Sans"/>
              </a:rPr>
              <a:t> = </a:t>
            </a:r>
            <a:r>
              <a:rPr lang="en-US" sz="1600" b="1" strike="noStrike" spc="-1" dirty="0" err="1">
                <a:solidFill>
                  <a:srgbClr val="000000"/>
                </a:solidFill>
                <a:latin typeface="Courier New"/>
                <a:ea typeface="DejaVu Sans"/>
              </a:rPr>
              <a:t>msg.getElementsByTagName</a:t>
            </a:r>
            <a:r>
              <a:rPr lang="en-US" sz="1600" b="1" strike="noStrike" spc="-1" dirty="0">
                <a:solidFill>
                  <a:srgbClr val="000000"/>
                </a:solidFill>
                <a:latin typeface="Courier New"/>
                <a:ea typeface="DejaVu Sans"/>
              </a:rPr>
              <a:t>("to")[0];.</a:t>
            </a:r>
            <a:r>
              <a:rPr lang="en-US" sz="1600" b="1" strike="noStrike" spc="-1" dirty="0" err="1">
                <a:solidFill>
                  <a:srgbClr val="000000"/>
                </a:solidFill>
                <a:latin typeface="Courier New"/>
                <a:ea typeface="DejaVu Sans"/>
              </a:rPr>
              <a:t>childNodes</a:t>
            </a:r>
            <a:r>
              <a:rPr lang="en-US" sz="1600" b="1" strike="noStrike" spc="-1" dirty="0">
                <a:solidFill>
                  <a:srgbClr val="000000"/>
                </a:solidFill>
                <a:latin typeface="Courier New"/>
                <a:ea typeface="DejaVu Sans"/>
              </a:rPr>
              <a:t>[0].</a:t>
            </a:r>
            <a:r>
              <a:rPr lang="en-US" sz="1600" b="1" strike="noStrike" spc="-1" dirty="0" err="1">
                <a:solidFill>
                  <a:srgbClr val="000000"/>
                </a:solidFill>
                <a:latin typeface="Courier New"/>
                <a:ea typeface="DejaVu Sans"/>
              </a:rPr>
              <a:t>nodeValue</a:t>
            </a:r>
            <a:r>
              <a:rPr lang="en-US" sz="1600" b="1" strike="noStrike" spc="-1" dirty="0">
                <a:solidFill>
                  <a:srgbClr val="000000"/>
                </a:solidFill>
                <a:latin typeface="Courier New"/>
                <a:ea typeface="DejaVu Sans"/>
              </a:rPr>
              <a:t>;</a:t>
            </a:r>
            <a:endParaRPr lang="en-US" sz="1600" b="0" strike="noStrike" spc="-1" dirty="0">
              <a:latin typeface="Arial"/>
            </a:endParaRPr>
          </a:p>
          <a:p>
            <a:pPr marL="343080" indent="-342000">
              <a:lnSpc>
                <a:spcPct val="100000"/>
              </a:lnSpc>
              <a:spcBef>
                <a:spcPts val="201"/>
              </a:spcBef>
            </a:pPr>
            <a:r>
              <a:rPr lang="en-US" sz="1600" b="1" strike="noStrike" spc="-1" dirty="0">
                <a:solidFill>
                  <a:srgbClr val="000000"/>
                </a:solidFill>
                <a:latin typeface="Courier New"/>
                <a:ea typeface="DejaVu Sans"/>
              </a:rPr>
              <a:t>		</a:t>
            </a:r>
            <a:r>
              <a:rPr lang="en-US" sz="1600" b="1" strike="noStrike" spc="-1" dirty="0" err="1">
                <a:solidFill>
                  <a:srgbClr val="000000"/>
                </a:solidFill>
                <a:latin typeface="Courier New"/>
                <a:ea typeface="DejaVu Sans"/>
              </a:rPr>
              <a:t>bodyText</a:t>
            </a:r>
            <a:r>
              <a:rPr lang="en-US" sz="1600" b="1" strike="noStrike" spc="-1" dirty="0">
                <a:solidFill>
                  <a:srgbClr val="000000"/>
                </a:solidFill>
                <a:latin typeface="Courier New"/>
                <a:ea typeface="DejaVu Sans"/>
              </a:rPr>
              <a:t> = </a:t>
            </a:r>
            <a:r>
              <a:rPr lang="en-US" sz="1600" b="1" strike="noStrike" spc="-1" dirty="0" err="1">
                <a:solidFill>
                  <a:srgbClr val="000000"/>
                </a:solidFill>
                <a:latin typeface="Courier New"/>
                <a:ea typeface="DejaVu Sans"/>
              </a:rPr>
              <a:t>msg.getElementsByTagName</a:t>
            </a:r>
            <a:r>
              <a:rPr lang="en-US" sz="1600" b="1" strike="noStrike" spc="-1" dirty="0">
                <a:solidFill>
                  <a:srgbClr val="000000"/>
                </a:solidFill>
                <a:latin typeface="Courier New"/>
                <a:ea typeface="DejaVu Sans"/>
              </a:rPr>
              <a:t>("body")[0];.</a:t>
            </a:r>
            <a:r>
              <a:rPr lang="en-US" sz="1600" b="1" strike="noStrike" spc="-1" dirty="0" err="1">
                <a:solidFill>
                  <a:srgbClr val="000000"/>
                </a:solidFill>
                <a:latin typeface="Courier New"/>
                <a:ea typeface="DejaVu Sans"/>
              </a:rPr>
              <a:t>childNodes</a:t>
            </a:r>
            <a:r>
              <a:rPr lang="en-US" sz="1600" b="1" strike="noStrike" spc="-1" dirty="0">
                <a:solidFill>
                  <a:srgbClr val="000000"/>
                </a:solidFill>
                <a:latin typeface="Courier New"/>
                <a:ea typeface="DejaVu Sans"/>
              </a:rPr>
              <a:t>[0].</a:t>
            </a:r>
            <a:r>
              <a:rPr lang="en-US" sz="1600" b="1" strike="noStrike" spc="-1" dirty="0" err="1">
                <a:solidFill>
                  <a:srgbClr val="000000"/>
                </a:solidFill>
                <a:latin typeface="Courier New"/>
                <a:ea typeface="DejaVu Sans"/>
              </a:rPr>
              <a:t>nodeValue</a:t>
            </a:r>
            <a:r>
              <a:rPr lang="en-US" sz="1600" b="1" strike="noStrike" spc="-1" dirty="0">
                <a:solidFill>
                  <a:srgbClr val="000000"/>
                </a:solidFill>
                <a:latin typeface="Courier New"/>
                <a:ea typeface="DejaVu Sans"/>
              </a:rPr>
              <a:t>;</a:t>
            </a:r>
            <a:endParaRPr lang="en-US" sz="1600" b="0" strike="noStrike" spc="-1" dirty="0">
              <a:latin typeface="Arial"/>
            </a:endParaRPr>
          </a:p>
          <a:p>
            <a:pPr marL="343080" indent="-342000">
              <a:lnSpc>
                <a:spcPct val="100000"/>
              </a:lnSpc>
              <a:spcBef>
                <a:spcPts val="201"/>
              </a:spcBef>
            </a:pPr>
            <a:r>
              <a:rPr lang="en-US" sz="1600" b="1" strike="noStrike" spc="-1" dirty="0">
                <a:solidFill>
                  <a:srgbClr val="000000"/>
                </a:solidFill>
                <a:latin typeface="Courier New"/>
                <a:ea typeface="DejaVu Sans"/>
              </a:rPr>
              <a:t>		output = output + </a:t>
            </a:r>
            <a:r>
              <a:rPr lang="en-US" sz="1600" b="1" strike="noStrike" spc="-1" dirty="0" err="1">
                <a:solidFill>
                  <a:srgbClr val="000000"/>
                </a:solidFill>
                <a:latin typeface="Courier New"/>
                <a:ea typeface="DejaVu Sans"/>
              </a:rPr>
              <a:t>fromText</a:t>
            </a:r>
            <a:r>
              <a:rPr lang="en-US" sz="1600" b="1" strike="noStrike" spc="-1" dirty="0">
                <a:solidFill>
                  <a:srgbClr val="000000"/>
                </a:solidFill>
                <a:latin typeface="Courier New"/>
                <a:ea typeface="DejaVu Sans"/>
              </a:rPr>
              <a:t> +" sent following message to " + </a:t>
            </a:r>
            <a:r>
              <a:rPr lang="en-US" sz="1600" b="1" strike="noStrike" spc="-1" dirty="0" err="1">
                <a:solidFill>
                  <a:srgbClr val="000000"/>
                </a:solidFill>
                <a:latin typeface="Courier New"/>
                <a:ea typeface="DejaVu Sans"/>
              </a:rPr>
              <a:t>toText</a:t>
            </a:r>
            <a:r>
              <a:rPr lang="en-US" sz="1600" b="1" strike="noStrike" spc="-1" dirty="0">
                <a:solidFill>
                  <a:srgbClr val="000000"/>
                </a:solidFill>
                <a:latin typeface="Courier New"/>
                <a:ea typeface="DejaVu Sans"/>
              </a:rPr>
              <a:t> + "&lt;</a:t>
            </a:r>
            <a:r>
              <a:rPr lang="en-US" sz="1600" b="1" strike="noStrike" spc="-1" dirty="0" err="1">
                <a:solidFill>
                  <a:srgbClr val="000000"/>
                </a:solidFill>
                <a:latin typeface="Courier New"/>
                <a:ea typeface="DejaVu Sans"/>
              </a:rPr>
              <a:t>br</a:t>
            </a:r>
            <a:r>
              <a:rPr lang="en-US" sz="1600" b="1" strike="noStrike" spc="-1" dirty="0">
                <a:solidFill>
                  <a:srgbClr val="000000"/>
                </a:solidFill>
                <a:latin typeface="Courier New"/>
                <a:ea typeface="DejaVu Sans"/>
              </a:rPr>
              <a:t> /&gt; ''" + </a:t>
            </a:r>
            <a:r>
              <a:rPr lang="en-US" sz="1600" b="1" strike="noStrike" spc="-1" dirty="0" err="1">
                <a:solidFill>
                  <a:srgbClr val="000000"/>
                </a:solidFill>
                <a:latin typeface="Courier New"/>
                <a:ea typeface="DejaVu Sans"/>
              </a:rPr>
              <a:t>bodyText</a:t>
            </a:r>
            <a:r>
              <a:rPr lang="en-US" sz="1600" b="1" strike="noStrike" spc="-1" dirty="0">
                <a:solidFill>
                  <a:srgbClr val="000000"/>
                </a:solidFill>
                <a:latin typeface="Courier New"/>
                <a:ea typeface="DejaVu Sans"/>
              </a:rPr>
              <a:t> +"''&lt;</a:t>
            </a:r>
            <a:r>
              <a:rPr lang="en-US" sz="1600" b="1" strike="noStrike" spc="-1" dirty="0" err="1">
                <a:solidFill>
                  <a:srgbClr val="000000"/>
                </a:solidFill>
                <a:latin typeface="Courier New"/>
                <a:ea typeface="DejaVu Sans"/>
              </a:rPr>
              <a:t>hr</a:t>
            </a:r>
            <a:r>
              <a:rPr lang="en-US" sz="1600" b="1" strike="noStrike" spc="-1" dirty="0">
                <a:solidFill>
                  <a:srgbClr val="000000"/>
                </a:solidFill>
                <a:latin typeface="Courier New"/>
                <a:ea typeface="DejaVu Sans"/>
              </a:rPr>
              <a:t> /&gt;"</a:t>
            </a:r>
            <a:endParaRPr lang="en-US" sz="1600" b="0" strike="noStrike" spc="-1" dirty="0">
              <a:latin typeface="Arial"/>
            </a:endParaRPr>
          </a:p>
          <a:p>
            <a:pPr marL="343080" indent="-342000">
              <a:lnSpc>
                <a:spcPct val="100000"/>
              </a:lnSpc>
              <a:spcBef>
                <a:spcPts val="201"/>
              </a:spcBef>
            </a:pPr>
            <a:r>
              <a:rPr lang="en-US" sz="1600" b="1" strike="noStrike" spc="-1" dirty="0">
                <a:solidFill>
                  <a:srgbClr val="000000"/>
                </a:solidFill>
                <a:latin typeface="Courier New"/>
                <a:ea typeface="DejaVu Sans"/>
              </a:rPr>
              <a:t>	}</a:t>
            </a:r>
            <a:endParaRPr lang="en-US" sz="1600" b="0" strike="noStrike" spc="-1" dirty="0">
              <a:latin typeface="Arial"/>
            </a:endParaRPr>
          </a:p>
          <a:p>
            <a:pPr marL="343080" indent="-342000">
              <a:lnSpc>
                <a:spcPct val="100000"/>
              </a:lnSpc>
              <a:spcBef>
                <a:spcPts val="201"/>
              </a:spcBef>
            </a:pPr>
            <a:r>
              <a:rPr lang="en-US" sz="1600" b="1" strike="noStrike" spc="-1" dirty="0">
                <a:solidFill>
                  <a:srgbClr val="000000"/>
                </a:solidFill>
                <a:latin typeface="Courier New"/>
                <a:ea typeface="DejaVu Sans"/>
              </a:rPr>
              <a:t>	</a:t>
            </a:r>
            <a:r>
              <a:rPr lang="en-US" sz="1600" b="1" strike="noStrike" spc="-1" dirty="0" err="1">
                <a:solidFill>
                  <a:srgbClr val="000000"/>
                </a:solidFill>
                <a:latin typeface="Courier New"/>
                <a:ea typeface="DejaVu Sans"/>
              </a:rPr>
              <a:t>document.getElementById</a:t>
            </a:r>
            <a:r>
              <a:rPr lang="en-US" sz="1600" b="1" strike="noStrike" spc="-1" dirty="0">
                <a:solidFill>
                  <a:srgbClr val="000000"/>
                </a:solidFill>
                <a:latin typeface="Courier New"/>
                <a:ea typeface="DejaVu Sans"/>
              </a:rPr>
              <a:t>("</a:t>
            </a:r>
            <a:r>
              <a:rPr lang="en-US" sz="1600" b="1" strike="noStrike" spc="-1" dirty="0" err="1">
                <a:solidFill>
                  <a:srgbClr val="000000"/>
                </a:solidFill>
                <a:latin typeface="Courier New"/>
                <a:ea typeface="DejaVu Sans"/>
              </a:rPr>
              <a:t>outputdiv</a:t>
            </a:r>
            <a:r>
              <a:rPr lang="en-US" sz="1600" b="1" strike="noStrike" spc="-1" dirty="0">
                <a:solidFill>
                  <a:srgbClr val="000000"/>
                </a:solidFill>
                <a:latin typeface="Courier New"/>
                <a:ea typeface="DejaVu Sans"/>
              </a:rPr>
              <a:t>”).</a:t>
            </a:r>
            <a:r>
              <a:rPr lang="en-US" sz="1600" b="1" strike="noStrike" spc="-1" dirty="0" err="1">
                <a:solidFill>
                  <a:srgbClr val="000000"/>
                </a:solidFill>
                <a:latin typeface="Courier New"/>
                <a:ea typeface="DejaVu Sans"/>
              </a:rPr>
              <a:t>innerHTML</a:t>
            </a:r>
            <a:r>
              <a:rPr lang="en-US" sz="1600" b="1" strike="noStrike" spc="-1" dirty="0">
                <a:solidFill>
                  <a:srgbClr val="000000"/>
                </a:solidFill>
                <a:latin typeface="Courier New"/>
                <a:ea typeface="DejaVu Sans"/>
              </a:rPr>
              <a:t> = output;</a:t>
            </a:r>
            <a:endParaRPr lang="en-US" sz="1600" b="0" strike="noStrike" spc="-1" dirty="0">
              <a:latin typeface="Arial"/>
            </a:endParaRPr>
          </a:p>
          <a:p>
            <a:pPr marL="343080" indent="-342000">
              <a:lnSpc>
                <a:spcPct val="100000"/>
              </a:lnSpc>
              <a:spcBef>
                <a:spcPts val="201"/>
              </a:spcBef>
            </a:pPr>
            <a:r>
              <a:rPr lang="en-US" sz="1600" b="1" strike="noStrike" spc="-1" dirty="0">
                <a:solidFill>
                  <a:srgbClr val="000000"/>
                </a:solidFill>
                <a:latin typeface="Courier New"/>
                <a:ea typeface="DejaVu Sans"/>
              </a:rPr>
              <a:t>}</a:t>
            </a:r>
            <a:endParaRPr lang="en-US" sz="1600" b="0" strike="noStrike" spc="-1" dirty="0">
              <a:latin typeface="Arial"/>
            </a:endParaRPr>
          </a:p>
          <a:p>
            <a:pPr marL="343080" indent="-342000">
              <a:lnSpc>
                <a:spcPct val="100000"/>
              </a:lnSpc>
              <a:spcBef>
                <a:spcPts val="201"/>
              </a:spcBef>
            </a:pPr>
            <a:endParaRPr lang="en-US" sz="1600" b="0" strike="noStrike" spc="-1" dirty="0">
              <a:latin typeface="Arial"/>
            </a:endParaRPr>
          </a:p>
        </p:txBody>
      </p:sp>
      <p:sp>
        <p:nvSpPr>
          <p:cNvPr id="288" name="CustomShape 3"/>
          <p:cNvSpPr/>
          <p:nvPr/>
        </p:nvSpPr>
        <p:spPr>
          <a:xfrm>
            <a:off x="3962520" y="6477120"/>
            <a:ext cx="608400" cy="2433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fld id="{D767B089-3107-4697-8C15-F70EFD33F295}" type="slidenum">
              <a:rPr lang="en-US" sz="1200" b="0" strike="noStrike" spc="-1">
                <a:solidFill>
                  <a:srgbClr val="000000"/>
                </a:solidFill>
                <a:latin typeface="Arial"/>
                <a:ea typeface="MS PGothic"/>
              </a:rPr>
              <a:t>69</a:t>
            </a:fld>
            <a:endParaRPr lang="en-US" sz="1200" b="0" strike="noStrike" spc="-1">
              <a:latin typeface="Arial"/>
            </a:endParaRPr>
          </a:p>
        </p:txBody>
      </p:sp>
      <p:pic>
        <p:nvPicPr>
          <p:cNvPr id="3" name="Picture 2">
            <a:extLst>
              <a:ext uri="{FF2B5EF4-FFF2-40B4-BE49-F238E27FC236}">
                <a16:creationId xmlns:a16="http://schemas.microsoft.com/office/drawing/2014/main" xmlns="" id="{D5538A37-B38A-510E-FF61-92608EA05BA9}"/>
              </a:ext>
            </a:extLst>
          </p:cNvPr>
          <p:cNvPicPr>
            <a:picLocks noChangeAspect="1"/>
          </p:cNvPicPr>
          <p:nvPr/>
        </p:nvPicPr>
        <p:blipFill>
          <a:blip r:embed="rId2"/>
          <a:stretch>
            <a:fillRect/>
          </a:stretch>
        </p:blipFill>
        <p:spPr>
          <a:xfrm>
            <a:off x="631783" y="1700808"/>
            <a:ext cx="7878274" cy="382005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CustomShape 1"/>
          <p:cNvSpPr/>
          <p:nvPr/>
        </p:nvSpPr>
        <p:spPr>
          <a:xfrm>
            <a:off x="304920" y="152280"/>
            <a:ext cx="8457120" cy="761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en-US" sz="4500" b="0" strike="noStrike" spc="-1">
                <a:solidFill>
                  <a:srgbClr val="293A83"/>
                </a:solidFill>
                <a:latin typeface="Calibri"/>
                <a:ea typeface="DejaVu Sans"/>
              </a:rPr>
              <a:t>XML</a:t>
            </a:r>
            <a:endParaRPr lang="en-US" sz="4500" b="0" strike="noStrike" spc="-1">
              <a:latin typeface="Arial"/>
            </a:endParaRPr>
          </a:p>
        </p:txBody>
      </p:sp>
      <p:sp>
        <p:nvSpPr>
          <p:cNvPr id="117" name="CustomShape 2"/>
          <p:cNvSpPr/>
          <p:nvPr/>
        </p:nvSpPr>
        <p:spPr>
          <a:xfrm>
            <a:off x="304920" y="1143000"/>
            <a:ext cx="8838000" cy="51804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nSpc>
                <a:spcPct val="100000"/>
              </a:lnSpc>
              <a:spcBef>
                <a:spcPts val="1199"/>
              </a:spcBef>
              <a:buClr>
                <a:srgbClr val="003399"/>
              </a:buClr>
              <a:buFont typeface="Wingdings" charset="2"/>
              <a:buChar char=""/>
            </a:pPr>
            <a:r>
              <a:rPr lang="en-US" sz="3200" b="0" strike="noStrike" spc="-1">
                <a:solidFill>
                  <a:srgbClr val="000000"/>
                </a:solidFill>
                <a:latin typeface="Calibri"/>
                <a:ea typeface="DejaVu Sans"/>
              </a:rPr>
              <a:t>W3C’s approach</a:t>
            </a:r>
            <a:endParaRPr lang="en-US" sz="3200" b="0" strike="noStrike" spc="-1">
              <a:latin typeface="Arial"/>
            </a:endParaRPr>
          </a:p>
          <a:p>
            <a:pPr marL="669960" lvl="1" indent="-324360">
              <a:lnSpc>
                <a:spcPct val="100000"/>
              </a:lnSpc>
              <a:spcBef>
                <a:spcPts val="561"/>
              </a:spcBef>
              <a:buClr>
                <a:srgbClr val="006633"/>
              </a:buClr>
              <a:buSzPct val="85000"/>
              <a:buFont typeface="Wingdings" charset="2"/>
              <a:buChar char=""/>
            </a:pPr>
            <a:r>
              <a:rPr lang="en-US" sz="2800" b="0" strike="noStrike" spc="-1">
                <a:solidFill>
                  <a:srgbClr val="000000"/>
                </a:solidFill>
                <a:latin typeface="Calibri"/>
                <a:ea typeface="DejaVu Sans"/>
              </a:rPr>
              <a:t>XML: e</a:t>
            </a:r>
            <a:r>
              <a:rPr lang="en-US" sz="2800" b="0" strike="noStrike" spc="-1">
                <a:solidFill>
                  <a:srgbClr val="C00000"/>
                </a:solidFill>
                <a:latin typeface="Calibri"/>
                <a:ea typeface="DejaVu Sans"/>
              </a:rPr>
              <a:t>X</a:t>
            </a:r>
            <a:r>
              <a:rPr lang="en-US" sz="2800" b="0" strike="noStrike" spc="-1">
                <a:solidFill>
                  <a:srgbClr val="000000"/>
                </a:solidFill>
                <a:latin typeface="Calibri"/>
                <a:ea typeface="DejaVu Sans"/>
              </a:rPr>
              <a:t>tensible </a:t>
            </a:r>
            <a:r>
              <a:rPr lang="en-US" sz="2800" b="0" strike="noStrike" spc="-1">
                <a:solidFill>
                  <a:srgbClr val="C00000"/>
                </a:solidFill>
                <a:latin typeface="Calibri"/>
                <a:ea typeface="DejaVu Sans"/>
              </a:rPr>
              <a:t>M</a:t>
            </a:r>
            <a:r>
              <a:rPr lang="en-US" sz="2800" b="0" strike="noStrike" spc="-1">
                <a:solidFill>
                  <a:srgbClr val="000000"/>
                </a:solidFill>
                <a:latin typeface="Calibri"/>
                <a:ea typeface="DejaVu Sans"/>
              </a:rPr>
              <a:t>arkup </a:t>
            </a:r>
            <a:r>
              <a:rPr lang="en-US" sz="2800" b="0" strike="noStrike" spc="-1">
                <a:solidFill>
                  <a:srgbClr val="C00000"/>
                </a:solidFill>
                <a:latin typeface="Calibri"/>
                <a:ea typeface="DejaVu Sans"/>
              </a:rPr>
              <a:t>L</a:t>
            </a:r>
            <a:r>
              <a:rPr lang="en-US" sz="2800" b="0" strike="noStrike" spc="-1">
                <a:solidFill>
                  <a:srgbClr val="000000"/>
                </a:solidFill>
                <a:latin typeface="Calibri"/>
                <a:ea typeface="DejaVu Sans"/>
              </a:rPr>
              <a:t>anguage </a:t>
            </a:r>
            <a:endParaRPr lang="en-US" sz="2800" b="0" strike="noStrike" spc="-1">
              <a:latin typeface="Arial"/>
            </a:endParaRPr>
          </a:p>
          <a:p>
            <a:pPr marL="669960" lvl="1" indent="-324360">
              <a:lnSpc>
                <a:spcPct val="100000"/>
              </a:lnSpc>
              <a:spcBef>
                <a:spcPts val="561"/>
              </a:spcBef>
              <a:buClr>
                <a:srgbClr val="006633"/>
              </a:buClr>
              <a:buSzPct val="85000"/>
              <a:buFont typeface="Wingdings" charset="2"/>
              <a:buChar char=""/>
            </a:pPr>
            <a:r>
              <a:rPr lang="en-US" sz="2800" b="0" strike="noStrike" spc="-1">
                <a:solidFill>
                  <a:srgbClr val="000000"/>
                </a:solidFill>
                <a:latin typeface="Calibri"/>
                <a:ea typeface="DejaVu Sans"/>
              </a:rPr>
              <a:t>A </a:t>
            </a:r>
            <a:r>
              <a:rPr lang="en-US" sz="2800" b="0" strike="noStrike" spc="-1">
                <a:solidFill>
                  <a:srgbClr val="C00000"/>
                </a:solidFill>
                <a:latin typeface="Calibri"/>
                <a:ea typeface="DejaVu Sans"/>
              </a:rPr>
              <a:t>meta-markup language </a:t>
            </a:r>
            <a:r>
              <a:rPr lang="en-US" sz="2800" b="0" strike="noStrike" spc="-1">
                <a:solidFill>
                  <a:srgbClr val="000000"/>
                </a:solidFill>
                <a:latin typeface="Calibri"/>
                <a:ea typeface="DejaVu Sans"/>
              </a:rPr>
              <a:t>to describe data structure</a:t>
            </a:r>
            <a:endParaRPr lang="en-US" sz="2800" b="0" strike="noStrike" spc="-1">
              <a:latin typeface="Arial"/>
            </a:endParaRPr>
          </a:p>
          <a:p>
            <a:pPr marL="1022400" lvl="2" indent="-349920">
              <a:lnSpc>
                <a:spcPct val="100000"/>
              </a:lnSpc>
              <a:spcBef>
                <a:spcPts val="479"/>
              </a:spcBef>
              <a:buClr>
                <a:srgbClr val="CC0000"/>
              </a:buClr>
              <a:buSzPct val="75000"/>
              <a:buFont typeface="Wingdings" charset="2"/>
              <a:buChar char=""/>
            </a:pPr>
            <a:r>
              <a:rPr lang="en-US" sz="2400" b="0" strike="noStrike" spc="-1">
                <a:solidFill>
                  <a:srgbClr val="000000"/>
                </a:solidFill>
                <a:latin typeface="Calibri"/>
                <a:ea typeface="DejaVu Sans"/>
              </a:rPr>
              <a:t>In each application, a markup language (set of tags &amp; attributes) are defined</a:t>
            </a:r>
            <a:endParaRPr lang="en-US" sz="2400" b="0" strike="noStrike" spc="-1">
              <a:latin typeface="Arial"/>
            </a:endParaRPr>
          </a:p>
          <a:p>
            <a:pPr>
              <a:lnSpc>
                <a:spcPct val="100000"/>
              </a:lnSpc>
              <a:spcBef>
                <a:spcPts val="1199"/>
              </a:spcBef>
            </a:pPr>
            <a:endParaRPr lang="en-US" sz="2400" b="0" strike="noStrike" spc="-1">
              <a:latin typeface="Arial"/>
            </a:endParaRPr>
          </a:p>
        </p:txBody>
      </p:sp>
      <p:sp>
        <p:nvSpPr>
          <p:cNvPr id="118" name="CustomShape 3"/>
          <p:cNvSpPr/>
          <p:nvPr/>
        </p:nvSpPr>
        <p:spPr>
          <a:xfrm>
            <a:off x="3962520" y="6477120"/>
            <a:ext cx="608400" cy="2433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fld id="{2D4C368D-7BFF-4FCF-A4F4-DB89C5936EEA}" type="slidenum">
              <a:rPr lang="en-US" sz="1200" b="0" strike="noStrike" spc="-1">
                <a:solidFill>
                  <a:srgbClr val="000000"/>
                </a:solidFill>
                <a:latin typeface="Arial"/>
                <a:ea typeface="MS PGothic"/>
              </a:rPr>
              <a:t>7</a:t>
            </a:fld>
            <a:endParaRPr lang="en-US" sz="1200" b="0" strike="noStrike" spc="-1">
              <a:latin typeface="Arial"/>
            </a:endParaRPr>
          </a:p>
        </p:txBody>
      </p:sp>
      <p:sp>
        <p:nvSpPr>
          <p:cNvPr id="119" name="CustomShape 4"/>
          <p:cNvSpPr/>
          <p:nvPr/>
        </p:nvSpPr>
        <p:spPr>
          <a:xfrm>
            <a:off x="304920" y="3505320"/>
            <a:ext cx="8609400" cy="2860868"/>
          </a:xfrm>
          <a:prstGeom prst="rect">
            <a:avLst/>
          </a:prstGeom>
          <a:noFill/>
          <a:ln>
            <a:solidFill>
              <a:schemeClr val="tx1"/>
            </a:solid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1" strike="noStrike" spc="-1" dirty="0">
                <a:solidFill>
                  <a:srgbClr val="000000"/>
                </a:solidFill>
                <a:latin typeface="Courier New"/>
                <a:ea typeface="DejaVu Sans"/>
              </a:rPr>
              <a:t>&lt;course&gt; </a:t>
            </a:r>
            <a:endParaRPr lang="en-US" sz="1800" b="0" strike="noStrike" spc="-1" dirty="0">
              <a:latin typeface="Arial"/>
            </a:endParaRPr>
          </a:p>
          <a:p>
            <a:pPr>
              <a:lnSpc>
                <a:spcPct val="100000"/>
              </a:lnSpc>
            </a:pPr>
            <a:r>
              <a:rPr lang="en-US" sz="1800" b="1" strike="noStrike" spc="-1" dirty="0">
                <a:solidFill>
                  <a:srgbClr val="000000"/>
                </a:solidFill>
                <a:latin typeface="Courier New"/>
                <a:ea typeface="DejaVu Sans"/>
              </a:rPr>
              <a:t>  &lt;title&gt;</a:t>
            </a:r>
            <a:r>
              <a:rPr lang="en-US" sz="1800" b="0" strike="noStrike" spc="-1" dirty="0">
                <a:solidFill>
                  <a:srgbClr val="000000"/>
                </a:solidFill>
                <a:latin typeface="Arial"/>
                <a:ea typeface="DejaVu Sans"/>
              </a:rPr>
              <a:t> IE </a:t>
            </a:r>
            <a:r>
              <a:rPr lang="en-US" sz="1800" b="1" strike="noStrike" spc="-1" dirty="0">
                <a:solidFill>
                  <a:srgbClr val="000000"/>
                </a:solidFill>
                <a:latin typeface="Courier New"/>
                <a:ea typeface="DejaVu Sans"/>
              </a:rPr>
              <a:t>&lt;/title&gt;</a:t>
            </a:r>
            <a:endParaRPr lang="en-US" sz="1800" b="0" strike="noStrike" spc="-1" dirty="0">
              <a:latin typeface="Arial"/>
            </a:endParaRPr>
          </a:p>
          <a:p>
            <a:pPr>
              <a:lnSpc>
                <a:spcPct val="100000"/>
              </a:lnSpc>
            </a:pPr>
            <a:r>
              <a:rPr lang="en-US" sz="1800" b="1" strike="noStrike" spc="-1" dirty="0">
                <a:solidFill>
                  <a:srgbClr val="000000"/>
                </a:solidFill>
                <a:latin typeface="Courier New"/>
                <a:ea typeface="DejaVu Sans"/>
              </a:rPr>
              <a:t>  &lt;</a:t>
            </a:r>
            <a:r>
              <a:rPr lang="en-US" sz="1800" b="1" strike="noStrike" spc="-1" dirty="0" err="1">
                <a:solidFill>
                  <a:srgbClr val="000000"/>
                </a:solidFill>
                <a:latin typeface="Courier New"/>
                <a:ea typeface="DejaVu Sans"/>
              </a:rPr>
              <a:t>num</a:t>
            </a:r>
            <a:r>
              <a:rPr lang="en-US" sz="1800" b="1" strike="noStrike" spc="-1" dirty="0">
                <a:solidFill>
                  <a:srgbClr val="000000"/>
                </a:solidFill>
                <a:latin typeface="Courier New"/>
                <a:ea typeface="DejaVu Sans"/>
              </a:rPr>
              <a:t>&gt; </a:t>
            </a:r>
            <a:r>
              <a:rPr lang="en-US" sz="1800" b="0" strike="noStrike" spc="-1" dirty="0">
                <a:solidFill>
                  <a:srgbClr val="000000"/>
                </a:solidFill>
                <a:latin typeface="Arial"/>
                <a:ea typeface="DejaVu Sans"/>
              </a:rPr>
              <a:t>48 </a:t>
            </a:r>
            <a:r>
              <a:rPr lang="en-US" sz="1800" b="1" strike="noStrike" spc="-1" dirty="0">
                <a:solidFill>
                  <a:srgbClr val="000000"/>
                </a:solidFill>
                <a:latin typeface="Courier New"/>
                <a:ea typeface="DejaVu Sans"/>
              </a:rPr>
              <a:t>&lt;/</a:t>
            </a:r>
            <a:r>
              <a:rPr lang="en-US" sz="1800" b="1" strike="noStrike" spc="-1" dirty="0" err="1">
                <a:solidFill>
                  <a:srgbClr val="000000"/>
                </a:solidFill>
                <a:latin typeface="Courier New"/>
                <a:ea typeface="DejaVu Sans"/>
              </a:rPr>
              <a:t>num</a:t>
            </a:r>
            <a:r>
              <a:rPr lang="en-US" sz="1800" b="1" strike="noStrike" spc="-1" dirty="0">
                <a:solidFill>
                  <a:srgbClr val="000000"/>
                </a:solidFill>
                <a:latin typeface="Courier New"/>
                <a:ea typeface="DejaVu Sans"/>
              </a:rPr>
              <a:t>&gt;</a:t>
            </a:r>
            <a:endParaRPr lang="en-US" sz="1800" b="0" strike="noStrike" spc="-1" dirty="0">
              <a:latin typeface="Arial"/>
            </a:endParaRPr>
          </a:p>
          <a:p>
            <a:pPr>
              <a:lnSpc>
                <a:spcPct val="100000"/>
              </a:lnSpc>
            </a:pPr>
            <a:r>
              <a:rPr lang="en-US" sz="1800" b="1" strike="noStrike" spc="-1" dirty="0">
                <a:solidFill>
                  <a:srgbClr val="000000"/>
                </a:solidFill>
                <a:latin typeface="Courier New"/>
                <a:ea typeface="DejaVu Sans"/>
              </a:rPr>
              <a:t>  &lt;teacher&gt;</a:t>
            </a:r>
            <a:r>
              <a:rPr lang="en-US" sz="1800" b="0" strike="noStrike" spc="-1" dirty="0">
                <a:solidFill>
                  <a:srgbClr val="000000"/>
                </a:solidFill>
                <a:latin typeface="Arial"/>
                <a:ea typeface="DejaVu Sans"/>
              </a:rPr>
              <a:t> </a:t>
            </a:r>
            <a:r>
              <a:rPr lang="en-US" spc="-1" dirty="0" err="1" smtClean="0">
                <a:solidFill>
                  <a:srgbClr val="000000"/>
                </a:solidFill>
                <a:latin typeface="Arial"/>
                <a:ea typeface="DejaVu Sans"/>
              </a:rPr>
              <a:t>Hassani</a:t>
            </a:r>
            <a:r>
              <a:rPr lang="en-US" sz="1800" b="1" strike="noStrike" spc="-1" dirty="0" smtClean="0">
                <a:solidFill>
                  <a:srgbClr val="000000"/>
                </a:solidFill>
                <a:latin typeface="Courier New"/>
                <a:ea typeface="DejaVu Sans"/>
              </a:rPr>
              <a:t>&lt;/</a:t>
            </a:r>
            <a:r>
              <a:rPr lang="en-US" sz="1800" b="1" strike="noStrike" spc="-1" dirty="0">
                <a:solidFill>
                  <a:srgbClr val="000000"/>
                </a:solidFill>
                <a:latin typeface="Courier New"/>
                <a:ea typeface="DejaVu Sans"/>
              </a:rPr>
              <a:t>teacher&gt;</a:t>
            </a:r>
            <a:endParaRPr lang="en-US" sz="1800" b="0" strike="noStrike" spc="-1" dirty="0">
              <a:latin typeface="Arial"/>
            </a:endParaRPr>
          </a:p>
          <a:p>
            <a:pPr>
              <a:lnSpc>
                <a:spcPct val="100000"/>
              </a:lnSpc>
            </a:pPr>
            <a:r>
              <a:rPr lang="en-US" sz="1800" b="1" strike="noStrike" spc="-1" dirty="0">
                <a:solidFill>
                  <a:srgbClr val="000000"/>
                </a:solidFill>
                <a:latin typeface="Courier New"/>
                <a:ea typeface="DejaVu Sans"/>
              </a:rPr>
              <a:t>  &lt;students&gt;</a:t>
            </a:r>
            <a:endParaRPr lang="en-US" sz="1800" b="0" strike="noStrike" spc="-1" dirty="0">
              <a:latin typeface="Arial"/>
            </a:endParaRPr>
          </a:p>
          <a:p>
            <a:pPr>
              <a:lnSpc>
                <a:spcPct val="100000"/>
              </a:lnSpc>
            </a:pPr>
            <a:r>
              <a:rPr lang="en-US" sz="1800" b="1" strike="noStrike" spc="-1" dirty="0">
                <a:solidFill>
                  <a:srgbClr val="000000"/>
                </a:solidFill>
                <a:latin typeface="Courier New"/>
                <a:ea typeface="DejaVu Sans"/>
              </a:rPr>
              <a:t>      &lt;student&gt;&lt;name&gt;</a:t>
            </a:r>
            <a:r>
              <a:rPr lang="en-US" sz="1800" b="0" strike="noStrike" spc="-1" dirty="0">
                <a:solidFill>
                  <a:srgbClr val="000000"/>
                </a:solidFill>
                <a:latin typeface="Arial"/>
                <a:ea typeface="DejaVu Sans"/>
              </a:rPr>
              <a:t>Ali</a:t>
            </a:r>
            <a:r>
              <a:rPr lang="en-US" sz="1800" b="1" strike="noStrike" spc="-1" dirty="0">
                <a:solidFill>
                  <a:srgbClr val="000000"/>
                </a:solidFill>
                <a:latin typeface="Courier New"/>
                <a:ea typeface="DejaVu Sans"/>
              </a:rPr>
              <a:t>&lt;/name&gt; &lt;</a:t>
            </a:r>
            <a:r>
              <a:rPr lang="en-US" sz="1800" b="1" strike="noStrike" spc="-1" dirty="0" err="1">
                <a:solidFill>
                  <a:srgbClr val="000000"/>
                </a:solidFill>
                <a:latin typeface="Courier New"/>
                <a:ea typeface="DejaVu Sans"/>
              </a:rPr>
              <a:t>fam</a:t>
            </a:r>
            <a:r>
              <a:rPr lang="en-US" sz="1800" b="1" strike="noStrike" spc="-1" dirty="0">
                <a:solidFill>
                  <a:srgbClr val="000000"/>
                </a:solidFill>
                <a:latin typeface="Courier New"/>
                <a:ea typeface="DejaVu Sans"/>
              </a:rPr>
              <a:t>&gt;</a:t>
            </a:r>
            <a:r>
              <a:rPr lang="en-US" sz="1800" b="0" strike="noStrike" spc="-1" dirty="0" err="1">
                <a:solidFill>
                  <a:srgbClr val="000000"/>
                </a:solidFill>
                <a:latin typeface="Arial"/>
                <a:ea typeface="DejaVu Sans"/>
              </a:rPr>
              <a:t>Hassani</a:t>
            </a:r>
            <a:r>
              <a:rPr lang="en-US" sz="1800" b="1" strike="noStrike" spc="-1" dirty="0">
                <a:solidFill>
                  <a:srgbClr val="000000"/>
                </a:solidFill>
                <a:latin typeface="Courier New"/>
                <a:ea typeface="DejaVu Sans"/>
              </a:rPr>
              <a:t>&lt;/</a:t>
            </a:r>
            <a:r>
              <a:rPr lang="en-US" sz="1800" b="1" strike="noStrike" spc="-1" dirty="0" err="1">
                <a:solidFill>
                  <a:srgbClr val="000000"/>
                </a:solidFill>
                <a:latin typeface="Courier New"/>
                <a:ea typeface="DejaVu Sans"/>
              </a:rPr>
              <a:t>fam</a:t>
            </a:r>
            <a:r>
              <a:rPr lang="en-US" sz="1800" b="1" strike="noStrike" spc="-1" dirty="0">
                <a:solidFill>
                  <a:srgbClr val="000000"/>
                </a:solidFill>
                <a:latin typeface="Courier New"/>
                <a:ea typeface="DejaVu Sans"/>
              </a:rPr>
              <a:t>&gt;</a:t>
            </a:r>
            <a:endParaRPr lang="en-US" sz="1800" b="0" strike="noStrike" spc="-1" dirty="0">
              <a:latin typeface="Arial"/>
            </a:endParaRPr>
          </a:p>
          <a:p>
            <a:pPr>
              <a:lnSpc>
                <a:spcPct val="100000"/>
              </a:lnSpc>
            </a:pPr>
            <a:r>
              <a:rPr lang="en-US" sz="1800" b="1" strike="noStrike" spc="-1" dirty="0">
                <a:solidFill>
                  <a:srgbClr val="000000"/>
                </a:solidFill>
                <a:latin typeface="Courier New"/>
                <a:ea typeface="DejaVu Sans"/>
              </a:rPr>
              <a:t>               &lt;id&gt; </a:t>
            </a:r>
            <a:r>
              <a:rPr lang="en-US" sz="1800" b="0" strike="noStrike" spc="-1" dirty="0">
                <a:solidFill>
                  <a:srgbClr val="000000"/>
                </a:solidFill>
                <a:latin typeface="Arial"/>
                <a:ea typeface="DejaVu Sans"/>
              </a:rPr>
              <a:t>1111 </a:t>
            </a:r>
            <a:r>
              <a:rPr lang="en-US" sz="1800" b="1" strike="noStrike" spc="-1" dirty="0">
                <a:solidFill>
                  <a:srgbClr val="000000"/>
                </a:solidFill>
                <a:latin typeface="Courier New"/>
                <a:ea typeface="DejaVu Sans"/>
              </a:rPr>
              <a:t>&lt;/id&gt;&lt;/student&gt;</a:t>
            </a:r>
            <a:endParaRPr lang="en-US" sz="1800" b="0" strike="noStrike" spc="-1" dirty="0">
              <a:latin typeface="Arial"/>
            </a:endParaRPr>
          </a:p>
          <a:p>
            <a:pPr>
              <a:lnSpc>
                <a:spcPct val="100000"/>
              </a:lnSpc>
            </a:pPr>
            <a:r>
              <a:rPr lang="en-US" sz="1800" b="1" strike="noStrike" spc="-1" dirty="0">
                <a:solidFill>
                  <a:srgbClr val="000000"/>
                </a:solidFill>
                <a:latin typeface="Courier New"/>
                <a:ea typeface="DejaVu Sans"/>
              </a:rPr>
              <a:t>       …</a:t>
            </a:r>
            <a:endParaRPr lang="en-US" sz="1800" b="0" strike="noStrike" spc="-1" dirty="0">
              <a:latin typeface="Arial"/>
            </a:endParaRPr>
          </a:p>
          <a:p>
            <a:pPr>
              <a:lnSpc>
                <a:spcPct val="100000"/>
              </a:lnSpc>
            </a:pPr>
            <a:r>
              <a:rPr lang="en-US" sz="1800" b="1" strike="noStrike" spc="-1" dirty="0">
                <a:solidFill>
                  <a:srgbClr val="000000"/>
                </a:solidFill>
                <a:latin typeface="Courier New"/>
                <a:ea typeface="DejaVu Sans"/>
              </a:rPr>
              <a:t>  &lt;/students&gt;</a:t>
            </a:r>
            <a:endParaRPr lang="en-US" sz="1800" b="0" strike="noStrike" spc="-1" dirty="0">
              <a:latin typeface="Arial"/>
            </a:endParaRPr>
          </a:p>
          <a:p>
            <a:pPr>
              <a:lnSpc>
                <a:spcPct val="100000"/>
              </a:lnSpc>
            </a:pPr>
            <a:r>
              <a:rPr lang="en-US" sz="1800" b="1" strike="noStrike" spc="-1" dirty="0">
                <a:solidFill>
                  <a:srgbClr val="000000"/>
                </a:solidFill>
                <a:latin typeface="Courier New"/>
                <a:ea typeface="DejaVu Sans"/>
              </a:rPr>
              <a:t>&lt;/course&gt;</a:t>
            </a:r>
            <a:endParaRPr lang="en-US" sz="1800" b="0" strike="noStrike" spc="-1" dirty="0">
              <a:latin typeface="Arial"/>
            </a:endParaRPr>
          </a:p>
        </p:txBody>
      </p:sp>
    </p:spTree>
    <p:extLst>
      <p:ext uri="{BB962C8B-B14F-4D97-AF65-F5344CB8AC3E}">
        <p14:creationId xmlns:p14="http://schemas.microsoft.com/office/powerpoint/2010/main" val="713220187"/>
      </p:ext>
    </p:extLst>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19"/>
                                        </p:tgtEl>
                                        <p:attrNameLst>
                                          <p:attrName>style.visibility</p:attrName>
                                        </p:attrNameLst>
                                      </p:cBhvr>
                                      <p:to>
                                        <p:strVal val="visible"/>
                                      </p:to>
                                    </p:set>
                                    <p:animEffect transition="in" filter="checkerboard(across)">
                                      <p:cBhvr additive="repl">
                                        <p:cTn id="7" dur="5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CustomShape 1"/>
          <p:cNvSpPr/>
          <p:nvPr/>
        </p:nvSpPr>
        <p:spPr>
          <a:xfrm>
            <a:off x="304920" y="152280"/>
            <a:ext cx="8457120" cy="761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en-US" sz="4500" b="0" strike="noStrike" spc="-1">
                <a:solidFill>
                  <a:srgbClr val="293A83"/>
                </a:solidFill>
                <a:latin typeface="Calibri"/>
                <a:ea typeface="DejaVu Sans"/>
              </a:rPr>
              <a:t>Outline</a:t>
            </a:r>
            <a:endParaRPr lang="en-US" sz="4500" b="0" strike="noStrike" spc="-1">
              <a:latin typeface="Arial"/>
            </a:endParaRPr>
          </a:p>
        </p:txBody>
      </p:sp>
      <p:sp>
        <p:nvSpPr>
          <p:cNvPr id="290" name="CustomShape 2"/>
          <p:cNvSpPr/>
          <p:nvPr/>
        </p:nvSpPr>
        <p:spPr>
          <a:xfrm>
            <a:off x="304920" y="1143000"/>
            <a:ext cx="8380800" cy="51804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nSpc>
                <a:spcPct val="100000"/>
              </a:lnSpc>
              <a:spcBef>
                <a:spcPts val="1199"/>
              </a:spcBef>
              <a:buClr>
                <a:srgbClr val="003399"/>
              </a:buClr>
              <a:buFont typeface="Wingdings" charset="2"/>
              <a:buChar char=""/>
            </a:pPr>
            <a:r>
              <a:rPr lang="en-US" sz="3600" b="0" strike="noStrike" spc="-1" dirty="0">
                <a:solidFill>
                  <a:srgbClr val="C2C2C2"/>
                </a:solidFill>
                <a:latin typeface="Calibri"/>
                <a:ea typeface="DejaVu Sans"/>
              </a:rPr>
              <a:t>Introduction</a:t>
            </a:r>
            <a:endParaRPr lang="en-US" sz="3600" b="0" strike="noStrike" spc="-1" dirty="0">
              <a:latin typeface="Arial"/>
            </a:endParaRPr>
          </a:p>
          <a:p>
            <a:pPr marL="343080" indent="-342000">
              <a:lnSpc>
                <a:spcPct val="100000"/>
              </a:lnSpc>
              <a:spcBef>
                <a:spcPts val="1199"/>
              </a:spcBef>
              <a:buClr>
                <a:srgbClr val="003399"/>
              </a:buClr>
              <a:buFont typeface="Wingdings" charset="2"/>
              <a:buChar char=""/>
            </a:pPr>
            <a:r>
              <a:rPr lang="en-US" sz="3600" b="0" strike="noStrike" spc="-1" dirty="0">
                <a:solidFill>
                  <a:srgbClr val="C2C2C2"/>
                </a:solidFill>
                <a:latin typeface="Calibri"/>
                <a:ea typeface="DejaVu Sans"/>
              </a:rPr>
              <a:t>Documentation &amp; Validation</a:t>
            </a:r>
            <a:endParaRPr lang="en-US" sz="3600" b="0" strike="noStrike" spc="-1" dirty="0">
              <a:latin typeface="Arial"/>
            </a:endParaRPr>
          </a:p>
          <a:p>
            <a:pPr marL="343080" indent="-342000">
              <a:lnSpc>
                <a:spcPct val="100000"/>
              </a:lnSpc>
              <a:spcBef>
                <a:spcPts val="1199"/>
              </a:spcBef>
              <a:buClr>
                <a:srgbClr val="003399"/>
              </a:buClr>
              <a:buFont typeface="Wingdings" charset="2"/>
              <a:buChar char=""/>
            </a:pPr>
            <a:r>
              <a:rPr lang="en-US" sz="3600" b="0" strike="noStrike" spc="-1" dirty="0">
                <a:solidFill>
                  <a:srgbClr val="000000"/>
                </a:solidFill>
                <a:latin typeface="Calibri"/>
                <a:ea typeface="DejaVu Sans"/>
              </a:rPr>
              <a:t>Processing (using JavaScript)</a:t>
            </a:r>
            <a:endParaRPr lang="en-US" sz="3600" b="0" strike="noStrike" spc="-1" dirty="0">
              <a:latin typeface="Arial"/>
            </a:endParaRPr>
          </a:p>
          <a:p>
            <a:pPr marL="669960" lvl="1" indent="-324360">
              <a:lnSpc>
                <a:spcPct val="100000"/>
              </a:lnSpc>
              <a:spcBef>
                <a:spcPts val="641"/>
              </a:spcBef>
              <a:buClr>
                <a:srgbClr val="006633"/>
              </a:buClr>
              <a:buSzPct val="85000"/>
              <a:buFont typeface="Wingdings" charset="2"/>
              <a:buChar char=""/>
            </a:pPr>
            <a:r>
              <a:rPr lang="en-US" sz="3200" b="0" strike="noStrike" spc="-1" dirty="0">
                <a:solidFill>
                  <a:srgbClr val="000000"/>
                </a:solidFill>
                <a:latin typeface="Calibri"/>
                <a:ea typeface="DejaVu Sans"/>
              </a:rPr>
              <a:t>JSON</a:t>
            </a:r>
            <a:endParaRPr lang="en-US" sz="3200" b="0" strike="noStrike" spc="-1" dirty="0">
              <a:latin typeface="Arial"/>
            </a:endParaRPr>
          </a:p>
          <a:p>
            <a:pPr marL="343080" indent="-342000">
              <a:lnSpc>
                <a:spcPct val="100000"/>
              </a:lnSpc>
              <a:spcBef>
                <a:spcPts val="1199"/>
              </a:spcBef>
              <a:buClr>
                <a:srgbClr val="003399"/>
              </a:buClr>
              <a:buFont typeface="Wingdings" charset="2"/>
              <a:buChar char=""/>
            </a:pPr>
            <a:r>
              <a:rPr lang="en-US" sz="3600" b="0" strike="noStrike" spc="-1" dirty="0">
                <a:solidFill>
                  <a:srgbClr val="C2C2C2"/>
                </a:solidFill>
                <a:latin typeface="Calibri"/>
                <a:ea typeface="DejaVu Sans"/>
              </a:rPr>
              <a:t>Conclusion</a:t>
            </a:r>
            <a:endParaRPr lang="en-US" sz="3600" b="0" strike="noStrike" spc="-1" dirty="0">
              <a:latin typeface="Arial"/>
            </a:endParaRPr>
          </a:p>
        </p:txBody>
      </p:sp>
      <p:sp>
        <p:nvSpPr>
          <p:cNvPr id="291" name="CustomShape 3"/>
          <p:cNvSpPr/>
          <p:nvPr/>
        </p:nvSpPr>
        <p:spPr>
          <a:xfrm>
            <a:off x="3962520" y="6477120"/>
            <a:ext cx="608400" cy="2433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fld id="{28759FC0-9DA1-4AD4-8274-DB6D050C7940}" type="slidenum">
              <a:rPr lang="en-US" sz="1200" b="0" strike="noStrike" spc="-1">
                <a:solidFill>
                  <a:srgbClr val="000000"/>
                </a:solidFill>
                <a:latin typeface="Arial"/>
                <a:ea typeface="MS PGothic"/>
              </a:rPr>
              <a:t>70</a:t>
            </a:fld>
            <a:endParaRPr lang="en-US" sz="1200" b="0" strike="noStrike" spc="-1">
              <a:latin typeface="Aria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304920" y="152280"/>
            <a:ext cx="8457120" cy="761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en-US" sz="4500" b="0" strike="noStrike" spc="-1">
                <a:solidFill>
                  <a:srgbClr val="293A83"/>
                </a:solidFill>
                <a:latin typeface="Calibri"/>
                <a:ea typeface="DejaVu Sans"/>
              </a:rPr>
              <a:t>JSON in JavaScript</a:t>
            </a:r>
            <a:endParaRPr lang="en-US" sz="4500" b="0" strike="noStrike" spc="-1">
              <a:latin typeface="Arial"/>
            </a:endParaRPr>
          </a:p>
        </p:txBody>
      </p:sp>
      <p:sp>
        <p:nvSpPr>
          <p:cNvPr id="293" name="CustomShape 2"/>
          <p:cNvSpPr/>
          <p:nvPr/>
        </p:nvSpPr>
        <p:spPr>
          <a:xfrm>
            <a:off x="304920" y="1143000"/>
            <a:ext cx="8838000" cy="51804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nSpc>
                <a:spcPct val="100000"/>
              </a:lnSpc>
              <a:spcBef>
                <a:spcPts val="1199"/>
              </a:spcBef>
              <a:buClr>
                <a:srgbClr val="003399"/>
              </a:buClr>
              <a:buFont typeface="Wingdings" charset="2"/>
              <a:buChar char=""/>
            </a:pPr>
            <a:r>
              <a:rPr lang="en-US" sz="3400" b="0" strike="noStrike" spc="-1" dirty="0">
                <a:solidFill>
                  <a:srgbClr val="000000"/>
                </a:solidFill>
                <a:latin typeface="Calibri"/>
                <a:ea typeface="DejaVu Sans"/>
              </a:rPr>
              <a:t>The </a:t>
            </a:r>
            <a:r>
              <a:rPr lang="en-US" sz="3400" b="0" strike="noStrike" spc="-1" dirty="0">
                <a:solidFill>
                  <a:srgbClr val="CC0000"/>
                </a:solidFill>
                <a:latin typeface="Calibri"/>
                <a:ea typeface="DejaVu Sans"/>
              </a:rPr>
              <a:t>JSON object</a:t>
            </a:r>
            <a:r>
              <a:rPr lang="en-US" sz="3400" b="0" strike="noStrike" spc="-1" dirty="0">
                <a:solidFill>
                  <a:srgbClr val="000000"/>
                </a:solidFill>
                <a:latin typeface="Calibri"/>
                <a:ea typeface="DejaVu Sans"/>
              </a:rPr>
              <a:t>, has two very useful methods to deal with JSON-formatted content</a:t>
            </a:r>
            <a:endParaRPr lang="en-US" sz="3400" b="0" strike="noStrike" spc="-1" dirty="0">
              <a:latin typeface="Arial"/>
            </a:endParaRPr>
          </a:p>
          <a:p>
            <a:pPr marL="669960" lvl="1" indent="-324360">
              <a:lnSpc>
                <a:spcPct val="100000"/>
              </a:lnSpc>
              <a:spcBef>
                <a:spcPts val="601"/>
              </a:spcBef>
              <a:buClr>
                <a:srgbClr val="006633"/>
              </a:buClr>
              <a:buSzPct val="85000"/>
              <a:buFont typeface="Wingdings" charset="2"/>
              <a:buChar char=""/>
            </a:pPr>
            <a:r>
              <a:rPr lang="en-US" sz="2500" b="1" strike="noStrike" spc="-1" dirty="0" err="1">
                <a:solidFill>
                  <a:srgbClr val="0033CC"/>
                </a:solidFill>
                <a:latin typeface="Courier New"/>
                <a:ea typeface="DejaVu Sans"/>
              </a:rPr>
              <a:t>JSON.parse</a:t>
            </a:r>
            <a:r>
              <a:rPr lang="en-US" sz="2500" b="1" strike="noStrike" spc="-1" dirty="0">
                <a:solidFill>
                  <a:srgbClr val="0033CC"/>
                </a:solidFill>
                <a:latin typeface="Courier New"/>
                <a:ea typeface="DejaVu Sans"/>
              </a:rPr>
              <a:t>()</a:t>
            </a:r>
            <a:r>
              <a:rPr lang="en-US" sz="3000" b="0" strike="noStrike" spc="-1" dirty="0">
                <a:solidFill>
                  <a:srgbClr val="000000"/>
                </a:solidFill>
                <a:latin typeface="Calibri"/>
                <a:ea typeface="DejaVu Sans"/>
              </a:rPr>
              <a:t> takes a JSON string and transforms it into a JavaScript object</a:t>
            </a:r>
            <a:endParaRPr lang="en-US" sz="3000" b="0" strike="noStrike" spc="-1" dirty="0">
              <a:latin typeface="Arial"/>
            </a:endParaRPr>
          </a:p>
          <a:p>
            <a:pPr marL="669960" lvl="1" indent="-324360">
              <a:lnSpc>
                <a:spcPct val="100000"/>
              </a:lnSpc>
              <a:spcBef>
                <a:spcPts val="601"/>
              </a:spcBef>
              <a:buClr>
                <a:srgbClr val="006633"/>
              </a:buClr>
              <a:buSzPct val="85000"/>
              <a:buFont typeface="Wingdings" charset="2"/>
              <a:buChar char=""/>
            </a:pPr>
            <a:r>
              <a:rPr lang="en-US" sz="2500" b="1" strike="noStrike" spc="-1" dirty="0" err="1">
                <a:solidFill>
                  <a:srgbClr val="0033CC"/>
                </a:solidFill>
                <a:latin typeface="Courier New"/>
                <a:ea typeface="DejaVu Sans"/>
              </a:rPr>
              <a:t>JSON.stringify</a:t>
            </a:r>
            <a:r>
              <a:rPr lang="en-US" sz="2500" b="1" strike="noStrike" spc="-1" dirty="0">
                <a:solidFill>
                  <a:srgbClr val="0033CC"/>
                </a:solidFill>
                <a:latin typeface="Courier New"/>
                <a:ea typeface="DejaVu Sans"/>
              </a:rPr>
              <a:t>()</a:t>
            </a:r>
            <a:r>
              <a:rPr lang="en-US" sz="3000" b="0" strike="noStrike" spc="-1" dirty="0">
                <a:solidFill>
                  <a:srgbClr val="000000"/>
                </a:solidFill>
                <a:latin typeface="Calibri"/>
                <a:ea typeface="DejaVu Sans"/>
              </a:rPr>
              <a:t> takes a JavaScript object and transforms it into a JSON string</a:t>
            </a:r>
            <a:endParaRPr lang="en-US" sz="3000" b="0" strike="noStrike" spc="-1" dirty="0">
              <a:latin typeface="Arial"/>
            </a:endParaRPr>
          </a:p>
          <a:p>
            <a:pPr marL="344520">
              <a:lnSpc>
                <a:spcPct val="100000"/>
              </a:lnSpc>
              <a:spcBef>
                <a:spcPts val="281"/>
              </a:spcBef>
            </a:pPr>
            <a:endParaRPr lang="en-US" sz="3000" b="0" strike="noStrike" spc="-1" dirty="0">
              <a:latin typeface="Arial"/>
            </a:endParaRPr>
          </a:p>
        </p:txBody>
      </p:sp>
      <p:sp>
        <p:nvSpPr>
          <p:cNvPr id="294" name="CustomShape 3"/>
          <p:cNvSpPr/>
          <p:nvPr/>
        </p:nvSpPr>
        <p:spPr>
          <a:xfrm>
            <a:off x="3962520" y="6477120"/>
            <a:ext cx="608400" cy="2433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fld id="{90C51D60-A775-45D3-AF6A-00B48886C3F7}" type="slidenum">
              <a:rPr lang="en-US" sz="1200" b="0" strike="noStrike" spc="-1">
                <a:solidFill>
                  <a:srgbClr val="000000"/>
                </a:solidFill>
                <a:latin typeface="Arial"/>
                <a:ea typeface="MS PGothic"/>
              </a:rPr>
              <a:t>71</a:t>
            </a:fld>
            <a:endParaRPr lang="en-US" sz="1200" b="0" strike="noStrike" spc="-1">
              <a:latin typeface="Arial"/>
            </a:endParaRPr>
          </a:p>
        </p:txBody>
      </p:sp>
      <p:sp>
        <p:nvSpPr>
          <p:cNvPr id="3" name="CustomShape 3">
            <a:extLst>
              <a:ext uri="{FF2B5EF4-FFF2-40B4-BE49-F238E27FC236}">
                <a16:creationId xmlns:a16="http://schemas.microsoft.com/office/drawing/2014/main" xmlns="" id="{C5A2EAE4-DEA3-AD25-57C8-EEA9094523C5}"/>
              </a:ext>
            </a:extLst>
          </p:cNvPr>
          <p:cNvSpPr/>
          <p:nvPr/>
        </p:nvSpPr>
        <p:spPr>
          <a:xfrm>
            <a:off x="799484" y="4653136"/>
            <a:ext cx="7848872" cy="1391235"/>
          </a:xfrm>
          <a:prstGeom prst="rect">
            <a:avLst/>
          </a:prstGeom>
          <a:solidFill>
            <a:srgbClr val="F8F9FA"/>
          </a:solidFill>
          <a:ln w="9360">
            <a:noFill/>
          </a:ln>
        </p:spPr>
        <p:style>
          <a:lnRef idx="0">
            <a:scrgbClr r="0" g="0" b="0"/>
          </a:lnRef>
          <a:fillRef idx="0">
            <a:scrgbClr r="0" g="0" b="0"/>
          </a:fillRef>
          <a:effectRef idx="0">
            <a:scrgbClr r="0" g="0" b="0"/>
          </a:effectRef>
          <a:fontRef idx="minor"/>
        </p:style>
        <p:txBody>
          <a:bodyPr wrap="square" lIns="90000" tIns="45000" rIns="90000" bIns="45000" anchor="ctr">
            <a:spAutoFit/>
          </a:bodyPr>
          <a:lstStyle/>
          <a:p>
            <a:pPr marL="344520">
              <a:lnSpc>
                <a:spcPct val="100000"/>
              </a:lnSpc>
              <a:spcBef>
                <a:spcPts val="479"/>
              </a:spcBef>
            </a:pPr>
            <a:r>
              <a:rPr lang="en-US" sz="1800" b="0" strike="noStrike" spc="-1" dirty="0" err="1">
                <a:solidFill>
                  <a:srgbClr val="000000"/>
                </a:solidFill>
                <a:latin typeface="Courier New"/>
                <a:ea typeface="DejaVu Sans"/>
              </a:rPr>
              <a:t>myObj</a:t>
            </a:r>
            <a:r>
              <a:rPr lang="en-US" sz="1800" b="0" strike="noStrike" spc="-1" dirty="0">
                <a:solidFill>
                  <a:srgbClr val="000000"/>
                </a:solidFill>
                <a:latin typeface="Courier New"/>
                <a:ea typeface="DejaVu Sans"/>
              </a:rPr>
              <a:t> = { a: '1', b: 2, c: '3' };</a:t>
            </a:r>
            <a:endParaRPr lang="en-US" sz="1800" b="0" strike="noStrike" spc="-1" dirty="0">
              <a:latin typeface="Arial"/>
            </a:endParaRPr>
          </a:p>
          <a:p>
            <a:pPr marL="344520">
              <a:lnSpc>
                <a:spcPct val="100000"/>
              </a:lnSpc>
              <a:spcBef>
                <a:spcPts val="479"/>
              </a:spcBef>
            </a:pPr>
            <a:r>
              <a:rPr lang="en-US" sz="1800" b="0" strike="noStrike" spc="-1" dirty="0" err="1">
                <a:solidFill>
                  <a:srgbClr val="000000"/>
                </a:solidFill>
                <a:latin typeface="Courier New"/>
                <a:ea typeface="DejaVu Sans"/>
              </a:rPr>
              <a:t>myObjStr</a:t>
            </a:r>
            <a:r>
              <a:rPr lang="en-US" sz="1800" b="0" strike="noStrike" spc="-1" dirty="0">
                <a:solidFill>
                  <a:srgbClr val="000000"/>
                </a:solidFill>
                <a:latin typeface="Courier New"/>
                <a:ea typeface="DejaVu Sans"/>
              </a:rPr>
              <a:t> = </a:t>
            </a:r>
            <a:r>
              <a:rPr lang="en-US" sz="1800" b="0" strike="noStrike" spc="-1" dirty="0" err="1">
                <a:solidFill>
                  <a:srgbClr val="000000"/>
                </a:solidFill>
                <a:latin typeface="Courier New"/>
                <a:ea typeface="DejaVu Sans"/>
              </a:rPr>
              <a:t>JSON.stringify</a:t>
            </a:r>
            <a:r>
              <a:rPr lang="en-US" sz="1800" b="0" strike="noStrike" spc="-1" dirty="0">
                <a:solidFill>
                  <a:srgbClr val="000000"/>
                </a:solidFill>
                <a:latin typeface="Courier New"/>
                <a:ea typeface="DejaVu Sans"/>
              </a:rPr>
              <a:t>(</a:t>
            </a:r>
            <a:r>
              <a:rPr lang="en-US" sz="1800" b="0" strike="noStrike" spc="-1" dirty="0" err="1">
                <a:solidFill>
                  <a:srgbClr val="000000"/>
                </a:solidFill>
                <a:latin typeface="Courier New"/>
                <a:ea typeface="DejaVu Sans"/>
              </a:rPr>
              <a:t>myObj</a:t>
            </a:r>
            <a:r>
              <a:rPr lang="en-US" sz="1800" b="0" strike="noStrike" spc="-1" dirty="0">
                <a:solidFill>
                  <a:srgbClr val="000000"/>
                </a:solidFill>
                <a:latin typeface="Courier New"/>
                <a:ea typeface="DejaVu Sans"/>
              </a:rPr>
              <a:t>); </a:t>
            </a:r>
            <a:endParaRPr lang="fa-IR" sz="1800" b="0" strike="noStrike" spc="-1" dirty="0">
              <a:solidFill>
                <a:srgbClr val="000000"/>
              </a:solidFill>
              <a:latin typeface="Courier New"/>
              <a:ea typeface="DejaVu Sans"/>
            </a:endParaRPr>
          </a:p>
          <a:p>
            <a:pPr marL="344520">
              <a:lnSpc>
                <a:spcPct val="100000"/>
              </a:lnSpc>
              <a:spcBef>
                <a:spcPts val="479"/>
              </a:spcBef>
            </a:pPr>
            <a:r>
              <a:rPr lang="en-US" sz="1800" b="0" strike="noStrike" spc="-1" dirty="0">
                <a:solidFill>
                  <a:srgbClr val="000000"/>
                </a:solidFill>
                <a:latin typeface="Courier New"/>
                <a:ea typeface="DejaVu Sans"/>
              </a:rPr>
              <a:t>console.log(</a:t>
            </a:r>
            <a:r>
              <a:rPr lang="en-US" sz="1800" b="0" strike="noStrike" spc="-1" dirty="0" err="1">
                <a:solidFill>
                  <a:srgbClr val="000000"/>
                </a:solidFill>
                <a:latin typeface="Courier New"/>
                <a:ea typeface="DejaVu Sans"/>
              </a:rPr>
              <a:t>myObjStr</a:t>
            </a:r>
            <a:r>
              <a:rPr lang="en-US" sz="1800" b="0" strike="noStrike" spc="-1" dirty="0">
                <a:solidFill>
                  <a:srgbClr val="000000"/>
                </a:solidFill>
                <a:latin typeface="Courier New"/>
                <a:ea typeface="DejaVu Sans"/>
              </a:rPr>
              <a:t>); </a:t>
            </a:r>
            <a:endParaRPr lang="fa-IR" sz="1800" b="0" strike="noStrike" spc="-1" dirty="0">
              <a:solidFill>
                <a:srgbClr val="000000"/>
              </a:solidFill>
              <a:latin typeface="Courier New"/>
              <a:ea typeface="DejaVu Sans"/>
            </a:endParaRPr>
          </a:p>
          <a:p>
            <a:pPr marL="344520">
              <a:lnSpc>
                <a:spcPct val="100000"/>
              </a:lnSpc>
              <a:spcBef>
                <a:spcPts val="479"/>
              </a:spcBef>
            </a:pPr>
            <a:r>
              <a:rPr lang="en-US" sz="1800" b="0" strike="noStrike" spc="-1" dirty="0">
                <a:solidFill>
                  <a:srgbClr val="000000"/>
                </a:solidFill>
                <a:latin typeface="Courier New"/>
                <a:ea typeface="DejaVu Sans"/>
              </a:rPr>
              <a:t>console.log(</a:t>
            </a:r>
            <a:r>
              <a:rPr lang="en-US" sz="1800" b="0" strike="noStrike" spc="-1" dirty="0" err="1">
                <a:solidFill>
                  <a:srgbClr val="000000"/>
                </a:solidFill>
                <a:latin typeface="Courier New"/>
                <a:ea typeface="DejaVu Sans"/>
              </a:rPr>
              <a:t>JSON.parse</a:t>
            </a:r>
            <a:r>
              <a:rPr lang="en-US" sz="1800" b="0" strike="noStrike" spc="-1" dirty="0">
                <a:solidFill>
                  <a:srgbClr val="000000"/>
                </a:solidFill>
                <a:latin typeface="Courier New"/>
                <a:ea typeface="DejaVu Sans"/>
              </a:rPr>
              <a:t>(</a:t>
            </a:r>
            <a:r>
              <a:rPr lang="en-US" sz="1800" b="0" strike="noStrike" spc="-1" dirty="0" err="1">
                <a:solidFill>
                  <a:srgbClr val="000000"/>
                </a:solidFill>
                <a:latin typeface="Courier New"/>
                <a:ea typeface="DejaVu Sans"/>
              </a:rPr>
              <a:t>myObjStr</a:t>
            </a:r>
            <a:r>
              <a:rPr lang="en-US" sz="1800" b="0" strike="noStrike" spc="-1" dirty="0">
                <a:solidFill>
                  <a:srgbClr val="000000"/>
                </a:solidFill>
                <a:latin typeface="Courier New"/>
                <a:ea typeface="DejaVu Sans"/>
              </a:rPr>
              <a:t>));</a:t>
            </a:r>
            <a:endParaRPr lang="en-US" sz="1800" b="0" strike="noStrike" spc="-1" dirty="0">
              <a:latin typeface="Aria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304920" y="152280"/>
            <a:ext cx="8457120" cy="761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en-US" sz="4500" b="0" strike="noStrike" spc="-1">
                <a:solidFill>
                  <a:srgbClr val="293A83"/>
                </a:solidFill>
                <a:latin typeface="Calibri"/>
                <a:ea typeface="DejaVu Sans"/>
              </a:rPr>
              <a:t>JSON in JavaScript</a:t>
            </a:r>
            <a:endParaRPr lang="en-US" sz="4500" b="0" strike="noStrike" spc="-1">
              <a:latin typeface="Arial"/>
            </a:endParaRPr>
          </a:p>
        </p:txBody>
      </p:sp>
      <p:sp>
        <p:nvSpPr>
          <p:cNvPr id="293" name="CustomShape 2"/>
          <p:cNvSpPr/>
          <p:nvPr/>
        </p:nvSpPr>
        <p:spPr>
          <a:xfrm>
            <a:off x="304920" y="1143000"/>
            <a:ext cx="8838000" cy="51804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nSpc>
                <a:spcPct val="100000"/>
              </a:lnSpc>
              <a:spcBef>
                <a:spcPts val="1199"/>
              </a:spcBef>
              <a:buClr>
                <a:srgbClr val="003399"/>
              </a:buClr>
              <a:buFont typeface="Wingdings" charset="2"/>
              <a:buChar char=""/>
            </a:pPr>
            <a:r>
              <a:rPr lang="en-US" sz="3400" b="0" strike="noStrike" spc="-1" dirty="0">
                <a:solidFill>
                  <a:srgbClr val="000000"/>
                </a:solidFill>
                <a:latin typeface="Calibri"/>
                <a:ea typeface="DejaVu Sans"/>
              </a:rPr>
              <a:t>The </a:t>
            </a:r>
            <a:r>
              <a:rPr lang="en-US" sz="3400" b="0" strike="noStrike" spc="-1" dirty="0">
                <a:solidFill>
                  <a:srgbClr val="CC0000"/>
                </a:solidFill>
                <a:latin typeface="Calibri"/>
                <a:ea typeface="DejaVu Sans"/>
              </a:rPr>
              <a:t>JSON object</a:t>
            </a:r>
            <a:r>
              <a:rPr lang="en-US" sz="3400" b="0" strike="noStrike" spc="-1" dirty="0">
                <a:solidFill>
                  <a:srgbClr val="000000"/>
                </a:solidFill>
                <a:latin typeface="Calibri"/>
                <a:ea typeface="DejaVu Sans"/>
              </a:rPr>
              <a:t>, has two very useful methods to deal with JSON-formatted content</a:t>
            </a:r>
            <a:endParaRPr lang="en-US" sz="3400" b="0" strike="noStrike" spc="-1" dirty="0">
              <a:latin typeface="Arial"/>
            </a:endParaRPr>
          </a:p>
          <a:p>
            <a:pPr marL="669960" lvl="1" indent="-324360">
              <a:lnSpc>
                <a:spcPct val="100000"/>
              </a:lnSpc>
              <a:spcBef>
                <a:spcPts val="601"/>
              </a:spcBef>
              <a:buClr>
                <a:srgbClr val="006633"/>
              </a:buClr>
              <a:buSzPct val="85000"/>
              <a:buFont typeface="Wingdings" charset="2"/>
              <a:buChar char=""/>
            </a:pPr>
            <a:r>
              <a:rPr lang="en-US" sz="2500" b="1" strike="noStrike" spc="-1" dirty="0" err="1">
                <a:solidFill>
                  <a:srgbClr val="0033CC"/>
                </a:solidFill>
                <a:latin typeface="Courier New"/>
                <a:ea typeface="DejaVu Sans"/>
              </a:rPr>
              <a:t>JSON.parse</a:t>
            </a:r>
            <a:r>
              <a:rPr lang="en-US" sz="2500" b="1" strike="noStrike" spc="-1" dirty="0">
                <a:solidFill>
                  <a:srgbClr val="0033CC"/>
                </a:solidFill>
                <a:latin typeface="Courier New"/>
                <a:ea typeface="DejaVu Sans"/>
              </a:rPr>
              <a:t>()</a:t>
            </a:r>
            <a:r>
              <a:rPr lang="en-US" sz="3000" b="0" strike="noStrike" spc="-1" dirty="0">
                <a:solidFill>
                  <a:srgbClr val="000000"/>
                </a:solidFill>
                <a:latin typeface="Calibri"/>
                <a:ea typeface="DejaVu Sans"/>
              </a:rPr>
              <a:t> takes a JSON string and transforms it into a JavaScript object</a:t>
            </a:r>
            <a:endParaRPr lang="en-US" sz="3000" b="0" strike="noStrike" spc="-1" dirty="0">
              <a:latin typeface="Arial"/>
            </a:endParaRPr>
          </a:p>
          <a:p>
            <a:pPr marL="669960" lvl="1" indent="-324360">
              <a:lnSpc>
                <a:spcPct val="100000"/>
              </a:lnSpc>
              <a:spcBef>
                <a:spcPts val="601"/>
              </a:spcBef>
              <a:buClr>
                <a:srgbClr val="006633"/>
              </a:buClr>
              <a:buSzPct val="85000"/>
              <a:buFont typeface="Wingdings" charset="2"/>
              <a:buChar char=""/>
            </a:pPr>
            <a:r>
              <a:rPr lang="en-US" sz="2500" b="1" strike="noStrike" spc="-1" dirty="0" err="1">
                <a:solidFill>
                  <a:srgbClr val="0033CC"/>
                </a:solidFill>
                <a:latin typeface="Courier New"/>
                <a:ea typeface="DejaVu Sans"/>
              </a:rPr>
              <a:t>JSON.stringify</a:t>
            </a:r>
            <a:r>
              <a:rPr lang="en-US" sz="2500" b="1" strike="noStrike" spc="-1" dirty="0">
                <a:solidFill>
                  <a:srgbClr val="0033CC"/>
                </a:solidFill>
                <a:latin typeface="Courier New"/>
                <a:ea typeface="DejaVu Sans"/>
              </a:rPr>
              <a:t>()</a:t>
            </a:r>
            <a:r>
              <a:rPr lang="en-US" sz="3000" b="0" strike="noStrike" spc="-1" dirty="0">
                <a:solidFill>
                  <a:srgbClr val="000000"/>
                </a:solidFill>
                <a:latin typeface="Calibri"/>
                <a:ea typeface="DejaVu Sans"/>
              </a:rPr>
              <a:t> takes a JavaScript object and transforms it into a JSON string</a:t>
            </a:r>
            <a:endParaRPr lang="en-US" sz="3000" b="0" strike="noStrike" spc="-1" dirty="0">
              <a:latin typeface="Arial"/>
            </a:endParaRPr>
          </a:p>
          <a:p>
            <a:pPr marL="344520">
              <a:lnSpc>
                <a:spcPct val="100000"/>
              </a:lnSpc>
              <a:spcBef>
                <a:spcPts val="281"/>
              </a:spcBef>
            </a:pPr>
            <a:endParaRPr lang="en-US" sz="3000" b="0" strike="noStrike" spc="-1" dirty="0">
              <a:latin typeface="Arial"/>
            </a:endParaRPr>
          </a:p>
          <a:p>
            <a:pPr marL="344520">
              <a:lnSpc>
                <a:spcPct val="100000"/>
              </a:lnSpc>
              <a:spcBef>
                <a:spcPts val="479"/>
              </a:spcBef>
            </a:pPr>
            <a:r>
              <a:rPr lang="en-US" sz="2400" b="0" strike="noStrike" spc="-1" dirty="0" err="1">
                <a:solidFill>
                  <a:srgbClr val="000000"/>
                </a:solidFill>
                <a:latin typeface="Courier New"/>
                <a:ea typeface="DejaVu Sans"/>
              </a:rPr>
              <a:t>myObj</a:t>
            </a:r>
            <a:r>
              <a:rPr lang="en-US" sz="2400" b="0" strike="noStrike" spc="-1" dirty="0">
                <a:solidFill>
                  <a:srgbClr val="000000"/>
                </a:solidFill>
                <a:latin typeface="Courier New"/>
                <a:ea typeface="DejaVu Sans"/>
              </a:rPr>
              <a:t> = { a: '1', b: 2, c: '3' };</a:t>
            </a:r>
            <a:endParaRPr lang="en-US" sz="2400" b="0" strike="noStrike" spc="-1" dirty="0">
              <a:latin typeface="Arial"/>
            </a:endParaRPr>
          </a:p>
          <a:p>
            <a:pPr marL="344520">
              <a:lnSpc>
                <a:spcPct val="100000"/>
              </a:lnSpc>
              <a:spcBef>
                <a:spcPts val="479"/>
              </a:spcBef>
            </a:pPr>
            <a:r>
              <a:rPr lang="en-US" sz="2400" b="0" strike="noStrike" spc="-1" dirty="0" err="1">
                <a:solidFill>
                  <a:srgbClr val="000000"/>
                </a:solidFill>
                <a:latin typeface="Courier New"/>
                <a:ea typeface="DejaVu Sans"/>
              </a:rPr>
              <a:t>myObjStr</a:t>
            </a:r>
            <a:r>
              <a:rPr lang="en-US" sz="2400" b="0" strike="noStrike" spc="-1" dirty="0">
                <a:solidFill>
                  <a:srgbClr val="000000"/>
                </a:solidFill>
                <a:latin typeface="Courier New"/>
                <a:ea typeface="DejaVu Sans"/>
              </a:rPr>
              <a:t> = </a:t>
            </a:r>
            <a:r>
              <a:rPr lang="en-US" sz="2400" b="0" strike="noStrike" spc="-1" dirty="0" err="1">
                <a:solidFill>
                  <a:srgbClr val="000000"/>
                </a:solidFill>
                <a:latin typeface="Courier New"/>
                <a:ea typeface="DejaVu Sans"/>
              </a:rPr>
              <a:t>JSON.stringify</a:t>
            </a:r>
            <a:r>
              <a:rPr lang="en-US" sz="2400" b="0" strike="noStrike" spc="-1" dirty="0">
                <a:solidFill>
                  <a:srgbClr val="000000"/>
                </a:solidFill>
                <a:latin typeface="Courier New"/>
                <a:ea typeface="DejaVu Sans"/>
              </a:rPr>
              <a:t>(</a:t>
            </a:r>
            <a:r>
              <a:rPr lang="en-US" sz="2400" b="0" strike="noStrike" spc="-1" dirty="0" err="1">
                <a:solidFill>
                  <a:srgbClr val="000000"/>
                </a:solidFill>
                <a:latin typeface="Courier New"/>
                <a:ea typeface="DejaVu Sans"/>
              </a:rPr>
              <a:t>myObj</a:t>
            </a:r>
            <a:r>
              <a:rPr lang="en-US" sz="2400" b="0" strike="noStrike" spc="-1" dirty="0">
                <a:solidFill>
                  <a:srgbClr val="000000"/>
                </a:solidFill>
                <a:latin typeface="Courier New"/>
                <a:ea typeface="DejaVu Sans"/>
              </a:rPr>
              <a:t>); console.log(</a:t>
            </a:r>
            <a:r>
              <a:rPr lang="en-US" sz="2400" b="0" strike="noStrike" spc="-1" dirty="0" err="1">
                <a:solidFill>
                  <a:srgbClr val="000000"/>
                </a:solidFill>
                <a:latin typeface="Courier New"/>
                <a:ea typeface="DejaVu Sans"/>
              </a:rPr>
              <a:t>myObjStr</a:t>
            </a:r>
            <a:r>
              <a:rPr lang="en-US" sz="2400" b="0" strike="noStrike" spc="-1" dirty="0">
                <a:solidFill>
                  <a:srgbClr val="000000"/>
                </a:solidFill>
                <a:latin typeface="Courier New"/>
                <a:ea typeface="DejaVu Sans"/>
              </a:rPr>
              <a:t>); console.log(</a:t>
            </a:r>
            <a:r>
              <a:rPr lang="en-US" sz="2400" b="0" strike="noStrike" spc="-1" dirty="0" err="1">
                <a:solidFill>
                  <a:srgbClr val="000000"/>
                </a:solidFill>
                <a:latin typeface="Courier New"/>
                <a:ea typeface="DejaVu Sans"/>
              </a:rPr>
              <a:t>JSON.parse</a:t>
            </a:r>
            <a:r>
              <a:rPr lang="en-US" sz="2400" b="0" strike="noStrike" spc="-1" dirty="0">
                <a:solidFill>
                  <a:srgbClr val="000000"/>
                </a:solidFill>
                <a:latin typeface="Courier New"/>
                <a:ea typeface="DejaVu Sans"/>
              </a:rPr>
              <a:t>(</a:t>
            </a:r>
            <a:r>
              <a:rPr lang="en-US" sz="2400" b="0" strike="noStrike" spc="-1" dirty="0" err="1">
                <a:solidFill>
                  <a:srgbClr val="000000"/>
                </a:solidFill>
                <a:latin typeface="Courier New"/>
                <a:ea typeface="DejaVu Sans"/>
              </a:rPr>
              <a:t>myObjStr</a:t>
            </a:r>
            <a:r>
              <a:rPr lang="en-US" sz="2400" b="0" strike="noStrike" spc="-1" dirty="0">
                <a:solidFill>
                  <a:srgbClr val="000000"/>
                </a:solidFill>
                <a:latin typeface="Courier New"/>
                <a:ea typeface="DejaVu Sans"/>
              </a:rPr>
              <a:t>));</a:t>
            </a:r>
            <a:endParaRPr lang="en-US" sz="2400" b="0" strike="noStrike" spc="-1" dirty="0">
              <a:latin typeface="Arial"/>
            </a:endParaRPr>
          </a:p>
        </p:txBody>
      </p:sp>
      <p:sp>
        <p:nvSpPr>
          <p:cNvPr id="294" name="CustomShape 3"/>
          <p:cNvSpPr/>
          <p:nvPr/>
        </p:nvSpPr>
        <p:spPr>
          <a:xfrm>
            <a:off x="3962520" y="6477120"/>
            <a:ext cx="608400" cy="2433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fld id="{90C51D60-A775-45D3-AF6A-00B48886C3F7}" type="slidenum">
              <a:rPr lang="en-US" sz="1200" b="0" strike="noStrike" spc="-1">
                <a:solidFill>
                  <a:srgbClr val="000000"/>
                </a:solidFill>
                <a:latin typeface="Arial"/>
                <a:ea typeface="MS PGothic"/>
              </a:rPr>
              <a:t>72</a:t>
            </a:fld>
            <a:endParaRPr lang="en-US" sz="1200" b="0" strike="noStrike" spc="-1">
              <a:latin typeface="Arial"/>
            </a:endParaRPr>
          </a:p>
        </p:txBody>
      </p:sp>
    </p:spTree>
    <p:extLst>
      <p:ext uri="{BB962C8B-B14F-4D97-AF65-F5344CB8AC3E}">
        <p14:creationId xmlns:p14="http://schemas.microsoft.com/office/powerpoint/2010/main" val="423864815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ustomShape 1"/>
          <p:cNvSpPr/>
          <p:nvPr/>
        </p:nvSpPr>
        <p:spPr>
          <a:xfrm>
            <a:off x="304920" y="152280"/>
            <a:ext cx="8457120" cy="761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en-US" sz="4500" b="0" strike="noStrike" spc="-1">
                <a:solidFill>
                  <a:srgbClr val="293A83"/>
                </a:solidFill>
                <a:latin typeface="Calibri"/>
                <a:ea typeface="DejaVu Sans"/>
              </a:rPr>
              <a:t>JSON Syntax (cont’d)</a:t>
            </a:r>
            <a:endParaRPr lang="en-US" sz="4500" b="0" strike="noStrike" spc="-1">
              <a:latin typeface="Arial"/>
            </a:endParaRPr>
          </a:p>
        </p:txBody>
      </p:sp>
      <p:sp>
        <p:nvSpPr>
          <p:cNvPr id="183" name="CustomShape 2"/>
          <p:cNvSpPr/>
          <p:nvPr/>
        </p:nvSpPr>
        <p:spPr>
          <a:xfrm>
            <a:off x="304920" y="1143000"/>
            <a:ext cx="8380800" cy="51804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nSpc>
                <a:spcPct val="100000"/>
              </a:lnSpc>
              <a:spcBef>
                <a:spcPts val="1199"/>
              </a:spcBef>
              <a:buClr>
                <a:srgbClr val="003399"/>
              </a:buClr>
              <a:buFont typeface="Wingdings" charset="2"/>
              <a:buChar char=""/>
            </a:pPr>
            <a:r>
              <a:rPr lang="en-US" sz="3400" b="0" strike="noStrike" spc="-1" dirty="0">
                <a:solidFill>
                  <a:srgbClr val="000000"/>
                </a:solidFill>
                <a:latin typeface="Calibri"/>
                <a:ea typeface="DejaVu Sans"/>
              </a:rPr>
              <a:t>Object field access by .</a:t>
            </a:r>
            <a:endParaRPr lang="en-US" sz="3400" b="0" strike="noStrike" spc="-1" dirty="0">
              <a:latin typeface="Arial"/>
            </a:endParaRPr>
          </a:p>
          <a:p>
            <a:pPr>
              <a:lnSpc>
                <a:spcPct val="100000"/>
              </a:lnSpc>
              <a:spcBef>
                <a:spcPts val="1199"/>
              </a:spcBef>
            </a:pPr>
            <a:r>
              <a:rPr lang="en-US" sz="2200" b="1" strike="noStrike" spc="-1" dirty="0" err="1">
                <a:solidFill>
                  <a:srgbClr val="000000"/>
                </a:solidFill>
                <a:latin typeface="Courier New"/>
                <a:ea typeface="DejaVu Sans"/>
              </a:rPr>
              <a:t>myObj</a:t>
            </a:r>
            <a:r>
              <a:rPr lang="en-US" sz="2200" b="1" strike="noStrike" spc="-1" dirty="0">
                <a:solidFill>
                  <a:srgbClr val="000000"/>
                </a:solidFill>
                <a:latin typeface="Courier New"/>
                <a:ea typeface="DejaVu Sans"/>
              </a:rPr>
              <a:t> = { "</a:t>
            </a:r>
            <a:r>
              <a:rPr lang="en-US" sz="2200" b="1" strike="noStrike" spc="-1" dirty="0" err="1">
                <a:solidFill>
                  <a:srgbClr val="000000"/>
                </a:solidFill>
                <a:latin typeface="Courier New"/>
                <a:ea typeface="DejaVu Sans"/>
              </a:rPr>
              <a:t>name":"John</a:t>
            </a:r>
            <a:r>
              <a:rPr lang="en-US" sz="2200" b="1" strike="noStrike" spc="-1" dirty="0">
                <a:solidFill>
                  <a:srgbClr val="000000"/>
                </a:solidFill>
                <a:latin typeface="Courier New"/>
                <a:ea typeface="DejaVu Sans"/>
              </a:rPr>
              <a:t>", "age":30, "</a:t>
            </a:r>
            <a:r>
              <a:rPr lang="en-US" sz="2200" b="1" strike="noStrike" spc="-1" dirty="0" err="1">
                <a:solidFill>
                  <a:srgbClr val="000000"/>
                </a:solidFill>
                <a:latin typeface="Courier New"/>
                <a:ea typeface="DejaVu Sans"/>
              </a:rPr>
              <a:t>car":null</a:t>
            </a:r>
            <a:r>
              <a:rPr lang="en-US" sz="2200" b="1" strike="noStrike" spc="-1" dirty="0">
                <a:solidFill>
                  <a:srgbClr val="000000"/>
                </a:solidFill>
                <a:latin typeface="Courier New"/>
                <a:ea typeface="DejaVu Sans"/>
              </a:rPr>
              <a:t> };</a:t>
            </a:r>
            <a:r>
              <a:rPr dirty="0"/>
              <a:t/>
            </a:r>
            <a:br>
              <a:rPr dirty="0"/>
            </a:br>
            <a:r>
              <a:rPr lang="en-US" sz="2200" b="1" strike="noStrike" spc="-1" dirty="0">
                <a:solidFill>
                  <a:srgbClr val="000000"/>
                </a:solidFill>
                <a:latin typeface="Courier New"/>
                <a:ea typeface="DejaVu Sans"/>
              </a:rPr>
              <a:t>x = myObj.name;</a:t>
            </a:r>
            <a:endParaRPr lang="en-US" sz="2200" b="0" strike="noStrike" spc="-1" dirty="0">
              <a:latin typeface="Arial"/>
            </a:endParaRPr>
          </a:p>
          <a:p>
            <a:pPr marL="343080" indent="-342000">
              <a:lnSpc>
                <a:spcPct val="100000"/>
              </a:lnSpc>
              <a:spcBef>
                <a:spcPts val="1199"/>
              </a:spcBef>
              <a:buClr>
                <a:srgbClr val="003399"/>
              </a:buClr>
              <a:buFont typeface="Wingdings" charset="2"/>
              <a:buChar char=""/>
            </a:pPr>
            <a:r>
              <a:rPr lang="en-US" sz="3400" b="0" strike="noStrike" spc="-1" dirty="0">
                <a:solidFill>
                  <a:srgbClr val="000000"/>
                </a:solidFill>
                <a:latin typeface="Calibri"/>
                <a:ea typeface="DejaVu Sans"/>
              </a:rPr>
              <a:t>Object field access similar to array</a:t>
            </a:r>
            <a:endParaRPr lang="en-US" sz="3400" b="0" strike="noStrike" spc="-1" dirty="0">
              <a:latin typeface="Arial"/>
            </a:endParaRPr>
          </a:p>
          <a:p>
            <a:pPr>
              <a:lnSpc>
                <a:spcPct val="100000"/>
              </a:lnSpc>
              <a:spcBef>
                <a:spcPts val="1199"/>
              </a:spcBef>
            </a:pPr>
            <a:r>
              <a:rPr lang="en-US" sz="2200" b="1" strike="noStrike" spc="-1" dirty="0" err="1">
                <a:solidFill>
                  <a:srgbClr val="000000"/>
                </a:solidFill>
                <a:latin typeface="Courier New"/>
                <a:ea typeface="DejaVu Sans"/>
              </a:rPr>
              <a:t>myObj</a:t>
            </a:r>
            <a:r>
              <a:rPr lang="en-US" sz="2200" b="1" strike="noStrike" spc="-1" dirty="0">
                <a:solidFill>
                  <a:srgbClr val="000000"/>
                </a:solidFill>
                <a:latin typeface="Courier New"/>
                <a:ea typeface="DejaVu Sans"/>
              </a:rPr>
              <a:t> = { "</a:t>
            </a:r>
            <a:r>
              <a:rPr lang="en-US" sz="2200" b="1" strike="noStrike" spc="-1" dirty="0" err="1">
                <a:solidFill>
                  <a:srgbClr val="000000"/>
                </a:solidFill>
                <a:latin typeface="Courier New"/>
                <a:ea typeface="DejaVu Sans"/>
              </a:rPr>
              <a:t>name":"John</a:t>
            </a:r>
            <a:r>
              <a:rPr lang="en-US" sz="2200" b="1" strike="noStrike" spc="-1" dirty="0">
                <a:solidFill>
                  <a:srgbClr val="000000"/>
                </a:solidFill>
                <a:latin typeface="Courier New"/>
                <a:ea typeface="DejaVu Sans"/>
              </a:rPr>
              <a:t>", "age":30, "</a:t>
            </a:r>
            <a:r>
              <a:rPr lang="en-US" sz="2200" b="1" strike="noStrike" spc="-1" dirty="0" err="1">
                <a:solidFill>
                  <a:srgbClr val="000000"/>
                </a:solidFill>
                <a:latin typeface="Courier New"/>
                <a:ea typeface="DejaVu Sans"/>
              </a:rPr>
              <a:t>car":null</a:t>
            </a:r>
            <a:r>
              <a:rPr lang="en-US" sz="2200" b="1" strike="noStrike" spc="-1" dirty="0">
                <a:solidFill>
                  <a:srgbClr val="000000"/>
                </a:solidFill>
                <a:latin typeface="Courier New"/>
                <a:ea typeface="DejaVu Sans"/>
              </a:rPr>
              <a:t> };</a:t>
            </a:r>
            <a:r>
              <a:rPr dirty="0"/>
              <a:t/>
            </a:r>
            <a:br>
              <a:rPr dirty="0"/>
            </a:br>
            <a:r>
              <a:rPr lang="en-US" sz="2200" b="1" strike="noStrike" spc="-1" dirty="0">
                <a:solidFill>
                  <a:srgbClr val="000000"/>
                </a:solidFill>
                <a:latin typeface="Courier New"/>
                <a:ea typeface="DejaVu Sans"/>
              </a:rPr>
              <a:t>x = </a:t>
            </a:r>
            <a:r>
              <a:rPr lang="en-US" sz="2200" b="1" strike="noStrike" spc="-1" dirty="0" err="1">
                <a:solidFill>
                  <a:srgbClr val="000000"/>
                </a:solidFill>
                <a:latin typeface="Courier New"/>
                <a:ea typeface="DejaVu Sans"/>
              </a:rPr>
              <a:t>myObj</a:t>
            </a:r>
            <a:r>
              <a:rPr lang="en-US" sz="2200" b="1" strike="noStrike" spc="-1" dirty="0">
                <a:solidFill>
                  <a:srgbClr val="000000"/>
                </a:solidFill>
                <a:latin typeface="Courier New"/>
                <a:ea typeface="DejaVu Sans"/>
              </a:rPr>
              <a:t>["name"];</a:t>
            </a:r>
            <a:endParaRPr lang="en-US" sz="2200" b="0" strike="noStrike" spc="-1" dirty="0">
              <a:latin typeface="Arial"/>
            </a:endParaRPr>
          </a:p>
          <a:p>
            <a:pPr marL="343080" indent="-342000">
              <a:lnSpc>
                <a:spcPct val="100000"/>
              </a:lnSpc>
              <a:spcBef>
                <a:spcPts val="1199"/>
              </a:spcBef>
              <a:buClr>
                <a:srgbClr val="003399"/>
              </a:buClr>
              <a:buFont typeface="Wingdings" charset="2"/>
              <a:buChar char=""/>
            </a:pPr>
            <a:r>
              <a:rPr lang="en-US" sz="3400" b="0" strike="noStrike" spc="-1" dirty="0">
                <a:solidFill>
                  <a:srgbClr val="000000"/>
                </a:solidFill>
                <a:latin typeface="Calibri"/>
                <a:ea typeface="DejaVu Sans"/>
              </a:rPr>
              <a:t>Looping on Object </a:t>
            </a:r>
            <a:endParaRPr lang="en-US" sz="3400" b="0" strike="noStrike" spc="-1" dirty="0">
              <a:latin typeface="Arial"/>
            </a:endParaRPr>
          </a:p>
          <a:p>
            <a:pPr>
              <a:lnSpc>
                <a:spcPct val="100000"/>
              </a:lnSpc>
            </a:pPr>
            <a:r>
              <a:rPr lang="en-US" sz="2200" b="1" strike="noStrike" spc="-1" dirty="0" err="1">
                <a:solidFill>
                  <a:srgbClr val="000000"/>
                </a:solidFill>
                <a:latin typeface="Courier New"/>
                <a:ea typeface="DejaVu Sans"/>
              </a:rPr>
              <a:t>myObj</a:t>
            </a:r>
            <a:r>
              <a:rPr lang="en-US" sz="2200" b="1" strike="noStrike" spc="-1" dirty="0">
                <a:solidFill>
                  <a:srgbClr val="000000"/>
                </a:solidFill>
                <a:latin typeface="Courier New"/>
                <a:ea typeface="DejaVu Sans"/>
              </a:rPr>
              <a:t> = { "</a:t>
            </a:r>
            <a:r>
              <a:rPr lang="en-US" sz="2200" b="1" strike="noStrike" spc="-1" dirty="0" err="1">
                <a:solidFill>
                  <a:srgbClr val="000000"/>
                </a:solidFill>
                <a:latin typeface="Courier New"/>
                <a:ea typeface="DejaVu Sans"/>
              </a:rPr>
              <a:t>name":"John</a:t>
            </a:r>
            <a:r>
              <a:rPr lang="en-US" sz="2200" b="1" strike="noStrike" spc="-1" dirty="0">
                <a:solidFill>
                  <a:srgbClr val="000000"/>
                </a:solidFill>
                <a:latin typeface="Courier New"/>
                <a:ea typeface="DejaVu Sans"/>
              </a:rPr>
              <a:t>", "age":30, "</a:t>
            </a:r>
            <a:r>
              <a:rPr lang="en-US" sz="2200" b="1" strike="noStrike" spc="-1" dirty="0" err="1">
                <a:solidFill>
                  <a:srgbClr val="000000"/>
                </a:solidFill>
                <a:latin typeface="Courier New"/>
                <a:ea typeface="DejaVu Sans"/>
              </a:rPr>
              <a:t>car":null</a:t>
            </a:r>
            <a:r>
              <a:rPr lang="en-US" sz="2200" b="1" strike="noStrike" spc="-1" dirty="0">
                <a:solidFill>
                  <a:srgbClr val="000000"/>
                </a:solidFill>
                <a:latin typeface="Courier New"/>
                <a:ea typeface="DejaVu Sans"/>
              </a:rPr>
              <a:t> };</a:t>
            </a:r>
            <a:r>
              <a:rPr dirty="0"/>
              <a:t/>
            </a:r>
            <a:br>
              <a:rPr dirty="0"/>
            </a:br>
            <a:r>
              <a:rPr lang="en-US" sz="2200" b="1" strike="noStrike" spc="-1" dirty="0">
                <a:solidFill>
                  <a:srgbClr val="000000"/>
                </a:solidFill>
                <a:latin typeface="Courier New"/>
                <a:ea typeface="DejaVu Sans"/>
              </a:rPr>
              <a:t>for (x in </a:t>
            </a:r>
            <a:r>
              <a:rPr lang="en-US" sz="2200" b="1" strike="noStrike" spc="-1" dirty="0" err="1">
                <a:solidFill>
                  <a:srgbClr val="000000"/>
                </a:solidFill>
                <a:latin typeface="Courier New"/>
                <a:ea typeface="DejaVu Sans"/>
              </a:rPr>
              <a:t>myObj</a:t>
            </a:r>
            <a:r>
              <a:rPr lang="en-US" sz="2200" b="1" strike="noStrike" spc="-1" dirty="0">
                <a:solidFill>
                  <a:srgbClr val="000000"/>
                </a:solidFill>
                <a:latin typeface="Courier New"/>
                <a:ea typeface="DejaVu Sans"/>
              </a:rPr>
              <a:t>) {</a:t>
            </a:r>
            <a:r>
              <a:rPr dirty="0"/>
              <a:t/>
            </a:r>
            <a:br>
              <a:rPr dirty="0"/>
            </a:br>
            <a:r>
              <a:rPr lang="en-US" sz="2200" b="1" strike="noStrike" spc="-1" dirty="0">
                <a:solidFill>
                  <a:srgbClr val="000000"/>
                </a:solidFill>
                <a:latin typeface="Courier New"/>
                <a:ea typeface="DejaVu Sans"/>
              </a:rPr>
              <a:t>     y = x;</a:t>
            </a:r>
          </a:p>
          <a:p>
            <a:pPr>
              <a:lnSpc>
                <a:spcPct val="100000"/>
              </a:lnSpc>
            </a:pPr>
            <a:r>
              <a:rPr lang="en-US" sz="2200" b="1" spc="-1" dirty="0">
                <a:solidFill>
                  <a:srgbClr val="000000"/>
                </a:solidFill>
                <a:latin typeface="Courier New"/>
              </a:rPr>
              <a:t>	...</a:t>
            </a:r>
            <a:endParaRPr lang="en-US" sz="2200" b="0" strike="noStrike" spc="-1" dirty="0">
              <a:latin typeface="Arial"/>
            </a:endParaRPr>
          </a:p>
        </p:txBody>
      </p:sp>
      <p:sp>
        <p:nvSpPr>
          <p:cNvPr id="184" name="CustomShape 3"/>
          <p:cNvSpPr/>
          <p:nvPr/>
        </p:nvSpPr>
        <p:spPr>
          <a:xfrm>
            <a:off x="3962520" y="6477120"/>
            <a:ext cx="608400" cy="2433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fld id="{EF6EEBAA-FDBB-4131-A0C7-7AF356A816B4}" type="slidenum">
              <a:rPr lang="en-US" sz="1200" b="0" strike="noStrike" spc="-1">
                <a:solidFill>
                  <a:srgbClr val="000000"/>
                </a:solidFill>
                <a:latin typeface="Arial"/>
                <a:ea typeface="MS PGothic"/>
              </a:rPr>
              <a:t>73</a:t>
            </a:fld>
            <a:endParaRPr lang="en-US" sz="1200" b="0" strike="noStrike" spc="-1">
              <a:latin typeface="Arial"/>
            </a:endParaRPr>
          </a:p>
        </p:txBody>
      </p:sp>
    </p:spTree>
    <p:extLst>
      <p:ext uri="{BB962C8B-B14F-4D97-AF65-F5344CB8AC3E}">
        <p14:creationId xmlns:p14="http://schemas.microsoft.com/office/powerpoint/2010/main" val="428486161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CustomShape 1"/>
          <p:cNvSpPr/>
          <p:nvPr/>
        </p:nvSpPr>
        <p:spPr>
          <a:xfrm>
            <a:off x="304920" y="152280"/>
            <a:ext cx="8457120" cy="761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en-US" sz="4500" b="0" strike="noStrike" spc="-1">
                <a:solidFill>
                  <a:srgbClr val="293A83"/>
                </a:solidFill>
                <a:latin typeface="Calibri"/>
                <a:ea typeface="DejaVu Sans"/>
              </a:rPr>
              <a:t>Example: Message Parser</a:t>
            </a:r>
            <a:endParaRPr lang="en-US" sz="4500" b="0" strike="noStrike" spc="-1">
              <a:latin typeface="Arial"/>
            </a:endParaRPr>
          </a:p>
        </p:txBody>
      </p:sp>
      <p:sp>
        <p:nvSpPr>
          <p:cNvPr id="296" name="CustomShape 2"/>
          <p:cNvSpPr/>
          <p:nvPr/>
        </p:nvSpPr>
        <p:spPr>
          <a:xfrm>
            <a:off x="152280" y="1143000"/>
            <a:ext cx="9066600" cy="51804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nSpc>
                <a:spcPct val="100000"/>
              </a:lnSpc>
            </a:pPr>
            <a:r>
              <a:rPr lang="en-US" sz="2400" b="1" strike="noStrike" spc="-1" dirty="0">
                <a:solidFill>
                  <a:srgbClr val="0033CC"/>
                </a:solidFill>
                <a:latin typeface="Courier New"/>
                <a:ea typeface="DejaVu Sans"/>
              </a:rPr>
              <a:t>&lt;body&gt;</a:t>
            </a:r>
            <a:endParaRPr lang="en-US" sz="2400" b="0" strike="noStrike" spc="-1" dirty="0">
              <a:latin typeface="Arial"/>
            </a:endParaRPr>
          </a:p>
          <a:p>
            <a:pPr marL="343080" indent="-342000">
              <a:lnSpc>
                <a:spcPct val="100000"/>
              </a:lnSpc>
            </a:pPr>
            <a:r>
              <a:rPr lang="en-US" sz="2400" b="0" strike="noStrike" spc="-1" dirty="0">
                <a:solidFill>
                  <a:srgbClr val="000000"/>
                </a:solidFill>
                <a:latin typeface="Arial"/>
                <a:ea typeface="DejaVu Sans"/>
              </a:rPr>
              <a:t>Enter Your JSON:</a:t>
            </a:r>
            <a:r>
              <a:rPr lang="en-US" sz="2400" b="1" strike="noStrike" spc="-1" dirty="0">
                <a:solidFill>
                  <a:srgbClr val="0033CC"/>
                </a:solidFill>
                <a:latin typeface="Courier New"/>
                <a:ea typeface="DejaVu Sans"/>
              </a:rPr>
              <a:t>&lt;</a:t>
            </a:r>
            <a:r>
              <a:rPr lang="en-US" sz="2400" b="1" strike="noStrike" spc="-1" dirty="0" err="1">
                <a:solidFill>
                  <a:srgbClr val="0033CC"/>
                </a:solidFill>
                <a:latin typeface="Courier New"/>
                <a:ea typeface="DejaVu Sans"/>
              </a:rPr>
              <a:t>br</a:t>
            </a:r>
            <a:r>
              <a:rPr lang="en-US" sz="2400" b="1" strike="noStrike" spc="-1" dirty="0">
                <a:solidFill>
                  <a:srgbClr val="0033CC"/>
                </a:solidFill>
                <a:latin typeface="Courier New"/>
                <a:ea typeface="DejaVu Sans"/>
              </a:rPr>
              <a:t> /&gt;</a:t>
            </a:r>
            <a:endParaRPr lang="en-US" sz="2400" b="0" strike="noStrike" spc="-1" dirty="0">
              <a:latin typeface="Arial"/>
            </a:endParaRPr>
          </a:p>
          <a:p>
            <a:pPr marL="343080" indent="-342000">
              <a:lnSpc>
                <a:spcPct val="100000"/>
              </a:lnSpc>
            </a:pPr>
            <a:r>
              <a:rPr lang="en-US" sz="2400" b="1" strike="noStrike" spc="-1" dirty="0">
                <a:solidFill>
                  <a:srgbClr val="0033CC"/>
                </a:solidFill>
                <a:latin typeface="Courier New"/>
                <a:ea typeface="DejaVu Sans"/>
              </a:rPr>
              <a:t>&lt;</a:t>
            </a:r>
            <a:r>
              <a:rPr lang="en-US" sz="2400" b="1" strike="noStrike" spc="-1" dirty="0" err="1">
                <a:solidFill>
                  <a:srgbClr val="0033CC"/>
                </a:solidFill>
                <a:latin typeface="Courier New"/>
                <a:ea typeface="DejaVu Sans"/>
              </a:rPr>
              <a:t>textarea</a:t>
            </a:r>
            <a:r>
              <a:rPr lang="en-US" sz="2400" b="1" strike="noStrike" spc="-1" dirty="0">
                <a:solidFill>
                  <a:srgbClr val="0033CC"/>
                </a:solidFill>
                <a:latin typeface="Courier New"/>
                <a:ea typeface="DejaVu Sans"/>
              </a:rPr>
              <a:t> name="</a:t>
            </a:r>
            <a:r>
              <a:rPr lang="en-US" sz="2400" b="1" strike="noStrike" spc="-1" dirty="0">
                <a:solidFill>
                  <a:srgbClr val="C00000"/>
                </a:solidFill>
                <a:latin typeface="Courier New"/>
                <a:ea typeface="DejaVu Sans"/>
              </a:rPr>
              <a:t>inputtext2</a:t>
            </a:r>
            <a:r>
              <a:rPr lang="en-US" sz="2400" b="1" strike="noStrike" spc="-1" dirty="0">
                <a:solidFill>
                  <a:srgbClr val="0033CC"/>
                </a:solidFill>
                <a:latin typeface="Courier New"/>
                <a:ea typeface="DejaVu Sans"/>
              </a:rPr>
              <a:t>" cols="70" rows="10"&gt;</a:t>
            </a:r>
            <a:endParaRPr lang="en-US" sz="2400" b="0" strike="noStrike" spc="-1" dirty="0">
              <a:latin typeface="Arial"/>
            </a:endParaRPr>
          </a:p>
          <a:p>
            <a:pPr marL="343080" indent="-342000">
              <a:lnSpc>
                <a:spcPct val="100000"/>
              </a:lnSpc>
            </a:pPr>
            <a:r>
              <a:rPr lang="en-US" sz="2400" b="0" strike="noStrike" spc="-1" dirty="0">
                <a:solidFill>
                  <a:srgbClr val="000000"/>
                </a:solidFill>
                <a:latin typeface="Arial"/>
                <a:ea typeface="DejaVu Sans"/>
              </a:rPr>
              <a:t>{"type": "object", "properties": { "messages": { "type": "array",</a:t>
            </a:r>
            <a:endParaRPr lang="en-US" sz="2400" b="0" strike="noStrike" spc="-1" dirty="0">
              <a:latin typeface="Arial"/>
            </a:endParaRPr>
          </a:p>
          <a:p>
            <a:pPr marL="343080" indent="-342000">
              <a:lnSpc>
                <a:spcPct val="100000"/>
              </a:lnSpc>
            </a:pPr>
            <a:r>
              <a:rPr lang="en-US" sz="2400" b="0" strike="noStrike" spc="-1" dirty="0">
                <a:solidFill>
                  <a:srgbClr val="000000"/>
                </a:solidFill>
                <a:latin typeface="Arial"/>
                <a:ea typeface="DejaVu Sans"/>
              </a:rPr>
              <a:t>"items": { "type": "object", "properties": { "from": { "type": "string" }, "to": { "type": "string" }, "body": { "type": "string" }}}}}}</a:t>
            </a:r>
            <a:endParaRPr lang="en-US" sz="2400" b="0" strike="noStrike" spc="-1" dirty="0">
              <a:latin typeface="Arial"/>
            </a:endParaRPr>
          </a:p>
          <a:p>
            <a:pPr marL="343080" indent="-342000">
              <a:lnSpc>
                <a:spcPct val="100000"/>
              </a:lnSpc>
            </a:pPr>
            <a:r>
              <a:rPr lang="en-US" sz="2400" b="1" strike="noStrike" spc="-1" dirty="0">
                <a:solidFill>
                  <a:srgbClr val="0033CC"/>
                </a:solidFill>
                <a:latin typeface="Courier New"/>
                <a:ea typeface="DejaVu Sans"/>
              </a:rPr>
              <a:t>&lt;/</a:t>
            </a:r>
            <a:r>
              <a:rPr lang="en-US" sz="2400" b="1" strike="noStrike" spc="-1" dirty="0" err="1">
                <a:solidFill>
                  <a:srgbClr val="0033CC"/>
                </a:solidFill>
                <a:latin typeface="Courier New"/>
                <a:ea typeface="DejaVu Sans"/>
              </a:rPr>
              <a:t>textarea</a:t>
            </a:r>
            <a:r>
              <a:rPr lang="en-US" sz="2400" b="1" strike="noStrike" spc="-1" dirty="0">
                <a:solidFill>
                  <a:srgbClr val="0033CC"/>
                </a:solidFill>
                <a:latin typeface="Courier New"/>
                <a:ea typeface="DejaVu Sans"/>
              </a:rPr>
              <a:t>&gt;</a:t>
            </a:r>
            <a:endParaRPr lang="en-US" sz="2400" b="0" strike="noStrike" spc="-1" dirty="0">
              <a:latin typeface="Arial"/>
            </a:endParaRPr>
          </a:p>
          <a:p>
            <a:pPr marL="343080" indent="-342000">
              <a:lnSpc>
                <a:spcPct val="100000"/>
              </a:lnSpc>
            </a:pPr>
            <a:r>
              <a:rPr lang="en-US" sz="2400" b="1" strike="noStrike" spc="-1" dirty="0">
                <a:solidFill>
                  <a:srgbClr val="0033CC"/>
                </a:solidFill>
                <a:latin typeface="Courier New"/>
                <a:ea typeface="DejaVu Sans"/>
              </a:rPr>
              <a:t>&lt;input type="button" onclick="</a:t>
            </a:r>
            <a:r>
              <a:rPr lang="en-US" sz="2400" b="1" strike="noStrike" spc="-1" dirty="0" err="1">
                <a:solidFill>
                  <a:srgbClr val="C00000"/>
                </a:solidFill>
                <a:latin typeface="Courier New"/>
                <a:ea typeface="DejaVu Sans"/>
              </a:rPr>
              <a:t>parseJSON</a:t>
            </a:r>
            <a:r>
              <a:rPr lang="en-US" sz="2400" b="1" strike="noStrike" spc="-1" dirty="0">
                <a:solidFill>
                  <a:srgbClr val="C00000"/>
                </a:solidFill>
                <a:latin typeface="Courier New"/>
                <a:ea typeface="DejaVu Sans"/>
              </a:rPr>
              <a:t>()</a:t>
            </a:r>
            <a:r>
              <a:rPr lang="en-US" sz="2400" b="1" strike="noStrike" spc="-1" dirty="0">
                <a:solidFill>
                  <a:srgbClr val="0033CC"/>
                </a:solidFill>
                <a:latin typeface="Courier New"/>
                <a:ea typeface="DejaVu Sans"/>
              </a:rPr>
              <a:t>" value="Parse" /&gt; &lt;</a:t>
            </a:r>
            <a:r>
              <a:rPr lang="en-US" sz="2400" b="1" strike="noStrike" spc="-1" dirty="0" err="1">
                <a:solidFill>
                  <a:srgbClr val="0033CC"/>
                </a:solidFill>
                <a:latin typeface="Courier New"/>
                <a:ea typeface="DejaVu Sans"/>
              </a:rPr>
              <a:t>br</a:t>
            </a:r>
            <a:r>
              <a:rPr lang="en-US" sz="2400" b="1" strike="noStrike" spc="-1" dirty="0">
                <a:solidFill>
                  <a:srgbClr val="0033CC"/>
                </a:solidFill>
                <a:latin typeface="Courier New"/>
                <a:ea typeface="DejaVu Sans"/>
              </a:rPr>
              <a:t> /&gt;</a:t>
            </a:r>
            <a:endParaRPr lang="en-US" sz="2400" b="0" strike="noStrike" spc="-1" dirty="0">
              <a:latin typeface="Arial"/>
            </a:endParaRPr>
          </a:p>
          <a:p>
            <a:pPr marL="343080" indent="-342000">
              <a:lnSpc>
                <a:spcPct val="100000"/>
              </a:lnSpc>
            </a:pPr>
            <a:r>
              <a:rPr lang="en-US" sz="2400" b="1" strike="noStrike" spc="-1" dirty="0">
                <a:solidFill>
                  <a:srgbClr val="0033CC"/>
                </a:solidFill>
                <a:latin typeface="Courier New"/>
                <a:ea typeface="DejaVu Sans"/>
              </a:rPr>
              <a:t>&lt;div name="</a:t>
            </a:r>
            <a:r>
              <a:rPr lang="en-US" sz="2400" b="1" strike="noStrike" spc="-1" dirty="0">
                <a:solidFill>
                  <a:srgbClr val="C00000"/>
                </a:solidFill>
                <a:latin typeface="Courier New"/>
                <a:ea typeface="DejaVu Sans"/>
              </a:rPr>
              <a:t>outputdiv2</a:t>
            </a:r>
            <a:r>
              <a:rPr lang="en-US" sz="2400" b="1" strike="noStrike" spc="-1" dirty="0">
                <a:solidFill>
                  <a:srgbClr val="0033CC"/>
                </a:solidFill>
                <a:latin typeface="Courier New"/>
                <a:ea typeface="DejaVu Sans"/>
              </a:rPr>
              <a:t>" style="</a:t>
            </a:r>
            <a:r>
              <a:rPr lang="en-US" sz="2400" b="1" strike="noStrike" spc="-1" dirty="0" err="1">
                <a:solidFill>
                  <a:srgbClr val="0033CC"/>
                </a:solidFill>
                <a:latin typeface="Courier New"/>
                <a:ea typeface="DejaVu Sans"/>
              </a:rPr>
              <a:t>border-style:solid</a:t>
            </a:r>
            <a:r>
              <a:rPr lang="en-US" sz="2400" b="1" strike="noStrike" spc="-1" dirty="0">
                <a:solidFill>
                  <a:srgbClr val="0033CC"/>
                </a:solidFill>
                <a:latin typeface="Courier New"/>
                <a:ea typeface="DejaVu Sans"/>
              </a:rPr>
              <a:t>; border-width:1px; width:70%;"&gt;&lt;/div&gt;</a:t>
            </a:r>
            <a:endParaRPr lang="en-US" sz="2400" b="0" strike="noStrike" spc="-1" dirty="0">
              <a:latin typeface="Arial"/>
            </a:endParaRPr>
          </a:p>
          <a:p>
            <a:pPr marL="343080" indent="-342000">
              <a:lnSpc>
                <a:spcPct val="100000"/>
              </a:lnSpc>
            </a:pPr>
            <a:r>
              <a:rPr lang="en-US" sz="2400" b="1" strike="noStrike" spc="-1" dirty="0">
                <a:solidFill>
                  <a:srgbClr val="0033CC"/>
                </a:solidFill>
                <a:latin typeface="Courier New"/>
                <a:ea typeface="DejaVu Sans"/>
              </a:rPr>
              <a:t>&lt;/body&gt;</a:t>
            </a:r>
            <a:endParaRPr lang="en-US" sz="2400" b="0" strike="noStrike" spc="-1" dirty="0">
              <a:latin typeface="Arial"/>
            </a:endParaRPr>
          </a:p>
          <a:p>
            <a:pPr marL="343080" indent="-342000">
              <a:lnSpc>
                <a:spcPct val="100000"/>
              </a:lnSpc>
            </a:pPr>
            <a:endParaRPr lang="en-US" sz="2400" b="0" strike="noStrike" spc="-1" dirty="0">
              <a:latin typeface="Arial"/>
            </a:endParaRPr>
          </a:p>
        </p:txBody>
      </p:sp>
      <p:sp>
        <p:nvSpPr>
          <p:cNvPr id="297" name="CustomShape 3"/>
          <p:cNvSpPr/>
          <p:nvPr/>
        </p:nvSpPr>
        <p:spPr>
          <a:xfrm>
            <a:off x="3962520" y="6477120"/>
            <a:ext cx="608400" cy="2433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fld id="{17BC14FD-3043-49B9-8762-45AE4CD9C5EC}" type="slidenum">
              <a:rPr lang="en-US" sz="1200" b="0" strike="noStrike" spc="-1">
                <a:solidFill>
                  <a:srgbClr val="000000"/>
                </a:solidFill>
                <a:latin typeface="Arial"/>
                <a:ea typeface="MS PGothic"/>
              </a:rPr>
              <a:t>74</a:t>
            </a:fld>
            <a:endParaRPr lang="en-US" sz="1200" b="0" strike="noStrike" spc="-1">
              <a:latin typeface="Arial"/>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CustomShape 1"/>
          <p:cNvSpPr/>
          <p:nvPr/>
        </p:nvSpPr>
        <p:spPr>
          <a:xfrm>
            <a:off x="304920" y="152280"/>
            <a:ext cx="8457120" cy="761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en-US" sz="4500" b="0" strike="noStrike" spc="-1">
                <a:solidFill>
                  <a:srgbClr val="293A83"/>
                </a:solidFill>
                <a:latin typeface="Calibri"/>
                <a:ea typeface="DejaVu Sans"/>
              </a:rPr>
              <a:t>Example: Message Parser</a:t>
            </a:r>
            <a:endParaRPr lang="en-US" sz="4500" b="0" strike="noStrike" spc="-1">
              <a:latin typeface="Arial"/>
            </a:endParaRPr>
          </a:p>
        </p:txBody>
      </p:sp>
      <p:sp>
        <p:nvSpPr>
          <p:cNvPr id="299" name="CustomShape 2"/>
          <p:cNvSpPr/>
          <p:nvPr/>
        </p:nvSpPr>
        <p:spPr>
          <a:xfrm>
            <a:off x="304920" y="1143000"/>
            <a:ext cx="8838000" cy="51804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nSpc>
                <a:spcPct val="100000"/>
              </a:lnSpc>
              <a:spcBef>
                <a:spcPts val="201"/>
              </a:spcBef>
            </a:pPr>
            <a:r>
              <a:rPr lang="en-US" sz="2000" b="1" strike="noStrike" spc="-1" dirty="0">
                <a:solidFill>
                  <a:srgbClr val="000000"/>
                </a:solidFill>
                <a:latin typeface="Courier New"/>
                <a:ea typeface="DejaVu Sans"/>
              </a:rPr>
              <a:t>function </a:t>
            </a:r>
            <a:r>
              <a:rPr lang="en-US" sz="2000" b="1" strike="noStrike" spc="-1" dirty="0" err="1">
                <a:solidFill>
                  <a:srgbClr val="000000"/>
                </a:solidFill>
                <a:latin typeface="Courier New"/>
                <a:ea typeface="DejaVu Sans"/>
              </a:rPr>
              <a:t>parseJSON</a:t>
            </a:r>
            <a:r>
              <a:rPr lang="en-US" sz="2000" b="1" strike="noStrike" spc="-1" dirty="0">
                <a:solidFill>
                  <a:srgbClr val="000000"/>
                </a:solidFill>
                <a:latin typeface="Courier New"/>
                <a:ea typeface="DejaVu Sans"/>
              </a:rPr>
              <a:t>(){</a:t>
            </a:r>
            <a:endParaRPr lang="en-US" sz="2000" b="0" strike="noStrike" spc="-1" dirty="0">
              <a:latin typeface="Arial"/>
            </a:endParaRPr>
          </a:p>
          <a:p>
            <a:pPr marL="343080" indent="-342000">
              <a:lnSpc>
                <a:spcPct val="100000"/>
              </a:lnSpc>
              <a:spcBef>
                <a:spcPts val="201"/>
              </a:spcBef>
            </a:pPr>
            <a:r>
              <a:rPr lang="en-US" sz="2000" b="1" strike="noStrike" spc="-1" dirty="0">
                <a:solidFill>
                  <a:srgbClr val="000000"/>
                </a:solidFill>
                <a:latin typeface="Courier New"/>
                <a:ea typeface="DejaVu Sans"/>
              </a:rPr>
              <a:t>	output = "";</a:t>
            </a:r>
            <a:endParaRPr lang="en-US" sz="2000" b="0" strike="noStrike" spc="-1" dirty="0">
              <a:latin typeface="Arial"/>
            </a:endParaRPr>
          </a:p>
          <a:p>
            <a:pPr marL="343080" indent="-342000">
              <a:lnSpc>
                <a:spcPct val="100000"/>
              </a:lnSpc>
              <a:spcBef>
                <a:spcPts val="201"/>
              </a:spcBef>
            </a:pPr>
            <a:r>
              <a:rPr lang="en-US" sz="2000" b="1" strike="noStrike" spc="-1" dirty="0">
                <a:solidFill>
                  <a:srgbClr val="000000"/>
                </a:solidFill>
                <a:latin typeface="Courier New"/>
                <a:ea typeface="DejaVu Sans"/>
              </a:rPr>
              <a:t>	input = </a:t>
            </a:r>
            <a:r>
              <a:rPr lang="en-US" sz="2000" b="1" strike="noStrike" spc="-1" dirty="0" err="1">
                <a:solidFill>
                  <a:srgbClr val="000000"/>
                </a:solidFill>
                <a:latin typeface="Courier New"/>
                <a:ea typeface="DejaVu Sans"/>
              </a:rPr>
              <a:t>document.getElementsByName</a:t>
            </a:r>
            <a:r>
              <a:rPr lang="en-US" sz="2000" b="1" strike="noStrike" spc="-1" dirty="0">
                <a:solidFill>
                  <a:srgbClr val="000000"/>
                </a:solidFill>
                <a:latin typeface="Courier New"/>
                <a:ea typeface="DejaVu Sans"/>
              </a:rPr>
              <a:t>("inputtext2")[0].value;</a:t>
            </a:r>
            <a:endParaRPr lang="en-US" sz="2000" b="0" strike="noStrike" spc="-1" dirty="0">
              <a:latin typeface="Arial"/>
            </a:endParaRPr>
          </a:p>
          <a:p>
            <a:pPr marL="343080" indent="-342000">
              <a:lnSpc>
                <a:spcPct val="100000"/>
              </a:lnSpc>
              <a:spcBef>
                <a:spcPts val="201"/>
              </a:spcBef>
            </a:pPr>
            <a:r>
              <a:rPr lang="en-US" sz="2000" b="1" strike="noStrike" spc="-1" dirty="0">
                <a:solidFill>
                  <a:srgbClr val="000000"/>
                </a:solidFill>
                <a:latin typeface="Courier New"/>
                <a:ea typeface="DejaVu Sans"/>
              </a:rPr>
              <a:t>	</a:t>
            </a:r>
            <a:r>
              <a:rPr lang="en-US" sz="2000" b="1" strike="noStrike" spc="-1" dirty="0" err="1">
                <a:solidFill>
                  <a:srgbClr val="000000"/>
                </a:solidFill>
                <a:latin typeface="Courier New"/>
                <a:ea typeface="DejaVu Sans"/>
              </a:rPr>
              <a:t>jsonData</a:t>
            </a:r>
            <a:r>
              <a:rPr lang="en-US" sz="2000" b="1" strike="noStrike" spc="-1" dirty="0">
                <a:solidFill>
                  <a:srgbClr val="000000"/>
                </a:solidFill>
                <a:latin typeface="Courier New"/>
                <a:ea typeface="DejaVu Sans"/>
              </a:rPr>
              <a:t> = </a:t>
            </a:r>
            <a:r>
              <a:rPr lang="en-US" sz="2000" b="1" strike="noStrike" spc="-1" dirty="0" err="1">
                <a:solidFill>
                  <a:srgbClr val="C00000"/>
                </a:solidFill>
                <a:latin typeface="Courier New"/>
                <a:ea typeface="DejaVu Sans"/>
              </a:rPr>
              <a:t>JSON.parse</a:t>
            </a:r>
            <a:r>
              <a:rPr lang="en-US" sz="2000" b="1" strike="noStrike" spc="-1" dirty="0">
                <a:solidFill>
                  <a:srgbClr val="000000"/>
                </a:solidFill>
                <a:latin typeface="Courier New"/>
                <a:ea typeface="DejaVu Sans"/>
              </a:rPr>
              <a:t>(input);</a:t>
            </a:r>
            <a:endParaRPr lang="en-US" sz="2000" b="0" strike="noStrike" spc="-1" dirty="0">
              <a:latin typeface="Arial"/>
            </a:endParaRPr>
          </a:p>
          <a:p>
            <a:pPr marL="343080" indent="-342000">
              <a:lnSpc>
                <a:spcPct val="100000"/>
              </a:lnSpc>
              <a:spcBef>
                <a:spcPts val="201"/>
              </a:spcBef>
            </a:pPr>
            <a:r>
              <a:rPr lang="en-US" sz="2000" b="1" strike="noStrike" spc="-1" dirty="0">
                <a:solidFill>
                  <a:srgbClr val="000000"/>
                </a:solidFill>
                <a:latin typeface="Courier New"/>
                <a:ea typeface="DejaVu Sans"/>
              </a:rPr>
              <a:t>		</a:t>
            </a:r>
            <a:endParaRPr lang="en-US" sz="2000" b="0" strike="noStrike" spc="-1" dirty="0">
              <a:latin typeface="Arial"/>
            </a:endParaRPr>
          </a:p>
          <a:p>
            <a:pPr marL="343080" indent="-342000">
              <a:lnSpc>
                <a:spcPct val="100000"/>
              </a:lnSpc>
              <a:spcBef>
                <a:spcPts val="201"/>
              </a:spcBef>
            </a:pPr>
            <a:r>
              <a:rPr lang="en-US" sz="2000" b="1" strike="noStrike" spc="-1" dirty="0">
                <a:solidFill>
                  <a:srgbClr val="000000"/>
                </a:solidFill>
                <a:latin typeface="Courier New"/>
                <a:ea typeface="DejaVu Sans"/>
              </a:rPr>
              <a:t>	for(</a:t>
            </a:r>
            <a:r>
              <a:rPr lang="en-US" sz="2000" b="1" strike="noStrike" spc="-1" dirty="0" err="1">
                <a:solidFill>
                  <a:srgbClr val="000000"/>
                </a:solidFill>
                <a:latin typeface="Courier New"/>
                <a:ea typeface="DejaVu Sans"/>
              </a:rPr>
              <a:t>i</a:t>
            </a:r>
            <a:r>
              <a:rPr lang="en-US" sz="2000" b="1" strike="noStrike" spc="-1" dirty="0">
                <a:solidFill>
                  <a:srgbClr val="000000"/>
                </a:solidFill>
                <a:latin typeface="Courier New"/>
                <a:ea typeface="DejaVu Sans"/>
              </a:rPr>
              <a:t> = 0; </a:t>
            </a:r>
            <a:r>
              <a:rPr lang="en-US" sz="2000" b="1" strike="noStrike" spc="-1" dirty="0" err="1">
                <a:solidFill>
                  <a:srgbClr val="000000"/>
                </a:solidFill>
                <a:latin typeface="Courier New"/>
                <a:ea typeface="DejaVu Sans"/>
              </a:rPr>
              <a:t>i</a:t>
            </a:r>
            <a:r>
              <a:rPr lang="en-US" sz="2000" b="1" strike="noStrike" spc="-1" dirty="0">
                <a:solidFill>
                  <a:srgbClr val="000000"/>
                </a:solidFill>
                <a:latin typeface="Courier New"/>
                <a:ea typeface="DejaVu Sans"/>
              </a:rPr>
              <a:t> &lt; </a:t>
            </a:r>
            <a:r>
              <a:rPr lang="en-US" sz="2000" b="1" strike="noStrike" spc="-1" dirty="0" err="1">
                <a:solidFill>
                  <a:srgbClr val="C00000"/>
                </a:solidFill>
                <a:latin typeface="Courier New"/>
                <a:ea typeface="DejaVu Sans"/>
              </a:rPr>
              <a:t>jsonData.messages</a:t>
            </a:r>
            <a:r>
              <a:rPr lang="en-US" sz="2000" b="1" strike="noStrike" spc="-1" dirty="0" err="1">
                <a:solidFill>
                  <a:srgbClr val="000000"/>
                </a:solidFill>
                <a:latin typeface="Courier New"/>
                <a:ea typeface="DejaVu Sans"/>
              </a:rPr>
              <a:t>.length</a:t>
            </a:r>
            <a:r>
              <a:rPr lang="en-US" sz="2000" b="1" strike="noStrike" spc="-1" dirty="0">
                <a:solidFill>
                  <a:srgbClr val="000000"/>
                </a:solidFill>
                <a:latin typeface="Courier New"/>
                <a:ea typeface="DejaVu Sans"/>
              </a:rPr>
              <a:t>; </a:t>
            </a:r>
            <a:r>
              <a:rPr lang="en-US" sz="2000" b="1" strike="noStrike" spc="-1" dirty="0" err="1">
                <a:solidFill>
                  <a:srgbClr val="000000"/>
                </a:solidFill>
                <a:latin typeface="Courier New"/>
                <a:ea typeface="DejaVu Sans"/>
              </a:rPr>
              <a:t>i</a:t>
            </a:r>
            <a:r>
              <a:rPr lang="en-US" sz="2000" b="1" strike="noStrike" spc="-1" dirty="0">
                <a:solidFill>
                  <a:srgbClr val="000000"/>
                </a:solidFill>
                <a:latin typeface="Courier New"/>
                <a:ea typeface="DejaVu Sans"/>
              </a:rPr>
              <a:t>++){</a:t>
            </a:r>
            <a:endParaRPr lang="en-US" sz="2000" b="0" strike="noStrike" spc="-1" dirty="0">
              <a:latin typeface="Arial"/>
            </a:endParaRPr>
          </a:p>
          <a:p>
            <a:pPr marL="343080" indent="-342000">
              <a:lnSpc>
                <a:spcPct val="100000"/>
              </a:lnSpc>
              <a:spcBef>
                <a:spcPts val="201"/>
              </a:spcBef>
            </a:pPr>
            <a:r>
              <a:rPr lang="en-US" sz="2000" b="1" strike="noStrike" spc="-1" dirty="0">
                <a:solidFill>
                  <a:srgbClr val="000000"/>
                </a:solidFill>
                <a:latin typeface="Courier New"/>
                <a:ea typeface="DejaVu Sans"/>
              </a:rPr>
              <a:t>		msg = </a:t>
            </a:r>
            <a:r>
              <a:rPr lang="en-US" sz="2000" b="1" strike="noStrike" spc="-1" dirty="0" err="1">
                <a:solidFill>
                  <a:srgbClr val="C00000"/>
                </a:solidFill>
                <a:latin typeface="Courier New"/>
                <a:ea typeface="DejaVu Sans"/>
              </a:rPr>
              <a:t>jsonData.messages</a:t>
            </a:r>
            <a:r>
              <a:rPr lang="en-US" sz="2000" b="1" strike="noStrike" spc="-1" dirty="0">
                <a:solidFill>
                  <a:srgbClr val="000000"/>
                </a:solidFill>
                <a:latin typeface="Courier New"/>
                <a:ea typeface="DejaVu Sans"/>
              </a:rPr>
              <a:t>[</a:t>
            </a:r>
            <a:r>
              <a:rPr lang="en-US" sz="2000" b="1" strike="noStrike" spc="-1" dirty="0" err="1">
                <a:solidFill>
                  <a:srgbClr val="000000"/>
                </a:solidFill>
                <a:latin typeface="Courier New"/>
                <a:ea typeface="DejaVu Sans"/>
              </a:rPr>
              <a:t>i</a:t>
            </a:r>
            <a:r>
              <a:rPr lang="en-US" sz="2000" b="1" strike="noStrike" spc="-1" dirty="0">
                <a:solidFill>
                  <a:srgbClr val="000000"/>
                </a:solidFill>
                <a:latin typeface="Courier New"/>
                <a:ea typeface="DejaVu Sans"/>
              </a:rPr>
              <a:t>];</a:t>
            </a:r>
            <a:endParaRPr lang="en-US" sz="2000" b="0" strike="noStrike" spc="-1" dirty="0">
              <a:latin typeface="Arial"/>
            </a:endParaRPr>
          </a:p>
          <a:p>
            <a:pPr marL="343080" indent="-342000">
              <a:lnSpc>
                <a:spcPct val="100000"/>
              </a:lnSpc>
              <a:spcBef>
                <a:spcPts val="201"/>
              </a:spcBef>
            </a:pPr>
            <a:r>
              <a:rPr lang="en-US" sz="2000" b="1" strike="noStrike" spc="-1" dirty="0">
                <a:solidFill>
                  <a:srgbClr val="000000"/>
                </a:solidFill>
                <a:latin typeface="Courier New"/>
                <a:ea typeface="DejaVu Sans"/>
              </a:rPr>
              <a:t>		output += </a:t>
            </a:r>
            <a:r>
              <a:rPr lang="en-US" sz="2000" b="1" strike="noStrike" spc="-1" dirty="0" err="1">
                <a:solidFill>
                  <a:srgbClr val="C00000"/>
                </a:solidFill>
                <a:latin typeface="Courier New"/>
                <a:ea typeface="DejaVu Sans"/>
              </a:rPr>
              <a:t>msg.from</a:t>
            </a:r>
            <a:r>
              <a:rPr lang="en-US" sz="2000" b="1" strike="noStrike" spc="-1" dirty="0">
                <a:solidFill>
                  <a:srgbClr val="000000"/>
                </a:solidFill>
                <a:latin typeface="Courier New"/>
                <a:ea typeface="DejaVu Sans"/>
              </a:rPr>
              <a:t> + " sent the following message to " + </a:t>
            </a:r>
            <a:r>
              <a:rPr lang="en-US" sz="2000" b="1" strike="noStrike" spc="-1" dirty="0">
                <a:solidFill>
                  <a:srgbClr val="C00000"/>
                </a:solidFill>
                <a:latin typeface="Courier New"/>
                <a:ea typeface="DejaVu Sans"/>
              </a:rPr>
              <a:t>msg.to</a:t>
            </a:r>
            <a:r>
              <a:rPr lang="en-US" sz="2000" b="1" strike="noStrike" spc="-1" dirty="0">
                <a:solidFill>
                  <a:srgbClr val="000000"/>
                </a:solidFill>
                <a:latin typeface="Courier New"/>
                <a:ea typeface="DejaVu Sans"/>
              </a:rPr>
              <a:t> + "&lt;</a:t>
            </a:r>
            <a:r>
              <a:rPr lang="en-US" sz="2000" b="1" strike="noStrike" spc="-1" dirty="0" err="1">
                <a:solidFill>
                  <a:srgbClr val="000000"/>
                </a:solidFill>
                <a:latin typeface="Courier New"/>
                <a:ea typeface="DejaVu Sans"/>
              </a:rPr>
              <a:t>br</a:t>
            </a:r>
            <a:r>
              <a:rPr lang="en-US" sz="2000" b="1" strike="noStrike" spc="-1" dirty="0">
                <a:solidFill>
                  <a:srgbClr val="000000"/>
                </a:solidFill>
                <a:latin typeface="Courier New"/>
                <a:ea typeface="DejaVu Sans"/>
              </a:rPr>
              <a:t> /&gt; ''" + </a:t>
            </a:r>
            <a:r>
              <a:rPr lang="en-US" sz="2000" b="1" strike="noStrike" spc="-1" dirty="0" err="1">
                <a:solidFill>
                  <a:srgbClr val="C00000"/>
                </a:solidFill>
                <a:latin typeface="Courier New"/>
                <a:ea typeface="DejaVu Sans"/>
              </a:rPr>
              <a:t>msg.body</a:t>
            </a:r>
            <a:r>
              <a:rPr lang="en-US" sz="2000" b="1" strike="noStrike" spc="-1" dirty="0">
                <a:solidFill>
                  <a:srgbClr val="000000"/>
                </a:solidFill>
                <a:latin typeface="Courier New"/>
                <a:ea typeface="DejaVu Sans"/>
              </a:rPr>
              <a:t> +"''&lt;</a:t>
            </a:r>
            <a:r>
              <a:rPr lang="en-US" sz="2000" b="1" strike="noStrike" spc="-1" dirty="0" err="1">
                <a:solidFill>
                  <a:srgbClr val="000000"/>
                </a:solidFill>
                <a:latin typeface="Courier New"/>
                <a:ea typeface="DejaVu Sans"/>
              </a:rPr>
              <a:t>hr</a:t>
            </a:r>
            <a:r>
              <a:rPr lang="en-US" sz="2000" b="1" strike="noStrike" spc="-1" dirty="0">
                <a:solidFill>
                  <a:srgbClr val="000000"/>
                </a:solidFill>
                <a:latin typeface="Courier New"/>
                <a:ea typeface="DejaVu Sans"/>
              </a:rPr>
              <a:t> /&gt;";</a:t>
            </a:r>
            <a:endParaRPr lang="en-US" sz="2000" b="0" strike="noStrike" spc="-1" dirty="0">
              <a:latin typeface="Arial"/>
            </a:endParaRPr>
          </a:p>
          <a:p>
            <a:pPr marL="343080" indent="-342000">
              <a:lnSpc>
                <a:spcPct val="100000"/>
              </a:lnSpc>
              <a:spcBef>
                <a:spcPts val="201"/>
              </a:spcBef>
            </a:pPr>
            <a:r>
              <a:rPr lang="en-US" sz="2000" b="1" strike="noStrike" spc="-1" dirty="0">
                <a:solidFill>
                  <a:srgbClr val="000000"/>
                </a:solidFill>
                <a:latin typeface="Courier New"/>
                <a:ea typeface="DejaVu Sans"/>
              </a:rPr>
              <a:t>	}</a:t>
            </a:r>
            <a:endParaRPr lang="en-US" sz="2000" b="0" strike="noStrike" spc="-1" dirty="0">
              <a:latin typeface="Arial"/>
            </a:endParaRPr>
          </a:p>
          <a:p>
            <a:pPr marL="343080" indent="-342000">
              <a:lnSpc>
                <a:spcPct val="100000"/>
              </a:lnSpc>
              <a:spcBef>
                <a:spcPts val="201"/>
              </a:spcBef>
            </a:pPr>
            <a:r>
              <a:rPr lang="en-US" sz="2000" b="1" strike="noStrike" spc="-1" dirty="0">
                <a:solidFill>
                  <a:srgbClr val="000000"/>
                </a:solidFill>
                <a:latin typeface="Courier New"/>
                <a:ea typeface="DejaVu Sans"/>
              </a:rPr>
              <a:t>			</a:t>
            </a:r>
            <a:endParaRPr lang="en-US" sz="2000" b="0" strike="noStrike" spc="-1" dirty="0">
              <a:latin typeface="Arial"/>
            </a:endParaRPr>
          </a:p>
          <a:p>
            <a:pPr marL="343080" indent="-342000">
              <a:lnSpc>
                <a:spcPct val="100000"/>
              </a:lnSpc>
              <a:spcBef>
                <a:spcPts val="201"/>
              </a:spcBef>
            </a:pPr>
            <a:r>
              <a:rPr lang="en-US" sz="2000" b="1" strike="noStrike" spc="-1" dirty="0">
                <a:solidFill>
                  <a:srgbClr val="000000"/>
                </a:solidFill>
                <a:latin typeface="Courier New"/>
                <a:ea typeface="DejaVu Sans"/>
              </a:rPr>
              <a:t>	</a:t>
            </a:r>
            <a:r>
              <a:rPr lang="en-US" sz="2000" b="1" strike="noStrike" spc="-1" dirty="0" err="1">
                <a:solidFill>
                  <a:srgbClr val="000000"/>
                </a:solidFill>
                <a:latin typeface="Courier New"/>
                <a:ea typeface="DejaVu Sans"/>
              </a:rPr>
              <a:t>document.getElementsByName</a:t>
            </a:r>
            <a:r>
              <a:rPr lang="en-US" sz="2000" b="1" strike="noStrike" spc="-1" dirty="0">
                <a:solidFill>
                  <a:srgbClr val="000000"/>
                </a:solidFill>
                <a:latin typeface="Courier New"/>
                <a:ea typeface="DejaVu Sans"/>
              </a:rPr>
              <a:t>("outputdiv2")[0].</a:t>
            </a:r>
            <a:r>
              <a:rPr lang="en-US" sz="2000" b="1" strike="noStrike" spc="-1" dirty="0" err="1">
                <a:solidFill>
                  <a:srgbClr val="000000"/>
                </a:solidFill>
                <a:latin typeface="Courier New"/>
                <a:ea typeface="DejaVu Sans"/>
              </a:rPr>
              <a:t>innerHTML</a:t>
            </a:r>
            <a:r>
              <a:rPr lang="en-US" sz="2000" b="1" strike="noStrike" spc="-1" dirty="0">
                <a:solidFill>
                  <a:srgbClr val="000000"/>
                </a:solidFill>
                <a:latin typeface="Courier New"/>
                <a:ea typeface="DejaVu Sans"/>
              </a:rPr>
              <a:t> = output;</a:t>
            </a:r>
            <a:endParaRPr lang="en-US" sz="2000" b="0" strike="noStrike" spc="-1" dirty="0">
              <a:latin typeface="Arial"/>
            </a:endParaRPr>
          </a:p>
          <a:p>
            <a:pPr marL="343080" indent="-342000">
              <a:lnSpc>
                <a:spcPct val="100000"/>
              </a:lnSpc>
              <a:spcBef>
                <a:spcPts val="201"/>
              </a:spcBef>
            </a:pPr>
            <a:r>
              <a:rPr lang="en-US" sz="2000" b="1" strike="noStrike" spc="-1" dirty="0">
                <a:solidFill>
                  <a:srgbClr val="000000"/>
                </a:solidFill>
                <a:latin typeface="Courier New"/>
                <a:ea typeface="DejaVu Sans"/>
              </a:rPr>
              <a:t>}</a:t>
            </a:r>
            <a:endParaRPr lang="en-US" sz="2000" b="0" strike="noStrike" spc="-1" dirty="0">
              <a:latin typeface="Arial"/>
            </a:endParaRPr>
          </a:p>
          <a:p>
            <a:pPr marL="343080" indent="-342000">
              <a:lnSpc>
                <a:spcPct val="100000"/>
              </a:lnSpc>
              <a:spcBef>
                <a:spcPts val="201"/>
              </a:spcBef>
            </a:pPr>
            <a:endParaRPr lang="en-US" sz="2000" b="0" strike="noStrike" spc="-1" dirty="0">
              <a:latin typeface="Arial"/>
            </a:endParaRPr>
          </a:p>
        </p:txBody>
      </p:sp>
      <p:sp>
        <p:nvSpPr>
          <p:cNvPr id="300" name="CustomShape 3"/>
          <p:cNvSpPr/>
          <p:nvPr/>
        </p:nvSpPr>
        <p:spPr>
          <a:xfrm>
            <a:off x="3962520" y="6477120"/>
            <a:ext cx="608400" cy="2433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fld id="{EC296FBD-2ABE-45E4-BDFB-DC91F5EFE606}" type="slidenum">
              <a:rPr lang="en-US" sz="1200" b="0" strike="noStrike" spc="-1">
                <a:solidFill>
                  <a:srgbClr val="000000"/>
                </a:solidFill>
                <a:latin typeface="Arial"/>
                <a:ea typeface="MS PGothic"/>
              </a:rPr>
              <a:t>75</a:t>
            </a:fld>
            <a:endParaRPr lang="en-US" sz="1200" b="0" strike="noStrike" spc="-1">
              <a:latin typeface="Arial"/>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CustomShape 1"/>
          <p:cNvSpPr/>
          <p:nvPr/>
        </p:nvSpPr>
        <p:spPr>
          <a:xfrm>
            <a:off x="304920" y="152280"/>
            <a:ext cx="8457120" cy="761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en-US" sz="4500" b="0" strike="noStrike" spc="-1">
                <a:solidFill>
                  <a:srgbClr val="293A83"/>
                </a:solidFill>
                <a:latin typeface="Calibri"/>
                <a:ea typeface="DejaVu Sans"/>
              </a:rPr>
              <a:t>Example: Message Parser</a:t>
            </a:r>
            <a:endParaRPr lang="en-US" sz="4500" b="0" strike="noStrike" spc="-1">
              <a:latin typeface="Arial"/>
            </a:endParaRPr>
          </a:p>
        </p:txBody>
      </p:sp>
      <p:sp>
        <p:nvSpPr>
          <p:cNvPr id="299" name="CustomShape 2"/>
          <p:cNvSpPr/>
          <p:nvPr/>
        </p:nvSpPr>
        <p:spPr>
          <a:xfrm>
            <a:off x="304920" y="1143000"/>
            <a:ext cx="8838000" cy="51804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nSpc>
                <a:spcPct val="100000"/>
              </a:lnSpc>
              <a:spcBef>
                <a:spcPts val="201"/>
              </a:spcBef>
            </a:pPr>
            <a:r>
              <a:rPr lang="en-US" sz="2000" b="1" spc="-1" dirty="0">
                <a:solidFill>
                  <a:srgbClr val="000000"/>
                </a:solidFill>
                <a:latin typeface="Courier New"/>
              </a:rPr>
              <a:t>Enter your JSON:</a:t>
            </a:r>
          </a:p>
        </p:txBody>
      </p:sp>
      <p:sp>
        <p:nvSpPr>
          <p:cNvPr id="300" name="CustomShape 3"/>
          <p:cNvSpPr/>
          <p:nvPr/>
        </p:nvSpPr>
        <p:spPr>
          <a:xfrm>
            <a:off x="3962520" y="6477120"/>
            <a:ext cx="608400" cy="2433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fld id="{EC296FBD-2ABE-45E4-BDFB-DC91F5EFE606}" type="slidenum">
              <a:rPr lang="en-US" sz="1200" b="0" strike="noStrike" spc="-1">
                <a:solidFill>
                  <a:srgbClr val="000000"/>
                </a:solidFill>
                <a:latin typeface="Arial"/>
                <a:ea typeface="MS PGothic"/>
              </a:rPr>
              <a:t>76</a:t>
            </a:fld>
            <a:endParaRPr lang="en-US" sz="1200" b="0" strike="noStrike" spc="-1">
              <a:latin typeface="Arial"/>
            </a:endParaRPr>
          </a:p>
        </p:txBody>
      </p:sp>
      <p:sp>
        <p:nvSpPr>
          <p:cNvPr id="3" name="TextBox 2">
            <a:extLst>
              <a:ext uri="{FF2B5EF4-FFF2-40B4-BE49-F238E27FC236}">
                <a16:creationId xmlns:a16="http://schemas.microsoft.com/office/drawing/2014/main" xmlns="" id="{5A05F632-BF06-FC6E-0454-5709947E98E2}"/>
              </a:ext>
            </a:extLst>
          </p:cNvPr>
          <p:cNvSpPr txBox="1"/>
          <p:nvPr/>
        </p:nvSpPr>
        <p:spPr>
          <a:xfrm>
            <a:off x="311816" y="1700808"/>
            <a:ext cx="4572000" cy="2585323"/>
          </a:xfrm>
          <a:prstGeom prst="rect">
            <a:avLst/>
          </a:prstGeom>
          <a:noFill/>
        </p:spPr>
        <p:txBody>
          <a:bodyPr wrap="square">
            <a:spAutoFit/>
          </a:bodyPr>
          <a:lstStyle/>
          <a:p>
            <a:r>
              <a:rPr lang="en-US" dirty="0"/>
              <a:t>{</a:t>
            </a:r>
          </a:p>
          <a:p>
            <a:r>
              <a:rPr lang="en-US" dirty="0"/>
              <a:t>  "messages": [</a:t>
            </a:r>
          </a:p>
          <a:p>
            <a:r>
              <a:rPr lang="en-US" dirty="0"/>
              <a:t>    {</a:t>
            </a:r>
          </a:p>
          <a:p>
            <a:r>
              <a:rPr lang="en-US" dirty="0"/>
              <a:t>      "from": "Dudu",</a:t>
            </a:r>
          </a:p>
          <a:p>
            <a:r>
              <a:rPr lang="en-US" dirty="0"/>
              <a:t>      "to": "Bubu",</a:t>
            </a:r>
          </a:p>
          <a:p>
            <a:r>
              <a:rPr lang="en-US" dirty="0"/>
              <a:t>      "body": "Hello"</a:t>
            </a:r>
          </a:p>
          <a:p>
            <a:r>
              <a:rPr lang="en-US" dirty="0"/>
              <a:t>    }</a:t>
            </a:r>
          </a:p>
          <a:p>
            <a:r>
              <a:rPr lang="en-US" dirty="0"/>
              <a:t>  ]</a:t>
            </a:r>
          </a:p>
          <a:p>
            <a:r>
              <a:rPr lang="en-US" dirty="0"/>
              <a:t>}</a:t>
            </a:r>
          </a:p>
        </p:txBody>
      </p:sp>
      <p:pic>
        <p:nvPicPr>
          <p:cNvPr id="5" name="Picture 4">
            <a:extLst>
              <a:ext uri="{FF2B5EF4-FFF2-40B4-BE49-F238E27FC236}">
                <a16:creationId xmlns:a16="http://schemas.microsoft.com/office/drawing/2014/main" xmlns="" id="{4D640F14-0A1F-D7BF-733A-D34BA39F4B6E}"/>
              </a:ext>
            </a:extLst>
          </p:cNvPr>
          <p:cNvPicPr>
            <a:picLocks noChangeAspect="1"/>
          </p:cNvPicPr>
          <p:nvPr/>
        </p:nvPicPr>
        <p:blipFill>
          <a:blip r:embed="rId2"/>
          <a:stretch>
            <a:fillRect/>
          </a:stretch>
        </p:blipFill>
        <p:spPr>
          <a:xfrm>
            <a:off x="755576" y="4890370"/>
            <a:ext cx="6697010" cy="828791"/>
          </a:xfrm>
          <a:prstGeom prst="rect">
            <a:avLst/>
          </a:prstGeom>
        </p:spPr>
      </p:pic>
    </p:spTree>
    <p:extLst>
      <p:ext uri="{BB962C8B-B14F-4D97-AF65-F5344CB8AC3E}">
        <p14:creationId xmlns:p14="http://schemas.microsoft.com/office/powerpoint/2010/main" val="176443368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CustomShape 1"/>
          <p:cNvSpPr/>
          <p:nvPr/>
        </p:nvSpPr>
        <p:spPr>
          <a:xfrm>
            <a:off x="304920" y="152280"/>
            <a:ext cx="8457120" cy="761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en-US" sz="4500" b="0" strike="noStrike" spc="-1">
                <a:solidFill>
                  <a:srgbClr val="293A83"/>
                </a:solidFill>
                <a:latin typeface="Calibri"/>
                <a:ea typeface="DejaVu Sans"/>
              </a:rPr>
              <a:t>Outline</a:t>
            </a:r>
            <a:endParaRPr lang="en-US" sz="4500" b="0" strike="noStrike" spc="-1">
              <a:latin typeface="Arial"/>
            </a:endParaRPr>
          </a:p>
        </p:txBody>
      </p:sp>
      <p:sp>
        <p:nvSpPr>
          <p:cNvPr id="302" name="CustomShape 2"/>
          <p:cNvSpPr/>
          <p:nvPr/>
        </p:nvSpPr>
        <p:spPr>
          <a:xfrm>
            <a:off x="304920" y="1143000"/>
            <a:ext cx="8380800" cy="51804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nSpc>
                <a:spcPct val="100000"/>
              </a:lnSpc>
              <a:spcBef>
                <a:spcPts val="1199"/>
              </a:spcBef>
              <a:buClr>
                <a:srgbClr val="003399"/>
              </a:buClr>
              <a:buFont typeface="Wingdings" charset="2"/>
              <a:buChar char=""/>
            </a:pPr>
            <a:r>
              <a:rPr lang="en-US" sz="3600" b="0" strike="noStrike" spc="-1" dirty="0">
                <a:solidFill>
                  <a:srgbClr val="C2C2C2"/>
                </a:solidFill>
                <a:latin typeface="Calibri"/>
                <a:ea typeface="DejaVu Sans"/>
              </a:rPr>
              <a:t>Introduction</a:t>
            </a:r>
            <a:endParaRPr lang="en-US" sz="3600" b="0" strike="noStrike" spc="-1" dirty="0">
              <a:latin typeface="Arial"/>
            </a:endParaRPr>
          </a:p>
          <a:p>
            <a:pPr marL="343080" indent="-342000">
              <a:lnSpc>
                <a:spcPct val="100000"/>
              </a:lnSpc>
              <a:spcBef>
                <a:spcPts val="1199"/>
              </a:spcBef>
              <a:buClr>
                <a:srgbClr val="003399"/>
              </a:buClr>
              <a:buFont typeface="Wingdings" charset="2"/>
              <a:buChar char=""/>
            </a:pPr>
            <a:r>
              <a:rPr lang="en-US" sz="3600" b="0" strike="noStrike" spc="-1" dirty="0">
                <a:solidFill>
                  <a:srgbClr val="C2C2C2"/>
                </a:solidFill>
                <a:latin typeface="Calibri"/>
                <a:ea typeface="DejaVu Sans"/>
              </a:rPr>
              <a:t>Documentation</a:t>
            </a:r>
            <a:r>
              <a:rPr lang="en-US" sz="3600" spc="-1" dirty="0">
                <a:solidFill>
                  <a:srgbClr val="C2C2C2"/>
                </a:solidFill>
                <a:latin typeface="Calibri"/>
                <a:ea typeface="DejaVu Sans"/>
              </a:rPr>
              <a:t> &amp;</a:t>
            </a:r>
            <a:r>
              <a:rPr lang="en-US" sz="3600" b="0" strike="noStrike" spc="-1" dirty="0">
                <a:solidFill>
                  <a:srgbClr val="C2C2C2"/>
                </a:solidFill>
                <a:latin typeface="Calibri"/>
                <a:ea typeface="DejaVu Sans"/>
              </a:rPr>
              <a:t> Validation</a:t>
            </a:r>
            <a:endParaRPr lang="en-US" sz="3600" b="0" strike="noStrike" spc="-1" dirty="0">
              <a:latin typeface="Arial"/>
            </a:endParaRPr>
          </a:p>
          <a:p>
            <a:pPr marL="343080" indent="-342000">
              <a:lnSpc>
                <a:spcPct val="100000"/>
              </a:lnSpc>
              <a:spcBef>
                <a:spcPts val="1199"/>
              </a:spcBef>
              <a:buClr>
                <a:srgbClr val="003399"/>
              </a:buClr>
              <a:buFont typeface="Wingdings" charset="2"/>
              <a:buChar char=""/>
            </a:pPr>
            <a:r>
              <a:rPr lang="en-US" sz="3600" b="0" strike="noStrike" spc="-1" dirty="0">
                <a:solidFill>
                  <a:srgbClr val="C2C2C2"/>
                </a:solidFill>
                <a:latin typeface="Calibri"/>
                <a:ea typeface="DejaVu Sans"/>
              </a:rPr>
              <a:t>Processing (using JavaScript)</a:t>
            </a:r>
            <a:endParaRPr lang="en-US" sz="3600" b="0" strike="noStrike" spc="-1" dirty="0">
              <a:latin typeface="Arial"/>
            </a:endParaRPr>
          </a:p>
          <a:p>
            <a:pPr marL="343080" indent="-342000">
              <a:lnSpc>
                <a:spcPct val="100000"/>
              </a:lnSpc>
              <a:spcBef>
                <a:spcPts val="1199"/>
              </a:spcBef>
              <a:buClr>
                <a:srgbClr val="003399"/>
              </a:buClr>
              <a:buFont typeface="Wingdings" charset="2"/>
              <a:buChar char=""/>
            </a:pPr>
            <a:r>
              <a:rPr lang="en-US" sz="3600" b="0" strike="noStrike" spc="-1" dirty="0">
                <a:solidFill>
                  <a:srgbClr val="000000"/>
                </a:solidFill>
                <a:latin typeface="Calibri"/>
                <a:ea typeface="DejaVu Sans"/>
              </a:rPr>
              <a:t>Conclusion</a:t>
            </a:r>
            <a:endParaRPr lang="en-US" sz="3600" b="0" strike="noStrike" spc="-1" dirty="0">
              <a:latin typeface="Arial"/>
            </a:endParaRPr>
          </a:p>
        </p:txBody>
      </p:sp>
      <p:sp>
        <p:nvSpPr>
          <p:cNvPr id="303" name="CustomShape 3"/>
          <p:cNvSpPr/>
          <p:nvPr/>
        </p:nvSpPr>
        <p:spPr>
          <a:xfrm>
            <a:off x="3962520" y="6477120"/>
            <a:ext cx="608400" cy="2433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fld id="{EF60A5B3-FE97-4EDC-9FEF-E570A5F65EFF}" type="slidenum">
              <a:rPr lang="en-US" sz="1200" b="0" strike="noStrike" spc="-1">
                <a:solidFill>
                  <a:srgbClr val="000000"/>
                </a:solidFill>
                <a:latin typeface="Arial"/>
                <a:ea typeface="MS PGothic"/>
              </a:rPr>
              <a:t>77</a:t>
            </a:fld>
            <a:endParaRPr lang="en-US" sz="1200" b="0" strike="noStrike" spc="-1">
              <a:latin typeface="Aria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CustomShape 1"/>
          <p:cNvSpPr/>
          <p:nvPr/>
        </p:nvSpPr>
        <p:spPr>
          <a:xfrm>
            <a:off x="304920" y="152280"/>
            <a:ext cx="8457120" cy="761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en-US" sz="4500" b="0" strike="noStrike" spc="-1">
                <a:solidFill>
                  <a:srgbClr val="293A83"/>
                </a:solidFill>
                <a:latin typeface="Calibri"/>
                <a:ea typeface="DejaVu Sans"/>
              </a:rPr>
              <a:t>Answers</a:t>
            </a:r>
            <a:endParaRPr lang="en-US" sz="4500" b="0" strike="noStrike" spc="-1">
              <a:latin typeface="Arial"/>
            </a:endParaRPr>
          </a:p>
        </p:txBody>
      </p:sp>
      <p:sp>
        <p:nvSpPr>
          <p:cNvPr id="305" name="CustomShape 2"/>
          <p:cNvSpPr/>
          <p:nvPr/>
        </p:nvSpPr>
        <p:spPr>
          <a:xfrm>
            <a:off x="304920" y="1143000"/>
            <a:ext cx="8838000" cy="51804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nSpc>
                <a:spcPct val="100000"/>
              </a:lnSpc>
              <a:spcBef>
                <a:spcPts val="1199"/>
              </a:spcBef>
              <a:buClr>
                <a:srgbClr val="003399"/>
              </a:buClr>
              <a:buFont typeface="Wingdings" charset="2"/>
              <a:buChar char=""/>
            </a:pPr>
            <a:r>
              <a:rPr lang="en-US" sz="2800" b="0" strike="noStrike" spc="-1">
                <a:solidFill>
                  <a:srgbClr val="000000"/>
                </a:solidFill>
                <a:latin typeface="Calibri"/>
                <a:ea typeface="DejaVu Sans"/>
              </a:rPr>
              <a:t>Q6.1) Which technology?</a:t>
            </a:r>
            <a:endParaRPr lang="en-US" sz="2800" b="0" strike="noStrike" spc="-1">
              <a:latin typeface="Arial"/>
            </a:endParaRPr>
          </a:p>
          <a:p>
            <a:pPr marL="669960" lvl="1" indent="-324360">
              <a:lnSpc>
                <a:spcPct val="100000"/>
              </a:lnSpc>
              <a:spcBef>
                <a:spcPts val="479"/>
              </a:spcBef>
              <a:buClr>
                <a:srgbClr val="006633"/>
              </a:buClr>
              <a:buSzPct val="85000"/>
              <a:buFont typeface="Wingdings" charset="2"/>
              <a:buChar char=""/>
            </a:pPr>
            <a:r>
              <a:rPr lang="en-US" sz="2400" b="0" strike="noStrike" spc="-1">
                <a:solidFill>
                  <a:srgbClr val="000000"/>
                </a:solidFill>
                <a:latin typeface="Calibri"/>
                <a:ea typeface="DejaVu Sans"/>
              </a:rPr>
              <a:t>Text based!</a:t>
            </a:r>
            <a:endParaRPr lang="en-US" sz="2400" b="0" strike="noStrike" spc="-1">
              <a:latin typeface="Arial"/>
            </a:endParaRPr>
          </a:p>
          <a:p>
            <a:pPr marL="669960" lvl="1" indent="-324360">
              <a:lnSpc>
                <a:spcPct val="100000"/>
              </a:lnSpc>
              <a:spcBef>
                <a:spcPts val="479"/>
              </a:spcBef>
              <a:buClr>
                <a:srgbClr val="006633"/>
              </a:buClr>
              <a:buSzPct val="85000"/>
              <a:buFont typeface="Wingdings" charset="2"/>
              <a:buChar char=""/>
            </a:pPr>
            <a:r>
              <a:rPr lang="en-US" sz="2400" b="0" strike="noStrike" spc="-1">
                <a:solidFill>
                  <a:srgbClr val="000000"/>
                </a:solidFill>
                <a:latin typeface="Calibri"/>
                <a:ea typeface="DejaVu Sans"/>
              </a:rPr>
              <a:t>XML: A markup met-language with user defined tags</a:t>
            </a:r>
            <a:endParaRPr lang="en-US" sz="2400" b="0" strike="noStrike" spc="-1">
              <a:latin typeface="Arial"/>
            </a:endParaRPr>
          </a:p>
          <a:p>
            <a:pPr marL="669960" lvl="1" indent="-324360">
              <a:lnSpc>
                <a:spcPct val="100000"/>
              </a:lnSpc>
              <a:spcBef>
                <a:spcPts val="479"/>
              </a:spcBef>
              <a:buClr>
                <a:srgbClr val="006633"/>
              </a:buClr>
              <a:buSzPct val="85000"/>
              <a:buFont typeface="Wingdings" charset="2"/>
              <a:buChar char=""/>
            </a:pPr>
            <a:r>
              <a:rPr lang="en-US" sz="2400" b="0" strike="noStrike" spc="-1">
                <a:solidFill>
                  <a:srgbClr val="000000"/>
                </a:solidFill>
                <a:latin typeface="Calibri"/>
                <a:ea typeface="DejaVu Sans"/>
              </a:rPr>
              <a:t>JSON: Object notation</a:t>
            </a:r>
            <a:endParaRPr lang="en-US" sz="2400" b="0" strike="noStrike" spc="-1">
              <a:latin typeface="Arial"/>
            </a:endParaRPr>
          </a:p>
          <a:p>
            <a:pPr marL="343080" indent="-342000">
              <a:lnSpc>
                <a:spcPct val="100000"/>
              </a:lnSpc>
              <a:spcBef>
                <a:spcPts val="1199"/>
              </a:spcBef>
              <a:buClr>
                <a:srgbClr val="003399"/>
              </a:buClr>
              <a:buFont typeface="Wingdings" charset="2"/>
              <a:buChar char=""/>
            </a:pPr>
            <a:r>
              <a:rPr lang="en-US" sz="2800" b="0" strike="noStrike" spc="-1">
                <a:solidFill>
                  <a:srgbClr val="000000"/>
                </a:solidFill>
                <a:latin typeface="Calibri"/>
                <a:ea typeface="DejaVu Sans"/>
              </a:rPr>
              <a:t>Q6.2) Is data correctly encoded?</a:t>
            </a:r>
            <a:endParaRPr lang="en-US" sz="2800" b="0" strike="noStrike" spc="-1">
              <a:latin typeface="Arial"/>
            </a:endParaRPr>
          </a:p>
          <a:p>
            <a:pPr marL="669960" lvl="1" indent="-324360">
              <a:lnSpc>
                <a:spcPct val="100000"/>
              </a:lnSpc>
              <a:spcBef>
                <a:spcPts val="479"/>
              </a:spcBef>
              <a:buClr>
                <a:srgbClr val="006633"/>
              </a:buClr>
              <a:buSzPct val="85000"/>
              <a:buFont typeface="Wingdings" charset="2"/>
              <a:buChar char=""/>
            </a:pPr>
            <a:r>
              <a:rPr lang="en-US" sz="2400" b="0" strike="noStrike" spc="-1">
                <a:solidFill>
                  <a:srgbClr val="000000"/>
                </a:solidFill>
                <a:latin typeface="Calibri"/>
                <a:ea typeface="DejaVu Sans"/>
              </a:rPr>
              <a:t>XML Validation: DTD and Schema</a:t>
            </a:r>
            <a:endParaRPr lang="en-US" sz="2400" b="0" strike="noStrike" spc="-1">
              <a:latin typeface="Arial"/>
            </a:endParaRPr>
          </a:p>
          <a:p>
            <a:pPr marL="669960" lvl="1" indent="-324360">
              <a:lnSpc>
                <a:spcPct val="100000"/>
              </a:lnSpc>
              <a:spcBef>
                <a:spcPts val="479"/>
              </a:spcBef>
              <a:buClr>
                <a:srgbClr val="006633"/>
              </a:buClr>
              <a:buSzPct val="85000"/>
              <a:buFont typeface="Wingdings" charset="2"/>
              <a:buChar char=""/>
            </a:pPr>
            <a:r>
              <a:rPr lang="en-US" sz="2400" b="0" strike="noStrike" spc="-1">
                <a:solidFill>
                  <a:srgbClr val="000000"/>
                </a:solidFill>
                <a:latin typeface="Calibri"/>
                <a:ea typeface="DejaVu Sans"/>
              </a:rPr>
              <a:t>JSON Schema</a:t>
            </a:r>
            <a:endParaRPr lang="en-US" sz="2400" b="0" strike="noStrike" spc="-1">
              <a:latin typeface="Arial"/>
            </a:endParaRPr>
          </a:p>
          <a:p>
            <a:pPr marL="343080" indent="-342000">
              <a:lnSpc>
                <a:spcPct val="100000"/>
              </a:lnSpc>
              <a:spcBef>
                <a:spcPts val="1199"/>
              </a:spcBef>
              <a:buClr>
                <a:srgbClr val="003399"/>
              </a:buClr>
              <a:buFont typeface="Wingdings" charset="2"/>
              <a:buChar char=""/>
            </a:pPr>
            <a:r>
              <a:rPr lang="en-US" sz="2800" b="0" strike="noStrike" spc="-1">
                <a:solidFill>
                  <a:srgbClr val="000000"/>
                </a:solidFill>
                <a:latin typeface="Calibri"/>
                <a:ea typeface="DejaVu Sans"/>
              </a:rPr>
              <a:t>Q6.3) How to access the data in web pages?</a:t>
            </a:r>
            <a:endParaRPr lang="en-US" sz="2800" b="0" strike="noStrike" spc="-1">
              <a:latin typeface="Arial"/>
            </a:endParaRPr>
          </a:p>
          <a:p>
            <a:pPr marL="669960" lvl="1" indent="-324360">
              <a:lnSpc>
                <a:spcPct val="100000"/>
              </a:lnSpc>
              <a:spcBef>
                <a:spcPts val="479"/>
              </a:spcBef>
              <a:buClr>
                <a:srgbClr val="006633"/>
              </a:buClr>
              <a:buSzPct val="85000"/>
              <a:buFont typeface="Wingdings" charset="2"/>
              <a:buChar char=""/>
            </a:pPr>
            <a:r>
              <a:rPr lang="en-US" sz="2400" b="0" strike="noStrike" spc="-1">
                <a:solidFill>
                  <a:srgbClr val="000000"/>
                </a:solidFill>
                <a:latin typeface="Calibri"/>
                <a:ea typeface="DejaVu Sans"/>
              </a:rPr>
              <a:t>Parse XML to DOM, we know how to work with DOM</a:t>
            </a:r>
            <a:endParaRPr lang="en-US" sz="2400" b="0" strike="noStrike" spc="-1">
              <a:latin typeface="Arial"/>
            </a:endParaRPr>
          </a:p>
          <a:p>
            <a:pPr marL="669960" lvl="1" indent="-324360">
              <a:lnSpc>
                <a:spcPct val="100000"/>
              </a:lnSpc>
              <a:spcBef>
                <a:spcPts val="479"/>
              </a:spcBef>
              <a:buClr>
                <a:srgbClr val="006633"/>
              </a:buClr>
              <a:buSzPct val="85000"/>
              <a:buFont typeface="Wingdings" charset="2"/>
              <a:buChar char=""/>
            </a:pPr>
            <a:r>
              <a:rPr lang="en-US" sz="2400" b="0" strike="noStrike" spc="-1">
                <a:solidFill>
                  <a:srgbClr val="000000"/>
                </a:solidFill>
                <a:latin typeface="Calibri"/>
                <a:ea typeface="DejaVu Sans"/>
              </a:rPr>
              <a:t>Parse JSON into JS objects</a:t>
            </a:r>
            <a:endParaRPr lang="en-US" sz="2400" b="0" strike="noStrike" spc="-1">
              <a:latin typeface="Arial"/>
            </a:endParaRPr>
          </a:p>
        </p:txBody>
      </p:sp>
      <p:sp>
        <p:nvSpPr>
          <p:cNvPr id="306" name="CustomShape 3"/>
          <p:cNvSpPr/>
          <p:nvPr/>
        </p:nvSpPr>
        <p:spPr>
          <a:xfrm>
            <a:off x="3962520" y="6477120"/>
            <a:ext cx="608400" cy="2433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fld id="{6B563C90-F66C-41A4-A4A2-31C332BF1C59}" type="slidenum">
              <a:rPr lang="en-US" sz="1200" b="0" strike="noStrike" spc="-1">
                <a:solidFill>
                  <a:srgbClr val="000000"/>
                </a:solidFill>
                <a:latin typeface="Arial"/>
                <a:ea typeface="MS PGothic"/>
              </a:rPr>
              <a:t>78</a:t>
            </a:fld>
            <a:endParaRPr lang="en-US" sz="1200" b="0" strike="noStrike" spc="-1">
              <a:latin typeface="Aria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CustomShape 1"/>
          <p:cNvSpPr/>
          <p:nvPr/>
        </p:nvSpPr>
        <p:spPr>
          <a:xfrm>
            <a:off x="304920" y="152280"/>
            <a:ext cx="8457120" cy="761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en-US" sz="4500" b="0" strike="noStrike" spc="-1">
                <a:solidFill>
                  <a:srgbClr val="293A83"/>
                </a:solidFill>
                <a:latin typeface="Calibri"/>
                <a:ea typeface="DejaVu Sans"/>
              </a:rPr>
              <a:t>What are the Next?!</a:t>
            </a:r>
            <a:endParaRPr lang="en-US" sz="4500" b="0" strike="noStrike" spc="-1">
              <a:latin typeface="Arial"/>
            </a:endParaRPr>
          </a:p>
        </p:txBody>
      </p:sp>
      <p:sp>
        <p:nvSpPr>
          <p:cNvPr id="308" name="CustomShape 2"/>
          <p:cNvSpPr/>
          <p:nvPr/>
        </p:nvSpPr>
        <p:spPr>
          <a:xfrm>
            <a:off x="304920" y="1143000"/>
            <a:ext cx="8533440" cy="51044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nSpc>
                <a:spcPct val="100000"/>
              </a:lnSpc>
              <a:spcBef>
                <a:spcPts val="1199"/>
              </a:spcBef>
              <a:buClr>
                <a:srgbClr val="003399"/>
              </a:buClr>
              <a:buFont typeface="Wingdings" charset="2"/>
              <a:buChar char=""/>
            </a:pPr>
            <a:r>
              <a:rPr lang="en-US" sz="3200" b="0" strike="noStrike" spc="-1" dirty="0">
                <a:solidFill>
                  <a:srgbClr val="000000"/>
                </a:solidFill>
                <a:latin typeface="Calibri"/>
                <a:ea typeface="DejaVu Sans"/>
              </a:rPr>
              <a:t>XSL</a:t>
            </a:r>
            <a:endParaRPr lang="en-US" sz="3200" b="0" strike="noStrike" spc="-1" dirty="0">
              <a:latin typeface="Arial"/>
            </a:endParaRPr>
          </a:p>
          <a:p>
            <a:pPr marL="669960" lvl="1" indent="-324360">
              <a:lnSpc>
                <a:spcPct val="100000"/>
              </a:lnSpc>
              <a:buClr>
                <a:srgbClr val="006633"/>
              </a:buClr>
              <a:buSzPct val="85000"/>
              <a:buFont typeface="Wingdings" charset="2"/>
              <a:buChar char=""/>
            </a:pPr>
            <a:r>
              <a:rPr lang="en-US" sz="2800" b="0" strike="noStrike" spc="-1" dirty="0">
                <a:solidFill>
                  <a:srgbClr val="000000"/>
                </a:solidFill>
                <a:latin typeface="Calibri"/>
                <a:ea typeface="DejaVu Sans"/>
              </a:rPr>
              <a:t>XSLT (XSL Transform) - transforms XML into other format</a:t>
            </a:r>
            <a:endParaRPr lang="en-US" sz="2800" b="0" strike="noStrike" spc="-1" dirty="0">
              <a:latin typeface="Arial"/>
            </a:endParaRPr>
          </a:p>
          <a:p>
            <a:pPr marL="669960" lvl="1" indent="-324360">
              <a:lnSpc>
                <a:spcPct val="100000"/>
              </a:lnSpc>
              <a:buClr>
                <a:srgbClr val="006633"/>
              </a:buClr>
              <a:buSzPct val="85000"/>
              <a:buFont typeface="Wingdings" charset="2"/>
              <a:buChar char=""/>
            </a:pPr>
            <a:r>
              <a:rPr lang="en-US" sz="2800" b="0" strike="noStrike" spc="-1" dirty="0">
                <a:solidFill>
                  <a:srgbClr val="000000"/>
                </a:solidFill>
                <a:latin typeface="Calibri"/>
                <a:ea typeface="DejaVu Sans"/>
              </a:rPr>
              <a:t>XPath - a language for navigating XML documents</a:t>
            </a:r>
            <a:endParaRPr lang="en-US" sz="2800" b="0" strike="noStrike" spc="-1" dirty="0">
              <a:latin typeface="Arial"/>
            </a:endParaRPr>
          </a:p>
          <a:p>
            <a:pPr marL="343080" indent="-342000">
              <a:lnSpc>
                <a:spcPct val="100000"/>
              </a:lnSpc>
              <a:spcBef>
                <a:spcPts val="1199"/>
              </a:spcBef>
              <a:buClr>
                <a:srgbClr val="003399"/>
              </a:buClr>
              <a:buFont typeface="Wingdings" charset="2"/>
              <a:buChar char=""/>
            </a:pPr>
            <a:r>
              <a:rPr lang="en-US" sz="3200" b="0" strike="noStrike" spc="-1" dirty="0">
                <a:solidFill>
                  <a:srgbClr val="000000"/>
                </a:solidFill>
                <a:latin typeface="Calibri"/>
                <a:ea typeface="DejaVu Sans"/>
              </a:rPr>
              <a:t>XML’s applications</a:t>
            </a:r>
            <a:endParaRPr lang="en-US" sz="3200" b="0" strike="noStrike" spc="-1" dirty="0">
              <a:latin typeface="Arial"/>
            </a:endParaRPr>
          </a:p>
          <a:p>
            <a:pPr marL="669960" lvl="1" indent="-324360">
              <a:lnSpc>
                <a:spcPct val="100000"/>
              </a:lnSpc>
              <a:spcBef>
                <a:spcPts val="561"/>
              </a:spcBef>
              <a:buClr>
                <a:srgbClr val="006633"/>
              </a:buClr>
              <a:buSzPct val="85000"/>
              <a:buFont typeface="Wingdings" charset="2"/>
              <a:buChar char=""/>
            </a:pPr>
            <a:r>
              <a:rPr lang="en-US" sz="2800" b="0" strike="noStrike" spc="-1" dirty="0">
                <a:solidFill>
                  <a:srgbClr val="000000"/>
                </a:solidFill>
                <a:latin typeface="Calibri"/>
                <a:ea typeface="DejaVu Sans"/>
              </a:rPr>
              <a:t>SVG (Scalable Vector Graphics) </a:t>
            </a:r>
            <a:endParaRPr lang="en-US" sz="2800" b="0" strike="noStrike" spc="-1" dirty="0">
              <a:latin typeface="Arial"/>
            </a:endParaRPr>
          </a:p>
          <a:p>
            <a:pPr marL="1022400" lvl="2" indent="-349920">
              <a:lnSpc>
                <a:spcPct val="100000"/>
              </a:lnSpc>
              <a:buClr>
                <a:srgbClr val="CC0000"/>
              </a:buClr>
              <a:buSzPct val="75000"/>
              <a:buFont typeface="Wingdings" charset="2"/>
              <a:buChar char=""/>
            </a:pPr>
            <a:r>
              <a:rPr lang="en-US" sz="2400" b="0" strike="noStrike" spc="-1" dirty="0">
                <a:solidFill>
                  <a:srgbClr val="000000"/>
                </a:solidFill>
                <a:latin typeface="Calibri"/>
                <a:ea typeface="DejaVu Sans"/>
              </a:rPr>
              <a:t>Defines graphics in XML format</a:t>
            </a:r>
            <a:endParaRPr lang="en-US" sz="2400" b="0" strike="noStrike" spc="-1" dirty="0">
              <a:latin typeface="Arial"/>
            </a:endParaRPr>
          </a:p>
          <a:p>
            <a:pPr marL="343080" indent="-342000">
              <a:lnSpc>
                <a:spcPct val="100000"/>
              </a:lnSpc>
              <a:spcBef>
                <a:spcPts val="1199"/>
              </a:spcBef>
              <a:buClr>
                <a:srgbClr val="003399"/>
              </a:buClr>
              <a:buFont typeface="Wingdings" charset="2"/>
              <a:buChar char=""/>
            </a:pPr>
            <a:r>
              <a:rPr lang="en-US" sz="3200" b="0" strike="noStrike" spc="-1" dirty="0">
                <a:solidFill>
                  <a:srgbClr val="000000"/>
                </a:solidFill>
                <a:latin typeface="Calibri"/>
                <a:ea typeface="DejaVu Sans"/>
              </a:rPr>
              <a:t>Other related technologies in data exchange</a:t>
            </a:r>
            <a:endParaRPr lang="en-US" sz="3200" b="0" strike="noStrike" spc="-1" dirty="0">
              <a:latin typeface="Arial"/>
            </a:endParaRPr>
          </a:p>
          <a:p>
            <a:pPr marL="669960" lvl="1" indent="-324360">
              <a:lnSpc>
                <a:spcPct val="100000"/>
              </a:lnSpc>
              <a:spcBef>
                <a:spcPts val="479"/>
              </a:spcBef>
              <a:buClr>
                <a:srgbClr val="006633"/>
              </a:buClr>
              <a:buSzPct val="85000"/>
              <a:buFont typeface="Wingdings" charset="2"/>
              <a:buChar char=""/>
            </a:pPr>
            <a:r>
              <a:rPr lang="en-US" sz="2400" b="0" i="1" strike="noStrike" spc="-1" dirty="0">
                <a:solidFill>
                  <a:srgbClr val="C00000"/>
                </a:solidFill>
                <a:latin typeface="Calibri"/>
                <a:ea typeface="DejaVu Sans"/>
              </a:rPr>
              <a:t>Protocol Buffers</a:t>
            </a:r>
            <a:r>
              <a:rPr lang="en-US" sz="2400" b="0" strike="noStrike" spc="-1" dirty="0">
                <a:solidFill>
                  <a:srgbClr val="000000"/>
                </a:solidFill>
                <a:latin typeface="Calibri"/>
                <a:ea typeface="DejaVu Sans"/>
              </a:rPr>
              <a:t> (Google), </a:t>
            </a:r>
            <a:r>
              <a:rPr lang="en-US" sz="2400" b="0" i="1" strike="noStrike" spc="-1" dirty="0">
                <a:solidFill>
                  <a:srgbClr val="C00000"/>
                </a:solidFill>
                <a:latin typeface="Calibri"/>
                <a:ea typeface="DejaVu Sans"/>
              </a:rPr>
              <a:t>Thrift</a:t>
            </a:r>
            <a:r>
              <a:rPr lang="en-US" sz="2400" b="0" strike="noStrike" spc="-1" dirty="0">
                <a:solidFill>
                  <a:srgbClr val="C00000"/>
                </a:solidFill>
                <a:latin typeface="Calibri"/>
                <a:ea typeface="DejaVu Sans"/>
              </a:rPr>
              <a:t> </a:t>
            </a:r>
            <a:r>
              <a:rPr lang="en-US" sz="2400" b="0" strike="noStrike" spc="-1" dirty="0">
                <a:solidFill>
                  <a:srgbClr val="000000"/>
                </a:solidFill>
                <a:latin typeface="Calibri"/>
                <a:ea typeface="DejaVu Sans"/>
              </a:rPr>
              <a:t>(Apache &amp; FB), </a:t>
            </a:r>
            <a:r>
              <a:rPr lang="en-US" sz="2400" b="0" strike="noStrike" spc="-1" dirty="0">
                <a:solidFill>
                  <a:srgbClr val="FF0000"/>
                </a:solidFill>
                <a:latin typeface="Calibri"/>
                <a:ea typeface="DejaVu Sans"/>
              </a:rPr>
              <a:t>YAML</a:t>
            </a:r>
            <a:r>
              <a:rPr lang="en-US" sz="2400" b="0" strike="noStrike" spc="-1" dirty="0">
                <a:solidFill>
                  <a:srgbClr val="000000"/>
                </a:solidFill>
                <a:latin typeface="Calibri"/>
                <a:ea typeface="DejaVu Sans"/>
              </a:rPr>
              <a:t> (YAML </a:t>
            </a:r>
            <a:r>
              <a:rPr lang="en-US" sz="2400" b="0" strike="noStrike" spc="-1" dirty="0" err="1">
                <a:solidFill>
                  <a:srgbClr val="000000"/>
                </a:solidFill>
                <a:latin typeface="Calibri"/>
                <a:ea typeface="DejaVu Sans"/>
              </a:rPr>
              <a:t>Ain't</a:t>
            </a:r>
            <a:r>
              <a:rPr lang="en-US" sz="2400" b="0" strike="noStrike" spc="-1" dirty="0">
                <a:solidFill>
                  <a:srgbClr val="000000"/>
                </a:solidFill>
                <a:latin typeface="Calibri"/>
                <a:ea typeface="DejaVu Sans"/>
              </a:rPr>
              <a:t> Markup Language)</a:t>
            </a:r>
          </a:p>
          <a:p>
            <a:pPr marL="669960" lvl="1" indent="-324360">
              <a:lnSpc>
                <a:spcPct val="100000"/>
              </a:lnSpc>
              <a:spcBef>
                <a:spcPts val="479"/>
              </a:spcBef>
              <a:buClr>
                <a:srgbClr val="006633"/>
              </a:buClr>
              <a:buSzPct val="85000"/>
              <a:buFont typeface="Wingdings" charset="2"/>
              <a:buChar char=""/>
            </a:pPr>
            <a:endParaRPr lang="en-US" sz="2400" b="0" strike="noStrike" spc="-1" dirty="0">
              <a:latin typeface="Arial"/>
            </a:endParaRPr>
          </a:p>
          <a:p>
            <a:pPr>
              <a:lnSpc>
                <a:spcPct val="100000"/>
              </a:lnSpc>
            </a:pPr>
            <a:endParaRPr lang="en-US" sz="2400" b="0" strike="noStrike" spc="-1" dirty="0">
              <a:latin typeface="Arial"/>
            </a:endParaRPr>
          </a:p>
          <a:p>
            <a:pPr>
              <a:lnSpc>
                <a:spcPct val="100000"/>
              </a:lnSpc>
            </a:pPr>
            <a:endParaRPr lang="en-US" sz="2400" b="0" strike="noStrike" spc="-1" dirty="0">
              <a:latin typeface="Arial"/>
            </a:endParaRPr>
          </a:p>
          <a:p>
            <a:pPr>
              <a:lnSpc>
                <a:spcPct val="100000"/>
              </a:lnSpc>
            </a:pPr>
            <a:endParaRPr lang="en-US" sz="2400" b="0" strike="noStrike" spc="-1" dirty="0">
              <a:latin typeface="Arial"/>
            </a:endParaRPr>
          </a:p>
          <a:p>
            <a:pPr>
              <a:lnSpc>
                <a:spcPct val="100000"/>
              </a:lnSpc>
              <a:spcBef>
                <a:spcPts val="1199"/>
              </a:spcBef>
            </a:pPr>
            <a:endParaRPr lang="en-US" sz="2400" b="0" strike="noStrike" spc="-1" dirty="0">
              <a:latin typeface="Arial"/>
            </a:endParaRPr>
          </a:p>
        </p:txBody>
      </p:sp>
      <p:sp>
        <p:nvSpPr>
          <p:cNvPr id="309" name="CustomShape 3"/>
          <p:cNvSpPr/>
          <p:nvPr/>
        </p:nvSpPr>
        <p:spPr>
          <a:xfrm>
            <a:off x="3962520" y="6477120"/>
            <a:ext cx="608400" cy="2433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fld id="{5633694D-8719-4DC9-9C4C-69A9D9DB4F99}" type="slidenum">
              <a:rPr lang="en-US" sz="1200" b="0" strike="noStrike" spc="-1">
                <a:solidFill>
                  <a:srgbClr val="000000"/>
                </a:solidFill>
                <a:latin typeface="Arial"/>
                <a:ea typeface="MS PGothic"/>
              </a:rPr>
              <a:t>79</a:t>
            </a:fld>
            <a:endParaRPr lang="en-US" sz="1200" b="0" strike="noStrike" spc="-1">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304920" y="152280"/>
            <a:ext cx="8457120" cy="761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en-US" sz="4500" b="0" strike="noStrike" spc="-1" dirty="0">
                <a:solidFill>
                  <a:srgbClr val="293A83"/>
                </a:solidFill>
                <a:latin typeface="Calibri"/>
                <a:ea typeface="DejaVu Sans"/>
              </a:rPr>
              <a:t>XML (cont’d)</a:t>
            </a:r>
            <a:endParaRPr lang="en-US" sz="4500" b="0" strike="noStrike" spc="-1" dirty="0">
              <a:latin typeface="Arial"/>
            </a:endParaRPr>
          </a:p>
        </p:txBody>
      </p:sp>
      <p:sp>
        <p:nvSpPr>
          <p:cNvPr id="121" name="CustomShape 2"/>
          <p:cNvSpPr/>
          <p:nvPr/>
        </p:nvSpPr>
        <p:spPr>
          <a:xfrm>
            <a:off x="304920" y="1143000"/>
            <a:ext cx="8838000" cy="51804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nSpc>
                <a:spcPct val="100000"/>
              </a:lnSpc>
              <a:spcBef>
                <a:spcPts val="1199"/>
              </a:spcBef>
              <a:buClr>
                <a:srgbClr val="003399"/>
              </a:buClr>
              <a:buFont typeface="Wingdings" charset="2"/>
              <a:buChar char=""/>
            </a:pPr>
            <a:r>
              <a:rPr lang="en-US" sz="3400" b="0" strike="noStrike" spc="-1" dirty="0" smtClean="0">
                <a:solidFill>
                  <a:srgbClr val="000000"/>
                </a:solidFill>
                <a:latin typeface="Calibri"/>
                <a:ea typeface="DejaVu Sans"/>
              </a:rPr>
              <a:t>XML</a:t>
            </a:r>
            <a:r>
              <a:rPr lang="en-US" sz="3400" b="0" strike="noStrike" spc="-1" dirty="0">
                <a:solidFill>
                  <a:srgbClr val="000000"/>
                </a:solidFill>
                <a:latin typeface="Calibri"/>
                <a:ea typeface="DejaVu Sans"/>
              </a:rPr>
              <a:t>: a subset of </a:t>
            </a:r>
            <a:r>
              <a:rPr lang="en-US" sz="3400" b="0" strike="noStrike" spc="-1" dirty="0" smtClean="0">
                <a:solidFill>
                  <a:srgbClr val="000000"/>
                </a:solidFill>
                <a:latin typeface="Calibri"/>
                <a:ea typeface="DejaVu Sans"/>
              </a:rPr>
              <a:t>SGML</a:t>
            </a:r>
          </a:p>
          <a:p>
            <a:pPr marL="669960" lvl="1" indent="-324360">
              <a:lnSpc>
                <a:spcPct val="100000"/>
              </a:lnSpc>
              <a:spcBef>
                <a:spcPts val="601"/>
              </a:spcBef>
              <a:buClr>
                <a:srgbClr val="006633"/>
              </a:buClr>
              <a:buSzPct val="85000"/>
              <a:buFont typeface="Wingdings" charset="2"/>
              <a:buChar char=""/>
            </a:pPr>
            <a:r>
              <a:rPr lang="en-US" sz="3000" spc="-1" dirty="0" smtClean="0">
                <a:solidFill>
                  <a:srgbClr val="000000"/>
                </a:solidFill>
                <a:latin typeface="Calibri"/>
              </a:rPr>
              <a:t>Standard Generalized Markup language(SGML)</a:t>
            </a:r>
          </a:p>
          <a:p>
            <a:pPr marL="1260000" lvl="2" indent="-457200">
              <a:spcBef>
                <a:spcPts val="601"/>
              </a:spcBef>
              <a:buClr>
                <a:srgbClr val="FF0000"/>
              </a:buClr>
              <a:buSzPct val="85000"/>
              <a:buFont typeface="Wingdings" panose="05000000000000000000" pitchFamily="2" charset="2"/>
              <a:buChar char="Ø"/>
            </a:pPr>
            <a:r>
              <a:rPr lang="en-US" sz="2700" spc="-1" dirty="0">
                <a:solidFill>
                  <a:srgbClr val="000000"/>
                </a:solidFill>
                <a:latin typeface="Calibri"/>
                <a:ea typeface="DejaVu Sans"/>
              </a:rPr>
              <a:t>Expensive, complex to </a:t>
            </a:r>
            <a:r>
              <a:rPr lang="en-US" sz="2700" spc="-1" dirty="0" smtClean="0">
                <a:solidFill>
                  <a:srgbClr val="000000"/>
                </a:solidFill>
                <a:latin typeface="Calibri"/>
                <a:ea typeface="DejaVu Sans"/>
              </a:rPr>
              <a:t>implement</a:t>
            </a:r>
          </a:p>
          <a:p>
            <a:pPr marL="1127160" lvl="2" indent="-324360">
              <a:spcBef>
                <a:spcPts val="601"/>
              </a:spcBef>
              <a:buClr>
                <a:srgbClr val="FF0000"/>
              </a:buClr>
              <a:buSzPct val="85000"/>
              <a:buFont typeface="Wingdings" charset="2"/>
              <a:buChar char=""/>
            </a:pPr>
            <a:r>
              <a:rPr lang="en-US" sz="3000" b="0" strike="noStrike" spc="-1" dirty="0" smtClean="0">
                <a:solidFill>
                  <a:srgbClr val="000000"/>
                </a:solidFill>
                <a:latin typeface="Calibri"/>
                <a:ea typeface="DejaVu Sans"/>
              </a:rPr>
              <a:t>Goals</a:t>
            </a:r>
            <a:r>
              <a:rPr lang="en-US" sz="3000" b="0" strike="noStrike" spc="-1" dirty="0">
                <a:solidFill>
                  <a:srgbClr val="000000"/>
                </a:solidFill>
                <a:latin typeface="Calibri"/>
                <a:ea typeface="DejaVu Sans"/>
              </a:rPr>
              <a:t>: generality while simplicity and usability</a:t>
            </a:r>
            <a:endParaRPr lang="en-US" sz="3000" b="0" strike="noStrike" spc="-1" dirty="0">
              <a:latin typeface="Arial"/>
            </a:endParaRPr>
          </a:p>
          <a:p>
            <a:pPr marL="669960" lvl="1" indent="-324360">
              <a:lnSpc>
                <a:spcPct val="100000"/>
              </a:lnSpc>
              <a:spcBef>
                <a:spcPts val="601"/>
              </a:spcBef>
              <a:buClr>
                <a:srgbClr val="006633"/>
              </a:buClr>
              <a:buSzPct val="85000"/>
              <a:buFont typeface="Wingdings" charset="2"/>
              <a:buChar char=""/>
            </a:pPr>
            <a:r>
              <a:rPr lang="en-US" sz="3000" b="0" strike="noStrike" spc="-1" dirty="0">
                <a:solidFill>
                  <a:srgbClr val="000000"/>
                </a:solidFill>
                <a:latin typeface="Calibri"/>
                <a:ea typeface="DejaVu Sans"/>
              </a:rPr>
              <a:t>Simplifies SGML by:</a:t>
            </a:r>
            <a:endParaRPr lang="en-US" sz="3000" b="0" strike="noStrike" spc="-1" dirty="0">
              <a:latin typeface="Arial"/>
            </a:endParaRPr>
          </a:p>
          <a:p>
            <a:pPr marL="1022400" lvl="2" indent="-349920">
              <a:lnSpc>
                <a:spcPct val="100000"/>
              </a:lnSpc>
              <a:spcBef>
                <a:spcPts val="541"/>
              </a:spcBef>
              <a:buClr>
                <a:srgbClr val="CC0000"/>
              </a:buClr>
              <a:buSzPct val="75000"/>
              <a:buFont typeface="Wingdings" charset="2"/>
              <a:buChar char=""/>
            </a:pPr>
            <a:r>
              <a:rPr lang="en-US" sz="2700" b="0" strike="noStrike" spc="-1" dirty="0">
                <a:solidFill>
                  <a:srgbClr val="000000"/>
                </a:solidFill>
                <a:latin typeface="Calibri"/>
                <a:ea typeface="DejaVu Sans"/>
              </a:rPr>
              <a:t>leaving out many syntactical options and variants</a:t>
            </a:r>
            <a:endParaRPr lang="en-US" sz="2700" b="0" strike="noStrike" spc="-1" dirty="0">
              <a:latin typeface="Arial"/>
            </a:endParaRPr>
          </a:p>
          <a:p>
            <a:pPr marL="669960" lvl="1" indent="-324360">
              <a:lnSpc>
                <a:spcPct val="100000"/>
              </a:lnSpc>
              <a:spcBef>
                <a:spcPts val="601"/>
              </a:spcBef>
              <a:buClr>
                <a:srgbClr val="006633"/>
              </a:buClr>
              <a:buSzPct val="85000"/>
              <a:buFont typeface="Wingdings" charset="2"/>
              <a:buChar char=""/>
            </a:pPr>
            <a:r>
              <a:rPr lang="en-US" sz="3000" b="0" strike="noStrike" spc="-1" dirty="0" smtClean="0">
                <a:solidFill>
                  <a:srgbClr val="000000"/>
                </a:solidFill>
                <a:latin typeface="Calibri"/>
                <a:ea typeface="DejaVu Sans"/>
              </a:rPr>
              <a:t>XML </a:t>
            </a:r>
            <a:r>
              <a:rPr lang="en-US" sz="3000" b="0" strike="noStrike" spc="-1" dirty="0">
                <a:solidFill>
                  <a:srgbClr val="000000"/>
                </a:solidFill>
                <a:latin typeface="Calibri"/>
                <a:ea typeface="DejaVu Sans"/>
              </a:rPr>
              <a:t>= SGML </a:t>
            </a:r>
            <a:r>
              <a:rPr lang="en-US" sz="3000" b="1" strike="noStrike" spc="-1" dirty="0">
                <a:solidFill>
                  <a:srgbClr val="C00000"/>
                </a:solidFill>
                <a:latin typeface="Symbol"/>
                <a:ea typeface="DejaVu Sans"/>
              </a:rPr>
              <a:t></a:t>
            </a:r>
            <a:r>
              <a:rPr lang="en-US" sz="3000" b="0" strike="noStrike" spc="-1" dirty="0">
                <a:solidFill>
                  <a:srgbClr val="C00000"/>
                </a:solidFill>
                <a:latin typeface="Calibri"/>
                <a:ea typeface="DejaVu Sans"/>
              </a:rPr>
              <a:t> {complexity, document perspective} </a:t>
            </a:r>
            <a:r>
              <a:rPr lang="en-US" sz="3000" b="0" strike="noStrike" spc="-1" dirty="0">
                <a:solidFill>
                  <a:srgbClr val="FF5050"/>
                </a:solidFill>
                <a:latin typeface="Calibri"/>
                <a:ea typeface="DejaVu Sans"/>
              </a:rPr>
              <a:t> </a:t>
            </a:r>
            <a:r>
              <a:rPr lang="en-US" sz="3000" b="0" strike="noStrike" spc="-1" dirty="0">
                <a:solidFill>
                  <a:srgbClr val="0033CC"/>
                </a:solidFill>
                <a:latin typeface="Calibri"/>
                <a:ea typeface="DejaVu Sans"/>
              </a:rPr>
              <a:t>+ {simplicity, data exchange perspective</a:t>
            </a:r>
            <a:r>
              <a:rPr lang="en-US" sz="3000" b="0" strike="noStrike" spc="-1" dirty="0" smtClean="0">
                <a:solidFill>
                  <a:srgbClr val="0033CC"/>
                </a:solidFill>
                <a:latin typeface="Calibri"/>
                <a:ea typeface="DejaVu Sans"/>
              </a:rPr>
              <a:t>}</a:t>
            </a:r>
          </a:p>
          <a:p>
            <a:pPr marL="212760" indent="-324360">
              <a:spcBef>
                <a:spcPts val="601"/>
              </a:spcBef>
              <a:buClr>
                <a:srgbClr val="0070C0"/>
              </a:buClr>
              <a:buSzPct val="85000"/>
              <a:buFont typeface="Wingdings" charset="2"/>
              <a:buChar char=""/>
            </a:pPr>
            <a:r>
              <a:rPr lang="en-US" sz="3000" spc="-1" dirty="0">
                <a:solidFill>
                  <a:srgbClr val="000000"/>
                </a:solidFill>
                <a:latin typeface="Calibri"/>
              </a:rPr>
              <a:t>XML is </a:t>
            </a:r>
            <a:r>
              <a:rPr lang="en-US" sz="3000" spc="-1" dirty="0">
                <a:solidFill>
                  <a:srgbClr val="C00000"/>
                </a:solidFill>
                <a:latin typeface="Calibri"/>
              </a:rPr>
              <a:t>text based </a:t>
            </a:r>
            <a:r>
              <a:rPr lang="en-US" sz="3000" spc="-1" dirty="0">
                <a:solidFill>
                  <a:srgbClr val="000000"/>
                </a:solidFill>
                <a:latin typeface="Calibri"/>
              </a:rPr>
              <a:t>and platform </a:t>
            </a:r>
            <a:r>
              <a:rPr lang="en-US" sz="3000" spc="-1" dirty="0" smtClean="0">
                <a:solidFill>
                  <a:srgbClr val="000000"/>
                </a:solidFill>
                <a:latin typeface="Calibri"/>
              </a:rPr>
              <a:t>independent</a:t>
            </a:r>
            <a:endParaRPr lang="en-US" sz="3000" spc="-1" dirty="0"/>
          </a:p>
        </p:txBody>
      </p:sp>
      <p:sp>
        <p:nvSpPr>
          <p:cNvPr id="122" name="CustomShape 3"/>
          <p:cNvSpPr/>
          <p:nvPr/>
        </p:nvSpPr>
        <p:spPr>
          <a:xfrm>
            <a:off x="3962520" y="6477120"/>
            <a:ext cx="608400" cy="2433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fld id="{07B007E6-1BDE-4C7B-BE51-CB14FF7666AF}" type="slidenum">
              <a:rPr lang="en-US" sz="1200" b="0" strike="noStrike" spc="-1">
                <a:solidFill>
                  <a:srgbClr val="000000"/>
                </a:solidFill>
                <a:latin typeface="Arial"/>
                <a:ea typeface="MS PGothic"/>
              </a:rPr>
              <a:t>8</a:t>
            </a:fld>
            <a:endParaRPr lang="en-US" sz="1200" b="0" strike="noStrike" spc="-1">
              <a:latin typeface="Arial"/>
            </a:endParaRPr>
          </a:p>
        </p:txBody>
      </p:sp>
    </p:spTree>
    <p:extLst>
      <p:ext uri="{BB962C8B-B14F-4D97-AF65-F5344CB8AC3E}">
        <p14:creationId xmlns:p14="http://schemas.microsoft.com/office/powerpoint/2010/main" val="340960704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CustomShape 1"/>
          <p:cNvSpPr/>
          <p:nvPr/>
        </p:nvSpPr>
        <p:spPr>
          <a:xfrm>
            <a:off x="304920" y="152280"/>
            <a:ext cx="8457120" cy="761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en-US" sz="4500" b="0" strike="noStrike" spc="-1">
                <a:solidFill>
                  <a:srgbClr val="293A83"/>
                </a:solidFill>
                <a:latin typeface="Calibri"/>
                <a:ea typeface="DejaVu Sans"/>
              </a:rPr>
              <a:t>References</a:t>
            </a:r>
            <a:endParaRPr lang="en-US" sz="4500" b="0" strike="noStrike" spc="-1">
              <a:latin typeface="Arial"/>
            </a:endParaRPr>
          </a:p>
        </p:txBody>
      </p:sp>
      <p:sp>
        <p:nvSpPr>
          <p:cNvPr id="311" name="CustomShape 2"/>
          <p:cNvSpPr/>
          <p:nvPr/>
        </p:nvSpPr>
        <p:spPr>
          <a:xfrm>
            <a:off x="304920" y="1143000"/>
            <a:ext cx="8380800" cy="51804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nSpc>
                <a:spcPct val="100000"/>
              </a:lnSpc>
              <a:spcBef>
                <a:spcPts val="1199"/>
              </a:spcBef>
              <a:buClr>
                <a:srgbClr val="003399"/>
              </a:buClr>
              <a:buFont typeface="Wingdings" charset="2"/>
              <a:buChar char=""/>
            </a:pPr>
            <a:r>
              <a:rPr lang="en-US" sz="3400" b="0" strike="noStrike" spc="-1" dirty="0">
                <a:solidFill>
                  <a:srgbClr val="000000"/>
                </a:solidFill>
                <a:latin typeface="Calibri"/>
                <a:ea typeface="DejaVu Sans"/>
              </a:rPr>
              <a:t>Prof. </a:t>
            </a:r>
            <a:r>
              <a:rPr lang="en-US" sz="3400" b="0" strike="noStrike" spc="-1" dirty="0" err="1">
                <a:solidFill>
                  <a:srgbClr val="000000"/>
                </a:solidFill>
                <a:latin typeface="Calibri"/>
                <a:ea typeface="DejaVu Sans"/>
              </a:rPr>
              <a:t>Bahador</a:t>
            </a:r>
            <a:r>
              <a:rPr lang="en-US" sz="3400" b="0" strike="noStrike" spc="-1" dirty="0">
                <a:solidFill>
                  <a:srgbClr val="000000"/>
                </a:solidFill>
                <a:latin typeface="Calibri"/>
                <a:ea typeface="DejaVu Sans"/>
              </a:rPr>
              <a:t> </a:t>
            </a:r>
            <a:r>
              <a:rPr lang="en-US" sz="3400" b="0" strike="noStrike" spc="-1" dirty="0" err="1">
                <a:solidFill>
                  <a:srgbClr val="000000"/>
                </a:solidFill>
                <a:latin typeface="Calibri"/>
                <a:ea typeface="DejaVu Sans"/>
              </a:rPr>
              <a:t>Bakhshi's</a:t>
            </a:r>
            <a:r>
              <a:rPr lang="en-US" sz="3400" b="0" strike="noStrike" spc="-1" dirty="0">
                <a:solidFill>
                  <a:srgbClr val="000000"/>
                </a:solidFill>
                <a:latin typeface="Calibri"/>
                <a:ea typeface="DejaVu Sans"/>
              </a:rPr>
              <a:t> Internet Eng. Course's Slides</a:t>
            </a:r>
          </a:p>
          <a:p>
            <a:pPr marL="343080" indent="-342000">
              <a:lnSpc>
                <a:spcPct val="100000"/>
              </a:lnSpc>
              <a:spcBef>
                <a:spcPts val="1199"/>
              </a:spcBef>
              <a:buClr>
                <a:srgbClr val="003399"/>
              </a:buClr>
              <a:buFont typeface="Wingdings" charset="2"/>
              <a:buChar char=""/>
            </a:pPr>
            <a:r>
              <a:rPr lang="en-US" sz="3400" b="0" strike="noStrike" spc="-1" dirty="0">
                <a:solidFill>
                  <a:srgbClr val="000000"/>
                </a:solidFill>
                <a:latin typeface="Calibri"/>
                <a:ea typeface="DejaVu Sans"/>
              </a:rPr>
              <a:t>“Beginning XML,” chapters 1-5 &amp; chapter 8</a:t>
            </a:r>
            <a:endParaRPr lang="en-US" sz="3400" b="0" strike="noStrike" spc="-1" dirty="0">
              <a:latin typeface="Arial"/>
            </a:endParaRPr>
          </a:p>
          <a:p>
            <a:pPr marL="343080" indent="-342000">
              <a:lnSpc>
                <a:spcPct val="100000"/>
              </a:lnSpc>
              <a:spcBef>
                <a:spcPts val="1199"/>
              </a:spcBef>
              <a:buClr>
                <a:srgbClr val="003399"/>
              </a:buClr>
              <a:buFont typeface="Wingdings" charset="2"/>
              <a:buChar char=""/>
            </a:pPr>
            <a:r>
              <a:rPr lang="en-US" sz="3400" b="0" strike="noStrike" spc="-1" dirty="0">
                <a:solidFill>
                  <a:srgbClr val="000000"/>
                </a:solidFill>
                <a:latin typeface="Calibri"/>
                <a:ea typeface="DejaVu Sans"/>
              </a:rPr>
              <a:t>http://</a:t>
            </a:r>
            <a:r>
              <a:rPr lang="en-US" sz="3400" spc="-1" dirty="0">
                <a:solidFill>
                  <a:srgbClr val="000000"/>
                </a:solidFill>
                <a:latin typeface="Calibri"/>
                <a:ea typeface="DejaVu Sans"/>
              </a:rPr>
              <a:t>w3schools.com/xsl/default.asp</a:t>
            </a:r>
          </a:p>
          <a:p>
            <a:pPr marL="343080" indent="-342000">
              <a:lnSpc>
                <a:spcPct val="100000"/>
              </a:lnSpc>
              <a:spcBef>
                <a:spcPts val="1199"/>
              </a:spcBef>
              <a:buClr>
                <a:srgbClr val="003399"/>
              </a:buClr>
              <a:buFont typeface="Wingdings" charset="2"/>
              <a:buChar char=""/>
            </a:pPr>
            <a:r>
              <a:rPr lang="en-US" sz="3400" spc="-1" dirty="0">
                <a:solidFill>
                  <a:srgbClr val="000000"/>
                </a:solidFill>
                <a:latin typeface="Calibri"/>
                <a:ea typeface="DejaVu Sans"/>
              </a:rPr>
              <a:t>https://json-schema.org/understanding-json-schema/</a:t>
            </a:r>
          </a:p>
          <a:p>
            <a:pPr marL="343080" indent="-342000">
              <a:lnSpc>
                <a:spcPct val="100000"/>
              </a:lnSpc>
              <a:spcBef>
                <a:spcPts val="1199"/>
              </a:spcBef>
              <a:buClr>
                <a:srgbClr val="003399"/>
              </a:buClr>
              <a:buFont typeface="Wingdings" charset="2"/>
              <a:buChar char=""/>
            </a:pPr>
            <a:r>
              <a:rPr lang="en-US" sz="3400" spc="-1" dirty="0">
                <a:solidFill>
                  <a:srgbClr val="000000"/>
                </a:solidFill>
                <a:latin typeface="Calibri"/>
                <a:ea typeface="DejaVu Sans"/>
              </a:rPr>
              <a:t>https://json-schema.org/learn/</a:t>
            </a:r>
          </a:p>
          <a:p>
            <a:pPr>
              <a:lnSpc>
                <a:spcPct val="100000"/>
              </a:lnSpc>
              <a:spcBef>
                <a:spcPts val="1199"/>
              </a:spcBef>
            </a:pPr>
            <a:endParaRPr lang="en-US" sz="3400" b="0" strike="noStrike" spc="-1" dirty="0">
              <a:latin typeface="Arial"/>
            </a:endParaRPr>
          </a:p>
        </p:txBody>
      </p:sp>
      <p:sp>
        <p:nvSpPr>
          <p:cNvPr id="312" name="CustomShape 3"/>
          <p:cNvSpPr/>
          <p:nvPr/>
        </p:nvSpPr>
        <p:spPr>
          <a:xfrm>
            <a:off x="3962520" y="6477120"/>
            <a:ext cx="608400" cy="2433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fld id="{EA31F239-C2A5-4B8B-842A-1AB49FC080F4}" type="slidenum">
              <a:rPr lang="en-US" sz="1200" b="0" strike="noStrike" spc="-1">
                <a:solidFill>
                  <a:srgbClr val="000000"/>
                </a:solidFill>
                <a:latin typeface="Arial"/>
                <a:ea typeface="MS PGothic"/>
              </a:rPr>
              <a:t>80</a:t>
            </a:fld>
            <a:endParaRPr lang="en-US" sz="1200" b="0" strike="noStrike" spc="-1">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CustomShape 1"/>
          <p:cNvSpPr/>
          <p:nvPr/>
        </p:nvSpPr>
        <p:spPr>
          <a:xfrm>
            <a:off x="304920" y="152280"/>
            <a:ext cx="8457120" cy="761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en-US" sz="4500" b="0" strike="noStrike" spc="-1">
                <a:solidFill>
                  <a:srgbClr val="293A83"/>
                </a:solidFill>
                <a:latin typeface="Calibri"/>
                <a:ea typeface="DejaVu Sans"/>
              </a:rPr>
              <a:t>XML Document Content (Markups)</a:t>
            </a:r>
            <a:endParaRPr lang="en-US" sz="4500" b="0" strike="noStrike" spc="-1">
              <a:latin typeface="Arial"/>
            </a:endParaRPr>
          </a:p>
        </p:txBody>
      </p:sp>
      <p:sp>
        <p:nvSpPr>
          <p:cNvPr id="127" name="CustomShape 2"/>
          <p:cNvSpPr/>
          <p:nvPr/>
        </p:nvSpPr>
        <p:spPr>
          <a:xfrm>
            <a:off x="304920" y="1143000"/>
            <a:ext cx="8380800" cy="51804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nSpc>
                <a:spcPct val="100000"/>
              </a:lnSpc>
              <a:spcBef>
                <a:spcPts val="1199"/>
              </a:spcBef>
              <a:buClr>
                <a:srgbClr val="003399"/>
              </a:buClr>
              <a:buFont typeface="Wingdings" charset="2"/>
              <a:buChar char=""/>
            </a:pPr>
            <a:r>
              <a:rPr lang="en-US" sz="3400" b="0" strike="noStrike" spc="-1" dirty="0">
                <a:solidFill>
                  <a:srgbClr val="000000"/>
                </a:solidFill>
                <a:latin typeface="Calibri"/>
                <a:ea typeface="DejaVu Sans"/>
              </a:rPr>
              <a:t>Three markup types in XML:</a:t>
            </a:r>
            <a:endParaRPr lang="en-US" sz="3400" b="0" strike="noStrike" spc="-1" dirty="0">
              <a:latin typeface="Arial"/>
            </a:endParaRPr>
          </a:p>
          <a:p>
            <a:pPr marL="800280" lvl="1" indent="-342000">
              <a:spcBef>
                <a:spcPts val="1199"/>
              </a:spcBef>
              <a:buClr>
                <a:srgbClr val="00B050"/>
              </a:buClr>
              <a:buFont typeface="Wingdings" charset="2"/>
              <a:buChar char=""/>
            </a:pPr>
            <a:r>
              <a:rPr lang="en-US" sz="3000" b="0" strike="noStrike" spc="-1" dirty="0">
                <a:solidFill>
                  <a:srgbClr val="000000"/>
                </a:solidFill>
                <a:latin typeface="Calibri"/>
                <a:ea typeface="DejaVu Sans"/>
              </a:rPr>
              <a:t>1) Elements</a:t>
            </a:r>
            <a:endParaRPr lang="en-US" sz="3000" b="0" strike="noStrike" spc="-1" dirty="0">
              <a:latin typeface="Arial"/>
            </a:endParaRPr>
          </a:p>
          <a:p>
            <a:pPr marL="1127160" lvl="2" indent="-324360">
              <a:spcBef>
                <a:spcPts val="601"/>
              </a:spcBef>
              <a:buClr>
                <a:srgbClr val="FF0000"/>
              </a:buClr>
              <a:buSzPct val="85000"/>
              <a:buFont typeface="Wingdings" charset="2"/>
              <a:buChar char=""/>
            </a:pPr>
            <a:r>
              <a:rPr lang="en-US" sz="2700" b="0" strike="noStrike" spc="-1" dirty="0">
                <a:solidFill>
                  <a:srgbClr val="000000"/>
                </a:solidFill>
                <a:latin typeface="Calibri"/>
                <a:ea typeface="DejaVu Sans"/>
              </a:rPr>
              <a:t>Tag + Attributes</a:t>
            </a:r>
            <a:endParaRPr lang="en-US" sz="2700" b="0" strike="noStrike" spc="-1" dirty="0">
              <a:latin typeface="Arial"/>
            </a:endParaRPr>
          </a:p>
          <a:p>
            <a:pPr marL="1127160" lvl="2" indent="-324360">
              <a:spcBef>
                <a:spcPts val="601"/>
              </a:spcBef>
              <a:buClr>
                <a:srgbClr val="FF0000"/>
              </a:buClr>
              <a:buSzPct val="85000"/>
              <a:buFont typeface="Wingdings" charset="2"/>
              <a:buChar char=""/>
            </a:pPr>
            <a:r>
              <a:rPr lang="en-US" sz="2700" b="0" strike="noStrike" spc="-1" dirty="0">
                <a:solidFill>
                  <a:srgbClr val="000000"/>
                </a:solidFill>
                <a:latin typeface="Calibri"/>
                <a:ea typeface="DejaVu Sans"/>
              </a:rPr>
              <a:t>Content</a:t>
            </a:r>
            <a:endParaRPr lang="en-US" sz="2700" b="0" strike="noStrike" spc="-1" dirty="0">
              <a:latin typeface="Arial"/>
            </a:endParaRPr>
          </a:p>
          <a:p>
            <a:pPr marL="1479600" lvl="3" indent="-349920">
              <a:spcBef>
                <a:spcPts val="541"/>
              </a:spcBef>
              <a:buClr>
                <a:srgbClr val="002060"/>
              </a:buClr>
              <a:buSzPct val="75000"/>
              <a:buFont typeface="Wingdings" charset="2"/>
              <a:buChar char=""/>
            </a:pPr>
            <a:r>
              <a:rPr lang="en-US" sz="2400" b="0" strike="noStrike" spc="-1" dirty="0">
                <a:solidFill>
                  <a:srgbClr val="000000"/>
                </a:solidFill>
                <a:latin typeface="Calibri"/>
                <a:ea typeface="DejaVu Sans"/>
              </a:rPr>
              <a:t>Parsed Character Data</a:t>
            </a:r>
            <a:endParaRPr lang="en-US" sz="2400" b="0" strike="noStrike" spc="-1" dirty="0">
              <a:latin typeface="Arial"/>
            </a:endParaRPr>
          </a:p>
          <a:p>
            <a:pPr marL="1479600" lvl="3" indent="-349920">
              <a:spcBef>
                <a:spcPts val="541"/>
              </a:spcBef>
              <a:buClr>
                <a:srgbClr val="002060"/>
              </a:buClr>
              <a:buSzPct val="75000"/>
              <a:buFont typeface="Wingdings" charset="2"/>
              <a:buChar char=""/>
            </a:pPr>
            <a:r>
              <a:rPr lang="en-US" sz="2400" b="0" strike="noStrike" spc="-1" dirty="0">
                <a:solidFill>
                  <a:srgbClr val="000000"/>
                </a:solidFill>
                <a:latin typeface="Calibri"/>
                <a:ea typeface="DejaVu Sans"/>
              </a:rPr>
              <a:t>Unparsed Character Data (</a:t>
            </a:r>
            <a:r>
              <a:rPr lang="en-US" sz="2400" b="0" strike="noStrike" spc="-1" dirty="0">
                <a:solidFill>
                  <a:srgbClr val="C00000"/>
                </a:solidFill>
                <a:latin typeface="Calibri"/>
                <a:ea typeface="DejaVu Sans"/>
              </a:rPr>
              <a:t>CDATA</a:t>
            </a:r>
            <a:r>
              <a:rPr lang="en-US" sz="2400" b="0" strike="noStrike" spc="-1" dirty="0">
                <a:solidFill>
                  <a:srgbClr val="000000"/>
                </a:solidFill>
                <a:latin typeface="Calibri"/>
                <a:ea typeface="DejaVu Sans"/>
              </a:rPr>
              <a:t>) </a:t>
            </a:r>
            <a:endParaRPr lang="en-US" sz="2400" b="0" strike="noStrike" spc="-1" dirty="0">
              <a:latin typeface="Arial"/>
            </a:endParaRPr>
          </a:p>
          <a:p>
            <a:pPr marL="800280" lvl="2" indent="-342000">
              <a:spcBef>
                <a:spcPts val="1199"/>
              </a:spcBef>
              <a:buClr>
                <a:srgbClr val="00B050"/>
              </a:buClr>
              <a:buSzPct val="85000"/>
              <a:buFont typeface="Wingdings" charset="2"/>
              <a:buChar char=""/>
            </a:pPr>
            <a:r>
              <a:rPr lang="en-US" sz="3000" b="0" strike="noStrike" spc="-1" dirty="0">
                <a:solidFill>
                  <a:srgbClr val="000000"/>
                </a:solidFill>
                <a:latin typeface="Calibri"/>
                <a:ea typeface="DejaVu Sans"/>
              </a:rPr>
              <a:t>2) Comments</a:t>
            </a:r>
            <a:endParaRPr lang="en-US" sz="3000" b="0" strike="noStrike" spc="-1" dirty="0">
              <a:latin typeface="Arial"/>
            </a:endParaRPr>
          </a:p>
          <a:p>
            <a:pPr marL="800280" lvl="2" indent="-342000">
              <a:spcBef>
                <a:spcPts val="1199"/>
              </a:spcBef>
              <a:buClr>
                <a:srgbClr val="00B050"/>
              </a:buClr>
              <a:buSzPct val="85000"/>
              <a:buFont typeface="Wingdings" charset="2"/>
              <a:buChar char=""/>
            </a:pPr>
            <a:r>
              <a:rPr lang="en-US" sz="3000" b="0" strike="noStrike" spc="-1" dirty="0">
                <a:solidFill>
                  <a:srgbClr val="000000"/>
                </a:solidFill>
                <a:latin typeface="Calibri"/>
                <a:ea typeface="DejaVu Sans"/>
              </a:rPr>
              <a:t>3) Processing instructions</a:t>
            </a:r>
            <a:endParaRPr lang="en-US" sz="3000" b="0" strike="noStrike" spc="-1" dirty="0">
              <a:latin typeface="Arial"/>
            </a:endParaRPr>
          </a:p>
        </p:txBody>
      </p:sp>
      <p:sp>
        <p:nvSpPr>
          <p:cNvPr id="128" name="CustomShape 3"/>
          <p:cNvSpPr/>
          <p:nvPr/>
        </p:nvSpPr>
        <p:spPr>
          <a:xfrm>
            <a:off x="3962520" y="6477120"/>
            <a:ext cx="608400" cy="2433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fld id="{53934D55-68C8-4774-9755-D2151701DB99}" type="slidenum">
              <a:rPr lang="en-US" sz="1200" b="0" strike="noStrike" spc="-1">
                <a:solidFill>
                  <a:srgbClr val="000000"/>
                </a:solidFill>
                <a:latin typeface="Arial"/>
                <a:ea typeface="MS PGothic"/>
              </a:rPr>
              <a:t>9</a:t>
            </a:fld>
            <a:endParaRPr lang="en-US" sz="1200" b="0" strike="noStrike" spc="-1">
              <a:latin typeface="Arial"/>
            </a:endParaRPr>
          </a:p>
        </p:txBody>
      </p:sp>
    </p:spTree>
    <p:extLst>
      <p:ext uri="{BB962C8B-B14F-4D97-AF65-F5344CB8AC3E}">
        <p14:creationId xmlns:p14="http://schemas.microsoft.com/office/powerpoint/2010/main" val="16914477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45277</TotalTime>
  <Words>4591</Words>
  <Application>Microsoft Office PowerPoint</Application>
  <PresentationFormat>On-screen Show (4:3)</PresentationFormat>
  <Paragraphs>951</Paragraphs>
  <Slides>80</Slides>
  <Notes>12</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80</vt:i4>
      </vt:variant>
    </vt:vector>
  </HeadingPairs>
  <TitlesOfParts>
    <vt:vector size="94" baseType="lpstr">
      <vt:lpstr>MS PGothic</vt:lpstr>
      <vt:lpstr>Arial</vt:lpstr>
      <vt:lpstr>Arial</vt:lpstr>
      <vt:lpstr>Calibri</vt:lpstr>
      <vt:lpstr>Courier</vt:lpstr>
      <vt:lpstr>Courier New</vt:lpstr>
      <vt:lpstr>DejaVu Sans</vt:lpstr>
      <vt:lpstr>Helvetica Neue</vt:lpstr>
      <vt:lpstr>Lato</vt:lpstr>
      <vt:lpstr>Symbol</vt:lpstr>
      <vt:lpstr>Times New Roman</vt:lpstr>
      <vt:lpstr>Wingdings</vt:lpstr>
      <vt:lpstr>Office Theme</vt:lpstr>
      <vt:lpstr>Edge</vt:lpstr>
      <vt:lpstr>XML + JSON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XML Namespaces</vt:lpstr>
      <vt:lpstr>XML Namespaces </vt:lpstr>
      <vt:lpstr>XML Namespaces </vt:lpstr>
      <vt:lpstr>Default Namespaces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AUT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XML</dc:title>
  <dc:subject>Internet Engineering</dc:subject>
  <dc:creator>Bahador Bakhshi</dc:creator>
  <dc:description/>
  <cp:lastModifiedBy>یعقوب علیزاده گورچین قلعه</cp:lastModifiedBy>
  <cp:revision>3114</cp:revision>
  <dcterms:created xsi:type="dcterms:W3CDTF">2007-10-07T13:27:00Z</dcterms:created>
  <dcterms:modified xsi:type="dcterms:W3CDTF">2023-04-04T03:59:19Z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mpany">
    <vt:lpwstr>AUT</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2</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65</vt:i4>
  </property>
</Properties>
</file>