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59" r:id="rId5"/>
    <p:sldId id="265" r:id="rId6"/>
    <p:sldId id="264"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4/25/2020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39DF-C586-4AAE-B630-927B26E6904B}"/>
              </a:ext>
            </a:extLst>
          </p:cNvPr>
          <p:cNvSpPr>
            <a:spLocks noGrp="1"/>
          </p:cNvSpPr>
          <p:nvPr>
            <p:ph type="ctrTitle"/>
          </p:nvPr>
        </p:nvSpPr>
        <p:spPr>
          <a:xfrm>
            <a:off x="3203254" y="5584237"/>
            <a:ext cx="5639393" cy="974325"/>
          </a:xfrm>
        </p:spPr>
        <p:txBody>
          <a:bodyPr>
            <a:noAutofit/>
          </a:bodyPr>
          <a:lstStyle/>
          <a:p>
            <a:r>
              <a:rPr lang="en-US" sz="1800" dirty="0">
                <a:latin typeface="Times New Roman" panose="02020603050405020304" pitchFamily="18" charset="0"/>
                <a:cs typeface="Times New Roman" panose="02020603050405020304" pitchFamily="18" charset="0"/>
              </a:rPr>
              <a:t>Team 39</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Sundeep Ammisetti – F2017A7PS1218H</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Pranav </a:t>
            </a:r>
            <a:r>
              <a:rPr lang="en-US" sz="1400" dirty="0" err="1">
                <a:latin typeface="Times New Roman" panose="02020603050405020304" pitchFamily="18" charset="0"/>
                <a:cs typeface="Times New Roman" panose="02020603050405020304" pitchFamily="18" charset="0"/>
              </a:rPr>
              <a:t>Saikiran</a:t>
            </a:r>
            <a:r>
              <a:rPr lang="en-US" sz="1400" dirty="0">
                <a:latin typeface="Times New Roman" panose="02020603050405020304" pitchFamily="18" charset="0"/>
                <a:cs typeface="Times New Roman" panose="02020603050405020304" pitchFamily="18" charset="0"/>
              </a:rPr>
              <a:t> Sista – F2017A7PS1225H</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Satish </a:t>
            </a:r>
            <a:r>
              <a:rPr lang="en-US" sz="1400" dirty="0" err="1">
                <a:latin typeface="Times New Roman" panose="02020603050405020304" pitchFamily="18" charset="0"/>
                <a:cs typeface="Times New Roman" panose="02020603050405020304" pitchFamily="18" charset="0"/>
              </a:rPr>
              <a:t>Kumpatla</a:t>
            </a:r>
            <a:r>
              <a:rPr lang="en-US" sz="1400" dirty="0">
                <a:latin typeface="Times New Roman" panose="02020603050405020304" pitchFamily="18" charset="0"/>
                <a:cs typeface="Times New Roman" panose="02020603050405020304" pitchFamily="18" charset="0"/>
              </a:rPr>
              <a:t> – F2017AAPS0284H</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Nakul Gupta – F2017A7PS0211H</a:t>
            </a:r>
          </a:p>
        </p:txBody>
      </p:sp>
      <p:sp>
        <p:nvSpPr>
          <p:cNvPr id="3" name="Subtitle 2">
            <a:extLst>
              <a:ext uri="{FF2B5EF4-FFF2-40B4-BE49-F238E27FC236}">
                <a16:creationId xmlns:a16="http://schemas.microsoft.com/office/drawing/2014/main" id="{BA44BC88-5CCA-4290-BC91-B1296207CC53}"/>
              </a:ext>
            </a:extLst>
          </p:cNvPr>
          <p:cNvSpPr>
            <a:spLocks noGrp="1"/>
          </p:cNvSpPr>
          <p:nvPr>
            <p:ph type="subTitle" idx="1"/>
          </p:nvPr>
        </p:nvSpPr>
        <p:spPr>
          <a:xfrm>
            <a:off x="1982162" y="2268785"/>
            <a:ext cx="5357600" cy="1160213"/>
          </a:xfrm>
        </p:spPr>
        <p:txBody>
          <a:bodyPr>
            <a:noAutofit/>
          </a:bodyPr>
          <a:lstStyle/>
          <a:p>
            <a:pPr algn="ctr"/>
            <a:r>
              <a:rPr lang="en-US" sz="3400" b="1" u="sng" dirty="0">
                <a:latin typeface="Times New Roman" panose="02020603050405020304" pitchFamily="18" charset="0"/>
                <a:cs typeface="Times New Roman" panose="02020603050405020304" pitchFamily="18" charset="0"/>
              </a:rPr>
              <a:t>Study of Patterns in Mobile Cell Services of India</a:t>
            </a:r>
          </a:p>
        </p:txBody>
      </p:sp>
    </p:spTree>
    <p:extLst>
      <p:ext uri="{BB962C8B-B14F-4D97-AF65-F5344CB8AC3E}">
        <p14:creationId xmlns:p14="http://schemas.microsoft.com/office/powerpoint/2010/main" val="332520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116834" y="599243"/>
            <a:ext cx="7958331" cy="1077229"/>
          </a:xfrm>
        </p:spPr>
        <p:txBody>
          <a:bodyPr/>
          <a:lstStyle/>
          <a:p>
            <a:pPr algn="ctr"/>
            <a:r>
              <a:rPr lang="en-US" b="1" u="sng"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F8F02F51-8F26-41E6-AABB-651D55726F75}"/>
              </a:ext>
            </a:extLst>
          </p:cNvPr>
          <p:cNvSpPr txBox="1"/>
          <p:nvPr/>
        </p:nvSpPr>
        <p:spPr>
          <a:xfrm>
            <a:off x="1915282" y="1535836"/>
            <a:ext cx="8361434"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Study pattern of cell signal strength and speeds for various service providers across India</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Used technology: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pandas, Seaborn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6 Attributes in the data: Network Provider, Download/Upload, Technology: 4G/3G, Signal Strength, Data Speed, Area</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Cleaning: Fix the missing values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Preprocessing Techniques: Data Reduction (Sampling and Aggregation) and Data Transformation (Normalization and Feature Creation)</a:t>
            </a:r>
          </a:p>
        </p:txBody>
      </p:sp>
    </p:spTree>
    <p:extLst>
      <p:ext uri="{BB962C8B-B14F-4D97-AF65-F5344CB8AC3E}">
        <p14:creationId xmlns:p14="http://schemas.microsoft.com/office/powerpoint/2010/main" val="97671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116834" y="599243"/>
            <a:ext cx="7958331" cy="1077229"/>
          </a:xfrm>
        </p:spPr>
        <p:txBody>
          <a:bodyPr/>
          <a:lstStyle/>
          <a:p>
            <a:pPr algn="ctr"/>
            <a:r>
              <a:rPr lang="en-US" b="1" u="sng" dirty="0">
                <a:latin typeface="Times New Roman" panose="02020603050405020304" pitchFamily="18" charset="0"/>
                <a:cs typeface="Times New Roman" panose="02020603050405020304" pitchFamily="18" charset="0"/>
              </a:rPr>
              <a:t>Data Mining Techniques </a:t>
            </a:r>
          </a:p>
        </p:txBody>
      </p:sp>
      <p:sp>
        <p:nvSpPr>
          <p:cNvPr id="5" name="TextBox 4">
            <a:extLst>
              <a:ext uri="{FF2B5EF4-FFF2-40B4-BE49-F238E27FC236}">
                <a16:creationId xmlns:a16="http://schemas.microsoft.com/office/drawing/2014/main" id="{B1812D15-833E-42DC-9E69-8C99842C703B}"/>
              </a:ext>
            </a:extLst>
          </p:cNvPr>
          <p:cNvSpPr txBox="1"/>
          <p:nvPr/>
        </p:nvSpPr>
        <p:spPr>
          <a:xfrm>
            <a:off x="1714869" y="2610035"/>
            <a:ext cx="8762261" cy="3139321"/>
          </a:xfrm>
          <a:prstGeom prst="rect">
            <a:avLst/>
          </a:prstGeom>
          <a:noFill/>
        </p:spPr>
        <p:txBody>
          <a:bodyPr wrap="square" rtlCol="0">
            <a:spAutoFit/>
          </a:bodyPr>
          <a:lstStyle/>
          <a:p>
            <a:pPr marL="285750" indent="-28575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Clustering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DB Scan clustering</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Fuzzy C-Means Clustering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 Analysis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Z-Scores for Outlier Detection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Hopkins Statistic</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Cluster Stability</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Elbow Method</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56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058109" y="951387"/>
            <a:ext cx="7958331" cy="1077229"/>
          </a:xfrm>
        </p:spPr>
        <p:txBody>
          <a:bodyPr/>
          <a:lstStyle/>
          <a:p>
            <a:pPr algn="ctr"/>
            <a:r>
              <a:rPr lang="en-US" b="1" u="sng" dirty="0">
                <a:latin typeface="Times New Roman" panose="02020603050405020304" pitchFamily="18" charset="0"/>
                <a:cs typeface="Times New Roman" panose="02020603050405020304" pitchFamily="18" charset="0"/>
              </a:rPr>
              <a:t>Outlier Analysis</a:t>
            </a:r>
          </a:p>
        </p:txBody>
      </p:sp>
      <p:sp>
        <p:nvSpPr>
          <p:cNvPr id="5" name="TextBox 4">
            <a:extLst>
              <a:ext uri="{FF2B5EF4-FFF2-40B4-BE49-F238E27FC236}">
                <a16:creationId xmlns:a16="http://schemas.microsoft.com/office/drawing/2014/main" id="{B1812D15-833E-42DC-9E69-8C99842C703B}"/>
              </a:ext>
            </a:extLst>
          </p:cNvPr>
          <p:cNvSpPr txBox="1"/>
          <p:nvPr/>
        </p:nvSpPr>
        <p:spPr>
          <a:xfrm>
            <a:off x="1656145" y="2028616"/>
            <a:ext cx="8762261" cy="2800767"/>
          </a:xfrm>
          <a:prstGeom prst="rect">
            <a:avLst/>
          </a:prstGeom>
          <a:noFill/>
        </p:spPr>
        <p:txBody>
          <a:bodyPr wrap="square" rtlCol="0">
            <a:spAutoFit/>
          </a:bodyPr>
          <a:lstStyle/>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Z Score outlier detection: It’s useful to find the unusualness in the dataset over a normal distribution. We can see how far away certain values are spread away from the mean.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Outliers only existed in the speed values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Approximately 98% of outliers are Jio</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 percentage was slightly above 6% out of total dataset</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9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116834" y="599243"/>
            <a:ext cx="7958331" cy="1077229"/>
          </a:xfrm>
        </p:spPr>
        <p:txBody>
          <a:bodyPr/>
          <a:lstStyle/>
          <a:p>
            <a:pPr algn="ctr"/>
            <a:r>
              <a:rPr lang="en-US" b="1" u="sng" dirty="0">
                <a:latin typeface="Times New Roman" panose="02020603050405020304" pitchFamily="18" charset="0"/>
                <a:cs typeface="Times New Roman" panose="02020603050405020304" pitchFamily="18" charset="0"/>
              </a:rPr>
              <a:t>Fuzzy C-Means</a:t>
            </a:r>
          </a:p>
        </p:txBody>
      </p:sp>
      <p:sp>
        <p:nvSpPr>
          <p:cNvPr id="4" name="TextBox 3">
            <a:extLst>
              <a:ext uri="{FF2B5EF4-FFF2-40B4-BE49-F238E27FC236}">
                <a16:creationId xmlns:a16="http://schemas.microsoft.com/office/drawing/2014/main" id="{F8F02F51-8F26-41E6-AABB-651D55726F75}"/>
              </a:ext>
            </a:extLst>
          </p:cNvPr>
          <p:cNvSpPr txBox="1"/>
          <p:nvPr/>
        </p:nvSpPr>
        <p:spPr>
          <a:xfrm>
            <a:off x="1713731" y="2396234"/>
            <a:ext cx="8361434"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see if we could get any better results instead of DBSCAN.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Found that points were equally likely to belong to either 4G or 3G technology.</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the most part, it was not very helpful in placing the data entry in either cluster.</a:t>
            </a:r>
          </a:p>
        </p:txBody>
      </p:sp>
    </p:spTree>
    <p:extLst>
      <p:ext uri="{BB962C8B-B14F-4D97-AF65-F5344CB8AC3E}">
        <p14:creationId xmlns:p14="http://schemas.microsoft.com/office/powerpoint/2010/main" val="6640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058109" y="951387"/>
            <a:ext cx="7958331" cy="1077229"/>
          </a:xfrm>
        </p:spPr>
        <p:txBody>
          <a:bodyPr/>
          <a:lstStyle/>
          <a:p>
            <a:pPr algn="ctr"/>
            <a:r>
              <a:rPr lang="en-US" b="1" u="sng" dirty="0">
                <a:latin typeface="Times New Roman" panose="02020603050405020304" pitchFamily="18" charset="0"/>
                <a:cs typeface="Times New Roman" panose="02020603050405020304" pitchFamily="18" charset="0"/>
              </a:rPr>
              <a:t>Hopkin’s Statistic</a:t>
            </a:r>
          </a:p>
        </p:txBody>
      </p:sp>
      <p:sp>
        <p:nvSpPr>
          <p:cNvPr id="5" name="TextBox 4">
            <a:extLst>
              <a:ext uri="{FF2B5EF4-FFF2-40B4-BE49-F238E27FC236}">
                <a16:creationId xmlns:a16="http://schemas.microsoft.com/office/drawing/2014/main" id="{B1812D15-833E-42DC-9E69-8C99842C703B}"/>
              </a:ext>
            </a:extLst>
          </p:cNvPr>
          <p:cNvSpPr txBox="1"/>
          <p:nvPr/>
        </p:nvSpPr>
        <p:spPr>
          <a:xfrm>
            <a:off x="1685148" y="2875001"/>
            <a:ext cx="8893369"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It was used to get an idea of which sub-groups of the data are clusterable</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Results were between 0.5 to 1.</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gave a good idea of what sub-groups of data are clusterable.</a:t>
            </a:r>
          </a:p>
        </p:txBody>
      </p:sp>
    </p:spTree>
    <p:extLst>
      <p:ext uri="{BB962C8B-B14F-4D97-AF65-F5344CB8AC3E}">
        <p14:creationId xmlns:p14="http://schemas.microsoft.com/office/powerpoint/2010/main" val="179967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116834" y="599243"/>
            <a:ext cx="7958331" cy="1077229"/>
          </a:xfrm>
        </p:spPr>
        <p:txBody>
          <a:bodyPr/>
          <a:lstStyle/>
          <a:p>
            <a:pPr algn="ctr"/>
            <a:r>
              <a:rPr lang="en-US" b="1" u="sng" dirty="0">
                <a:latin typeface="Times New Roman" panose="02020603050405020304" pitchFamily="18" charset="0"/>
                <a:cs typeface="Times New Roman" panose="02020603050405020304" pitchFamily="18" charset="0"/>
              </a:rPr>
              <a:t>DBSCAN Clustering</a:t>
            </a:r>
          </a:p>
        </p:txBody>
      </p:sp>
      <p:sp>
        <p:nvSpPr>
          <p:cNvPr id="4" name="TextBox 3">
            <a:extLst>
              <a:ext uri="{FF2B5EF4-FFF2-40B4-BE49-F238E27FC236}">
                <a16:creationId xmlns:a16="http://schemas.microsoft.com/office/drawing/2014/main" id="{F8F02F51-8F26-41E6-AABB-651D55726F75}"/>
              </a:ext>
            </a:extLst>
          </p:cNvPr>
          <p:cNvSpPr txBox="1"/>
          <p:nvPr/>
        </p:nvSpPr>
        <p:spPr>
          <a:xfrm>
            <a:off x="1713731" y="2396234"/>
            <a:ext cx="8361434"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DBSCAN is used for finding dense regions in the dataset.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Its actually a good idea to implement DBSCAN to our dataset because of the less distance among data points(compactness of data points).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clearly observe the noise points present in the dataset.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main advantage of DBSCAN is no need to give number of clusters as input to the dataset and its resistance to noise.</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parameters that are required for DBSCAN, that is epsilon and min points were found out by plotting Kth nearest neighbour and points sorted according to distance of kth nearest neighbour.</a:t>
            </a:r>
          </a:p>
        </p:txBody>
      </p:sp>
    </p:spTree>
    <p:extLst>
      <p:ext uri="{BB962C8B-B14F-4D97-AF65-F5344CB8AC3E}">
        <p14:creationId xmlns:p14="http://schemas.microsoft.com/office/powerpoint/2010/main" val="89929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89F7-07F2-44CB-B645-1E4F09ADC6F4}"/>
              </a:ext>
            </a:extLst>
          </p:cNvPr>
          <p:cNvSpPr>
            <a:spLocks noGrp="1"/>
          </p:cNvSpPr>
          <p:nvPr>
            <p:ph type="title"/>
          </p:nvPr>
        </p:nvSpPr>
        <p:spPr>
          <a:xfrm>
            <a:off x="2116834" y="599243"/>
            <a:ext cx="7958331" cy="1077229"/>
          </a:xfrm>
        </p:spPr>
        <p:txBody>
          <a:bodyPr/>
          <a:lstStyle/>
          <a:p>
            <a:pPr algn="ctr"/>
            <a:r>
              <a:rPr lang="en-US" b="1" u="sng" dirty="0">
                <a:latin typeface="Times New Roman" panose="02020603050405020304" pitchFamily="18" charset="0"/>
                <a:cs typeface="Times New Roman" panose="02020603050405020304" pitchFamily="18" charset="0"/>
              </a:rPr>
              <a:t>ELBOW Method</a:t>
            </a:r>
          </a:p>
        </p:txBody>
      </p:sp>
      <p:sp>
        <p:nvSpPr>
          <p:cNvPr id="4" name="TextBox 3">
            <a:extLst>
              <a:ext uri="{FF2B5EF4-FFF2-40B4-BE49-F238E27FC236}">
                <a16:creationId xmlns:a16="http://schemas.microsoft.com/office/drawing/2014/main" id="{F8F02F51-8F26-41E6-AABB-651D55726F75}"/>
              </a:ext>
            </a:extLst>
          </p:cNvPr>
          <p:cNvSpPr txBox="1"/>
          <p:nvPr/>
        </p:nvSpPr>
        <p:spPr>
          <a:xfrm>
            <a:off x="1713731" y="2396234"/>
            <a:ext cx="8361434"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ELBOW method is used to determine the number of the clusters in the dataset for cluster analysis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It’s useful because we can visualize the impact on increasing or decreasing the number of the clusters from the bend in the plot Distortion value is calculated using K-Mean cluster for different numbers of K Elbow is detected from the plot of distortion value for each number of clusters.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appropriate number of cluster is which has a sharp change in distortion vs number of cluster graph</a:t>
            </a:r>
          </a:p>
        </p:txBody>
      </p:sp>
    </p:spTree>
    <p:extLst>
      <p:ext uri="{BB962C8B-B14F-4D97-AF65-F5344CB8AC3E}">
        <p14:creationId xmlns:p14="http://schemas.microsoft.com/office/powerpoint/2010/main" val="286488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82590-EE1D-413D-B2FF-B74B7080AE23}"/>
              </a:ext>
            </a:extLst>
          </p:cNvPr>
          <p:cNvSpPr>
            <a:spLocks noGrp="1"/>
          </p:cNvSpPr>
          <p:nvPr>
            <p:ph idx="1"/>
          </p:nvPr>
        </p:nvSpPr>
        <p:spPr>
          <a:xfrm>
            <a:off x="2197730" y="1430086"/>
            <a:ext cx="7796540" cy="3997828"/>
          </a:xfrm>
        </p:spPr>
        <p:txBody>
          <a:bodyPr>
            <a:normAutofit/>
          </a:bodyPr>
          <a:lstStyle/>
          <a:p>
            <a:pPr marL="0" indent="0" algn="ctr">
              <a:buNone/>
            </a:pPr>
            <a:r>
              <a:rPr lang="en-US" sz="5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31340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{F06020EF-B678-494F-8905-D7269592E930}tf16401375</Template>
  <TotalTime>173</TotalTime>
  <Words>479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MS Shell Dlg 2</vt:lpstr>
      <vt:lpstr>Times New Roman</vt:lpstr>
      <vt:lpstr>Wingdings</vt:lpstr>
      <vt:lpstr>Wingdings 3</vt:lpstr>
      <vt:lpstr>Madison</vt:lpstr>
      <vt:lpstr>Team 39 Sundeep Ammisetti – F2017A7PS1218H Pranav Saikiran Sista – F2017A7PS1225H Satish Kumpatla – F2017AAPS0284H Nakul Gupta – F2017A7PS0211H</vt:lpstr>
      <vt:lpstr>Project Overview</vt:lpstr>
      <vt:lpstr>Data Mining Techniques </vt:lpstr>
      <vt:lpstr>Outlier Analysis</vt:lpstr>
      <vt:lpstr>Fuzzy C-Means</vt:lpstr>
      <vt:lpstr>Hopkin’s Statistic</vt:lpstr>
      <vt:lpstr>DBSCAN Clustering</vt:lpstr>
      <vt:lpstr>ELBOW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Sundeep Ammisetti</dc:creator>
  <cp:lastModifiedBy>Sundeep Ammisetti</cp:lastModifiedBy>
  <cp:revision>27</cp:revision>
  <dcterms:created xsi:type="dcterms:W3CDTF">2020-02-25T06:44:32Z</dcterms:created>
  <dcterms:modified xsi:type="dcterms:W3CDTF">2020-04-25T17:56:10Z</dcterms:modified>
</cp:coreProperties>
</file>