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FF91"/>
    <a:srgbClr val="FF01BC"/>
    <a:srgbClr val="FCE9DC"/>
    <a:srgbClr val="A86400"/>
    <a:srgbClr val="99FF33"/>
    <a:srgbClr val="9BFFC8"/>
    <a:srgbClr val="112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A6EED-41FB-463F-A202-09D727F1A9E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23CD-458E-45AB-88F6-246BFD761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5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23CD-458E-45AB-88F6-246BFD7611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3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0B7C-84F0-C146-04AC-500E73C3B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4D52F-92CF-9BF8-4F5C-CCE9C7331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833EB-8C04-236A-C0B4-0E07E285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CD4BC-9585-BE7B-4404-8F85ED78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A7A13-01FD-F273-CF43-8EFD8A00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5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8E2E-6BAA-234E-CBA6-26AABC97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2A954-1547-7022-7891-549D6E122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8A11-D56C-C6D4-3F98-E9BB0E55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93B46-E645-5F3A-9F07-89F48FAB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81603-8E5D-941C-442F-BFFCBB0C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8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23237-0FFA-17EB-773B-9CB73579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6D8C8-7075-3A98-B625-05EEFD007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EFDFF-0581-F96F-DFDB-3FBF23CF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57CB6-1002-539E-9BC9-25418A6B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1F476-6EC7-985F-0F7D-EC83DB67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FE11-B106-68B8-536B-90277737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5EE4-84AD-D3D1-8685-229C2EECF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2A6C-E416-5740-59C9-63BBD03F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9DF67-8C5B-7068-DC05-B6030F8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45E08-7EBA-56B2-65A6-66A65B0B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0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CE13-864F-5C6B-4577-79FFAD25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1BB30-C40E-2A47-4C79-7FFB870D4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377E-FFF8-9C8B-9B14-60298DA1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60669-F90D-0F1E-22C8-B2120CBC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D197A-8417-DD16-D442-4FEC2DC8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8245-F309-4FF4-C7B6-5B94E0C4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4DD4-55C7-0B17-DA73-D742C7F93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400A8-328E-D8B5-EB29-23EE1EDE9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B0BF5-A8DC-5F4A-713A-8F3E815D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DB33D-7CCE-6C9E-D4CE-9FF93B33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0CC1C-2E1F-6AA5-E844-D48D024E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3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5FC6-BC63-076A-75B0-6BEED577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193C9-29CB-B710-F149-663C158C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67A78-2C26-3735-0356-E955E02E0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9BB47-5F8B-EA73-63E6-337600DFC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4A152-6DCF-5896-69E0-A47D21A1E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A4E84-1A28-3459-A604-23CA3AD0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8156C-3477-086B-9A71-4BA7F24E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AFEF7-D86D-A5BB-3222-B15431F2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0E51-9FD5-52EF-AF3D-ACCDFB7D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1F9CF-FF47-2C12-F8FE-013AC4A9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6BF36-3A8C-687E-4A62-FFF4F5A0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2350-910D-FF3D-C5DF-EF4B49CA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4720D-9F9A-4D2C-E8DC-E5B8892E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02080-BD4D-9AD1-E3B2-1A1D6787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E4722-58B0-D9F3-C5CC-64548B22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3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C672-1AAB-8730-BA73-BC5DCE33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84FA8-153C-1E2B-D4C2-FC54CFE9C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F05E2-5EE1-8083-92B1-84D6048B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83B51-EBD3-4769-9183-8AC3CFA3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0F2DB-147E-78DF-1236-6514D0F7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3275D-1C8A-423E-62C8-1D816D15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5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F2E7-67C2-8DE9-18FC-DAFA7A61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4C5CC-577B-076F-D7B1-FE16BC91B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C3FC1-EEBF-7E73-376B-603B294E6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A8B76-B562-4A52-B281-FC2A80F3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7E70-246B-4D1A-989A-6D49ADA3918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64DF5-CFD6-4E5E-1E59-E5F53C4F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5D7E8-DF2D-9FC2-D287-BA03501D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B9D6C-670B-09D7-91C6-7745D27D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B733F-36F8-6FDD-FDAE-9B2BE7F3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6674-FA70-58E9-D190-198CBA3C5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7E70-246B-4D1A-989A-6D49ADA39188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B71B-0735-87B4-2D21-F66C8A469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0CB5-9BED-0EAA-A657-041A0D882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16FB-0C2C-4BE1-A270-47EA79F84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6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EE123B9-109B-9C68-857D-20D2FC906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42"/>
            <a:ext cx="12192000" cy="562991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2028AAF-0141-1754-7A2C-509A367F4947}"/>
              </a:ext>
            </a:extLst>
          </p:cNvPr>
          <p:cNvGrpSpPr/>
          <p:nvPr/>
        </p:nvGrpSpPr>
        <p:grpSpPr>
          <a:xfrm>
            <a:off x="5158214" y="1756261"/>
            <a:ext cx="1404603" cy="982097"/>
            <a:chOff x="5147540" y="2779143"/>
            <a:chExt cx="1404603" cy="98209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764DE06-1D1B-F32D-A9CF-5B2D6A724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5452" y="2833498"/>
              <a:ext cx="0" cy="741909"/>
            </a:xfrm>
            <a:prstGeom prst="straightConnector1">
              <a:avLst/>
            </a:prstGeom>
            <a:ln w="57150">
              <a:solidFill>
                <a:srgbClr val="112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739C94F-5360-E6FC-565A-E2067C047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0166" y="3575407"/>
              <a:ext cx="63528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1EBA011-3752-18FF-1B59-F1D1DEA3A5F3}"/>
                </a:ext>
              </a:extLst>
            </p:cNvPr>
            <p:cNvSpPr/>
            <p:nvPr/>
          </p:nvSpPr>
          <p:spPr>
            <a:xfrm>
              <a:off x="5889620" y="3389574"/>
              <a:ext cx="371666" cy="371666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FDE2D9-D1FD-21C8-B70E-7424474851AC}"/>
                    </a:ext>
                  </a:extLst>
                </p:cNvPr>
                <p:cNvSpPr txBox="1"/>
                <p:nvPr/>
              </p:nvSpPr>
              <p:spPr>
                <a:xfrm>
                  <a:off x="6261286" y="2779143"/>
                  <a:ext cx="2468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FDE2D9-D1FD-21C8-B70E-742447485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2779143"/>
                  <a:ext cx="24686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2500" t="-18033" r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129CF4F-11CE-E87A-999A-94D0F5DB1FCA}"/>
                    </a:ext>
                  </a:extLst>
                </p:cNvPr>
                <p:cNvSpPr txBox="1"/>
                <p:nvPr/>
              </p:nvSpPr>
              <p:spPr>
                <a:xfrm>
                  <a:off x="5147540" y="3390740"/>
                  <a:ext cx="2532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129CF4F-11CE-E87A-999A-94D0F5DB1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40" y="3390740"/>
                  <a:ext cx="25327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8571" t="-20000" r="-5952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5BDDF8-A79D-7781-24F5-1A98B2F42869}"/>
                    </a:ext>
                  </a:extLst>
                </p:cNvPr>
                <p:cNvSpPr txBox="1"/>
                <p:nvPr/>
              </p:nvSpPr>
              <p:spPr>
                <a:xfrm>
                  <a:off x="6324517" y="3389723"/>
                  <a:ext cx="2276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5BDDF8-A79D-7781-24F5-1A98B2F428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517" y="3389723"/>
                  <a:ext cx="22762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3684" t="-18033" r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7C60DC-4167-7611-AFA5-A831DC4D18B1}"/>
              </a:ext>
            </a:extLst>
          </p:cNvPr>
          <p:cNvGrpSpPr/>
          <p:nvPr/>
        </p:nvGrpSpPr>
        <p:grpSpPr>
          <a:xfrm>
            <a:off x="1513668" y="3164976"/>
            <a:ext cx="1424729" cy="1207926"/>
            <a:chOff x="5147540" y="2572280"/>
            <a:chExt cx="1424729" cy="1207926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F186A92-C364-F181-B03A-6346BAEF1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5452" y="2587098"/>
              <a:ext cx="0" cy="988309"/>
            </a:xfrm>
            <a:prstGeom prst="straightConnector1">
              <a:avLst/>
            </a:prstGeom>
            <a:ln w="57150">
              <a:solidFill>
                <a:srgbClr val="112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8A7DEB0-6EDD-0F7A-2D32-14F30189DE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0166" y="3575407"/>
              <a:ext cx="63528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E00D1EC-A0A2-0B30-3C1E-EED6B556F74E}"/>
                </a:ext>
              </a:extLst>
            </p:cNvPr>
            <p:cNvSpPr/>
            <p:nvPr/>
          </p:nvSpPr>
          <p:spPr>
            <a:xfrm>
              <a:off x="5968323" y="3468277"/>
              <a:ext cx="214259" cy="214259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4135ECB-10FD-11F2-57A4-B795E115D9CA}"/>
                    </a:ext>
                  </a:extLst>
                </p:cNvPr>
                <p:cNvSpPr txBox="1"/>
                <p:nvPr/>
              </p:nvSpPr>
              <p:spPr>
                <a:xfrm>
                  <a:off x="6261286" y="2572280"/>
                  <a:ext cx="3109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4135ECB-10FD-11F2-57A4-B795E115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2572280"/>
                  <a:ext cx="31098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3725" t="-18033" r="-5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8A2A2D7-2065-5F94-716A-64B6F04BD2E4}"/>
                    </a:ext>
                  </a:extLst>
                </p:cNvPr>
                <p:cNvSpPr txBox="1"/>
                <p:nvPr/>
              </p:nvSpPr>
              <p:spPr>
                <a:xfrm>
                  <a:off x="5147540" y="3390740"/>
                  <a:ext cx="182742" cy="389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8A2A2D7-2065-5F94-716A-64B6F04BD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40" y="3390740"/>
                  <a:ext cx="182742" cy="38946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3593F07-4CED-ECBF-7B10-2AAEBECF631D}"/>
                    </a:ext>
                  </a:extLst>
                </p:cNvPr>
                <p:cNvSpPr txBox="1"/>
                <p:nvPr/>
              </p:nvSpPr>
              <p:spPr>
                <a:xfrm>
                  <a:off x="6261286" y="3389723"/>
                  <a:ext cx="262892" cy="389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3593F07-4CED-ECBF-7B10-2AAEBECF6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3389723"/>
                  <a:ext cx="262892" cy="38927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FCD7A3-6696-37CB-612A-6581AD461B51}"/>
              </a:ext>
            </a:extLst>
          </p:cNvPr>
          <p:cNvGrpSpPr/>
          <p:nvPr/>
        </p:nvGrpSpPr>
        <p:grpSpPr>
          <a:xfrm>
            <a:off x="8814454" y="3167478"/>
            <a:ext cx="1424729" cy="1198641"/>
            <a:chOff x="5147540" y="2581565"/>
            <a:chExt cx="1424729" cy="1198641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8BE6CEF-B3E5-EC81-515C-7963EEAAF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5452" y="2593881"/>
              <a:ext cx="0" cy="981526"/>
            </a:xfrm>
            <a:prstGeom prst="straightConnector1">
              <a:avLst/>
            </a:prstGeom>
            <a:ln w="57150">
              <a:solidFill>
                <a:srgbClr val="112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3B0ED48-2933-0329-BDE2-74986DB21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0166" y="3575407"/>
              <a:ext cx="63528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D85F59-15B5-F252-8DCE-73BAF29EA5A9}"/>
                </a:ext>
              </a:extLst>
            </p:cNvPr>
            <p:cNvSpPr/>
            <p:nvPr/>
          </p:nvSpPr>
          <p:spPr>
            <a:xfrm>
              <a:off x="5968323" y="3468277"/>
              <a:ext cx="214259" cy="214259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4AB3A5B-52B0-AE63-B97A-84A924B80D3E}"/>
                    </a:ext>
                  </a:extLst>
                </p:cNvPr>
                <p:cNvSpPr txBox="1"/>
                <p:nvPr/>
              </p:nvSpPr>
              <p:spPr>
                <a:xfrm>
                  <a:off x="6261286" y="2581565"/>
                  <a:ext cx="3109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4AB3A5B-52B0-AE63-B97A-84A924B80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2581565"/>
                  <a:ext cx="31098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5686" t="-20000" r="-568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4FCE5AC-AEE3-19DA-AA58-59720FE32E38}"/>
                    </a:ext>
                  </a:extLst>
                </p:cNvPr>
                <p:cNvSpPr txBox="1"/>
                <p:nvPr/>
              </p:nvSpPr>
              <p:spPr>
                <a:xfrm>
                  <a:off x="5147540" y="3390740"/>
                  <a:ext cx="182742" cy="389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4FCE5AC-AEE3-19DA-AA58-59720FE32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40" y="3390740"/>
                  <a:ext cx="182742" cy="38946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520F650-BBFD-8E3E-2960-CC8F9C38E2A4}"/>
                    </a:ext>
                  </a:extLst>
                </p:cNvPr>
                <p:cNvSpPr txBox="1"/>
                <p:nvPr/>
              </p:nvSpPr>
              <p:spPr>
                <a:xfrm>
                  <a:off x="6261286" y="3389723"/>
                  <a:ext cx="262892" cy="389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520F650-BBFD-8E3E-2960-CC8F9C38E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3389723"/>
                  <a:ext cx="262892" cy="38927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B4E24C5-13EF-3896-43AA-31A49A92F0E8}"/>
              </a:ext>
            </a:extLst>
          </p:cNvPr>
          <p:cNvCxnSpPr/>
          <p:nvPr/>
        </p:nvCxnSpPr>
        <p:spPr>
          <a:xfrm flipV="1">
            <a:off x="7552809" y="1336040"/>
            <a:ext cx="1135781" cy="75086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540B1A6-DB6E-5E63-5F6A-784A2919EC3C}"/>
              </a:ext>
            </a:extLst>
          </p:cNvPr>
          <p:cNvCxnSpPr>
            <a:cxnSpLocks/>
          </p:cNvCxnSpPr>
          <p:nvPr/>
        </p:nvCxnSpPr>
        <p:spPr>
          <a:xfrm rot="10800000">
            <a:off x="3017101" y="2077949"/>
            <a:ext cx="2324197" cy="16632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5051A6F-FEAB-B3BF-9B5C-073F13A226DA}"/>
              </a:ext>
            </a:extLst>
          </p:cNvPr>
          <p:cNvCxnSpPr>
            <a:cxnSpLocks/>
          </p:cNvCxnSpPr>
          <p:nvPr/>
        </p:nvCxnSpPr>
        <p:spPr>
          <a:xfrm rot="10800000">
            <a:off x="3017102" y="2810002"/>
            <a:ext cx="2451925" cy="1367054"/>
          </a:xfrm>
          <a:prstGeom prst="bentConnector3">
            <a:avLst>
              <a:gd name="adj1" fmla="val 684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6935DBE-5BEA-A2F2-8815-8C61962ED8AB}"/>
              </a:ext>
            </a:extLst>
          </p:cNvPr>
          <p:cNvCxnSpPr>
            <a:cxnSpLocks/>
          </p:cNvCxnSpPr>
          <p:nvPr/>
        </p:nvCxnSpPr>
        <p:spPr>
          <a:xfrm rot="5400000">
            <a:off x="4929977" y="5262602"/>
            <a:ext cx="987979" cy="6890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80D169F-22CD-776B-A681-0FC25BCAE970}"/>
              </a:ext>
            </a:extLst>
          </p:cNvPr>
          <p:cNvSpPr txBox="1"/>
          <p:nvPr/>
        </p:nvSpPr>
        <p:spPr>
          <a:xfrm>
            <a:off x="8814454" y="1105207"/>
            <a:ext cx="192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Fuel Tank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C4FAA0-5A62-D6B1-DA9E-E81FA8C92372}"/>
              </a:ext>
            </a:extLst>
          </p:cNvPr>
          <p:cNvSpPr txBox="1"/>
          <p:nvPr/>
        </p:nvSpPr>
        <p:spPr>
          <a:xfrm>
            <a:off x="7817313" y="3081449"/>
            <a:ext cx="192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Solar Cells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94172A-B004-F725-A493-852284DAF776}"/>
              </a:ext>
            </a:extLst>
          </p:cNvPr>
          <p:cNvSpPr txBox="1"/>
          <p:nvPr/>
        </p:nvSpPr>
        <p:spPr>
          <a:xfrm>
            <a:off x="3362645" y="6019496"/>
            <a:ext cx="199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Docking Port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036008-F644-66C8-F7AA-23F11AB5CD2E}"/>
              </a:ext>
            </a:extLst>
          </p:cNvPr>
          <p:cNvSpPr txBox="1"/>
          <p:nvPr/>
        </p:nvSpPr>
        <p:spPr>
          <a:xfrm>
            <a:off x="18966" y="2545979"/>
            <a:ext cx="300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High-Gain Antenna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FE6E85F-F308-0543-EADC-2FC0CC15C20A}"/>
              </a:ext>
            </a:extLst>
          </p:cNvPr>
          <p:cNvSpPr txBox="1"/>
          <p:nvPr/>
        </p:nvSpPr>
        <p:spPr>
          <a:xfrm>
            <a:off x="12985" y="1812827"/>
            <a:ext cx="3004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Hub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8C594-F82D-E271-FC5F-276CCF94B9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56" y="2346454"/>
            <a:ext cx="412142" cy="4121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743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39F6D0-721A-C97E-B233-F6B0C3562DE9}"/>
              </a:ext>
            </a:extLst>
          </p:cNvPr>
          <p:cNvSpPr/>
          <p:nvPr/>
        </p:nvSpPr>
        <p:spPr>
          <a:xfrm>
            <a:off x="421241" y="357027"/>
            <a:ext cx="11332395" cy="6208160"/>
          </a:xfrm>
          <a:prstGeom prst="roundRect">
            <a:avLst>
              <a:gd name="adj" fmla="val 366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F2A5A8-007A-29D0-06F3-F0303BF050CA}"/>
              </a:ext>
            </a:extLst>
          </p:cNvPr>
          <p:cNvSpPr/>
          <p:nvPr/>
        </p:nvSpPr>
        <p:spPr>
          <a:xfrm>
            <a:off x="6146399" y="1050641"/>
            <a:ext cx="5234684" cy="2539583"/>
          </a:xfrm>
          <a:prstGeom prst="roundRect">
            <a:avLst>
              <a:gd name="adj" fmla="val 5315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ATTITUDE STATE REPRESENTATION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AE1ED-BE65-B81B-4A2E-8F122CA048F0}"/>
              </a:ext>
            </a:extLst>
          </p:cNvPr>
          <p:cNvSpPr txBox="1"/>
          <p:nvPr/>
        </p:nvSpPr>
        <p:spPr>
          <a:xfrm>
            <a:off x="4256926" y="503434"/>
            <a:ext cx="367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Spacecraft</a:t>
            </a:r>
            <a:r>
              <a:rPr 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A2B323-A744-3AE0-F42B-0DECDF6C4949}"/>
              </a:ext>
            </a:extLst>
          </p:cNvPr>
          <p:cNvSpPr/>
          <p:nvPr/>
        </p:nvSpPr>
        <p:spPr>
          <a:xfrm>
            <a:off x="672957" y="1049952"/>
            <a:ext cx="5234683" cy="2540272"/>
          </a:xfrm>
          <a:prstGeom prst="roundRect">
            <a:avLst>
              <a:gd name="adj" fmla="val 5761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ORBIT STATE REPRESENTATION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31F56B-9CD1-CAA5-0622-C93509DF265E}"/>
              </a:ext>
            </a:extLst>
          </p:cNvPr>
          <p:cNvSpPr/>
          <p:nvPr/>
        </p:nvSpPr>
        <p:spPr>
          <a:xfrm>
            <a:off x="1001735" y="1661639"/>
            <a:ext cx="3046284" cy="563624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Spacecraft.states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F1875D-B946-4DD1-6097-228674081092}"/>
              </a:ext>
            </a:extLst>
          </p:cNvPr>
          <p:cNvSpPr/>
          <p:nvPr/>
        </p:nvSpPr>
        <p:spPr>
          <a:xfrm>
            <a:off x="1001735" y="2686383"/>
            <a:ext cx="3046284" cy="563624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Spacecraft.elements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436D2-0AEC-A75C-111D-900BD8988967}"/>
              </a:ext>
            </a:extLst>
          </p:cNvPr>
          <p:cNvSpPr txBox="1"/>
          <p:nvPr/>
        </p:nvSpPr>
        <p:spPr>
          <a:xfrm>
            <a:off x="4114686" y="1712618"/>
            <a:ext cx="1605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*XYZ coordinates in ECI (J2000) frame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8BA8B-02E2-34B6-4B1F-43A91A8A7B7A}"/>
              </a:ext>
            </a:extLst>
          </p:cNvPr>
          <p:cNvSpPr txBox="1"/>
          <p:nvPr/>
        </p:nvSpPr>
        <p:spPr>
          <a:xfrm>
            <a:off x="4114686" y="2737362"/>
            <a:ext cx="1605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*Equivalent orbital elements (osculating)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573804-ED92-EAF9-9905-D7CA7ED1D65D}"/>
              </a:ext>
            </a:extLst>
          </p:cNvPr>
          <p:cNvSpPr txBox="1"/>
          <p:nvPr/>
        </p:nvSpPr>
        <p:spPr>
          <a:xfrm>
            <a:off x="2870086" y="2325018"/>
            <a:ext cx="2773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*Mutually updated for state consistency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54C6F6-FAC0-165A-0E5C-98B03CB50695}"/>
              </a:ext>
            </a:extLst>
          </p:cNvPr>
          <p:cNvCxnSpPr/>
          <p:nvPr/>
        </p:nvCxnSpPr>
        <p:spPr>
          <a:xfrm flipV="1">
            <a:off x="2687320" y="2225263"/>
            <a:ext cx="0" cy="4611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8959FA-36CA-D1C2-47C5-1D6F110BD3FF}"/>
              </a:ext>
            </a:extLst>
          </p:cNvPr>
          <p:cNvCxnSpPr/>
          <p:nvPr/>
        </p:nvCxnSpPr>
        <p:spPr>
          <a:xfrm flipV="1">
            <a:off x="2448560" y="2225263"/>
            <a:ext cx="0" cy="4611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23B4587-7876-2E8A-42F3-1124BD00E80F}"/>
              </a:ext>
            </a:extLst>
          </p:cNvPr>
          <p:cNvSpPr/>
          <p:nvPr/>
        </p:nvSpPr>
        <p:spPr>
          <a:xfrm>
            <a:off x="6518224" y="1638531"/>
            <a:ext cx="2152738" cy="38360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Spacecraft.attBN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AA33B33-6D43-A880-AE39-DA13E32968E3}"/>
              </a:ext>
            </a:extLst>
          </p:cNvPr>
          <p:cNvSpPr/>
          <p:nvPr/>
        </p:nvSpPr>
        <p:spPr>
          <a:xfrm>
            <a:off x="6518224" y="2566195"/>
            <a:ext cx="2152738" cy="38360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Spacecraft.attBR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EE7D1B3-6409-5C6C-1D88-1F54A0ED612B}"/>
              </a:ext>
            </a:extLst>
          </p:cNvPr>
          <p:cNvSpPr/>
          <p:nvPr/>
        </p:nvSpPr>
        <p:spPr>
          <a:xfrm>
            <a:off x="8990313" y="1638531"/>
            <a:ext cx="2152738" cy="38360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Spacecraft.ohmBN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3336F2A-5265-CB0D-F42D-3ECAE5B98CCE}"/>
              </a:ext>
            </a:extLst>
          </p:cNvPr>
          <p:cNvSpPr/>
          <p:nvPr/>
        </p:nvSpPr>
        <p:spPr>
          <a:xfrm>
            <a:off x="8990313" y="2566195"/>
            <a:ext cx="2152738" cy="38360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Spacecraft.ohmBR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AF4CF-7822-B53E-05AA-691A5E13DADD}"/>
              </a:ext>
            </a:extLst>
          </p:cNvPr>
          <p:cNvSpPr txBox="1"/>
          <p:nvPr/>
        </p:nvSpPr>
        <p:spPr>
          <a:xfrm>
            <a:off x="6583673" y="2022139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*Body to inertial attitude (coordinate agnostic)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431ADD-5B34-E9E6-779B-64F14DE7D70C}"/>
              </a:ext>
            </a:extLst>
          </p:cNvPr>
          <p:cNvSpPr txBox="1"/>
          <p:nvPr/>
        </p:nvSpPr>
        <p:spPr>
          <a:xfrm>
            <a:off x="9055762" y="2022139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*Body to inertial angular velocity (body-frame)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7CC730-62FF-599B-D714-72A853923281}"/>
              </a:ext>
            </a:extLst>
          </p:cNvPr>
          <p:cNvSpPr txBox="1"/>
          <p:nvPr/>
        </p:nvSpPr>
        <p:spPr>
          <a:xfrm>
            <a:off x="6583673" y="2992735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*Body to reference attitude (coordinate agnostic)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743F7E-BF67-2E5A-96AE-41703D59C83D}"/>
              </a:ext>
            </a:extLst>
          </p:cNvPr>
          <p:cNvSpPr txBox="1"/>
          <p:nvPr/>
        </p:nvSpPr>
        <p:spPr>
          <a:xfrm>
            <a:off x="9055762" y="2992735"/>
            <a:ext cx="20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*Body to reference angular velocity (body-frame)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7D9AA19-7721-BA31-75EB-532BEB41F3F3}"/>
              </a:ext>
            </a:extLst>
          </p:cNvPr>
          <p:cNvSpPr/>
          <p:nvPr/>
        </p:nvSpPr>
        <p:spPr>
          <a:xfrm>
            <a:off x="672957" y="3901231"/>
            <a:ext cx="5234683" cy="2353168"/>
          </a:xfrm>
          <a:prstGeom prst="roundRect">
            <a:avLst>
              <a:gd name="adj" fmla="val 5761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ORBIT PROPAGATION METHODS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1A1E69-F15E-C14A-325F-7DDAB5975295}"/>
              </a:ext>
            </a:extLst>
          </p:cNvPr>
          <p:cNvSpPr/>
          <p:nvPr/>
        </p:nvSpPr>
        <p:spPr>
          <a:xfrm>
            <a:off x="6147459" y="3895321"/>
            <a:ext cx="5234683" cy="1912038"/>
          </a:xfrm>
          <a:prstGeom prst="roundRect">
            <a:avLst>
              <a:gd name="adj" fmla="val 5761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ATTITUDE PROPAGATION METHOD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E3BE201-6211-98C7-8008-DCC90D971F16}"/>
              </a:ext>
            </a:extLst>
          </p:cNvPr>
          <p:cNvSpPr/>
          <p:nvPr/>
        </p:nvSpPr>
        <p:spPr>
          <a:xfrm>
            <a:off x="925417" y="4407701"/>
            <a:ext cx="4718347" cy="457589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propagate_orbit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37FF91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9C99BE5-D747-C3A7-1431-86CCD39BD11D}"/>
              </a:ext>
            </a:extLst>
          </p:cNvPr>
          <p:cNvGrpSpPr/>
          <p:nvPr/>
        </p:nvGrpSpPr>
        <p:grpSpPr>
          <a:xfrm>
            <a:off x="3051538" y="3619433"/>
            <a:ext cx="238760" cy="281798"/>
            <a:chOff x="3361356" y="3359664"/>
            <a:chExt cx="238760" cy="46112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83A1751-A0E1-16F0-B1F5-412A92109E3A}"/>
                </a:ext>
              </a:extLst>
            </p:cNvPr>
            <p:cNvCxnSpPr/>
            <p:nvPr/>
          </p:nvCxnSpPr>
          <p:spPr>
            <a:xfrm flipV="1">
              <a:off x="3600116" y="3359664"/>
              <a:ext cx="0" cy="461120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EDF14B-2076-3A03-FDD4-DE2EA86E9F1C}"/>
                </a:ext>
              </a:extLst>
            </p:cNvPr>
            <p:cNvCxnSpPr/>
            <p:nvPr/>
          </p:nvCxnSpPr>
          <p:spPr>
            <a:xfrm flipV="1">
              <a:off x="3361356" y="3359664"/>
              <a:ext cx="0" cy="461120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BF60F0-AF14-C0CD-2113-1B6BB0AF24D2}"/>
              </a:ext>
            </a:extLst>
          </p:cNvPr>
          <p:cNvGrpSpPr/>
          <p:nvPr/>
        </p:nvGrpSpPr>
        <p:grpSpPr>
          <a:xfrm>
            <a:off x="8711258" y="3619433"/>
            <a:ext cx="238760" cy="281798"/>
            <a:chOff x="3361356" y="3359664"/>
            <a:chExt cx="238760" cy="461120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27177B2-1FB8-183B-20DD-7391B8E4C832}"/>
                </a:ext>
              </a:extLst>
            </p:cNvPr>
            <p:cNvCxnSpPr/>
            <p:nvPr/>
          </p:nvCxnSpPr>
          <p:spPr>
            <a:xfrm flipV="1">
              <a:off x="3600116" y="3359664"/>
              <a:ext cx="0" cy="461120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17350D6-9052-3525-E63D-47577F0497F4}"/>
                </a:ext>
              </a:extLst>
            </p:cNvPr>
            <p:cNvCxnSpPr/>
            <p:nvPr/>
          </p:nvCxnSpPr>
          <p:spPr>
            <a:xfrm flipV="1">
              <a:off x="3361356" y="3359664"/>
              <a:ext cx="0" cy="461120"/>
            </a:xfrm>
            <a:prstGeom prst="straightConnector1">
              <a:avLst/>
            </a:prstGeom>
            <a:ln w="57150">
              <a:solidFill>
                <a:schemeClr val="tx2">
                  <a:lumMod val="20000"/>
                  <a:lumOff val="8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3C16D71-9DCE-1A74-AEDB-22632522D79D}"/>
              </a:ext>
            </a:extLst>
          </p:cNvPr>
          <p:cNvSpPr/>
          <p:nvPr/>
        </p:nvSpPr>
        <p:spPr>
          <a:xfrm>
            <a:off x="925417" y="5238297"/>
            <a:ext cx="4718347" cy="643095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propagate_orbit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GB" sz="1600" b="0" dirty="0">
                <a:solidFill>
                  <a:srgbClr val="37FF91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integrator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'RK4'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809875-CE4A-66C4-7770-4EADF8DD8E37}"/>
              </a:ext>
            </a:extLst>
          </p:cNvPr>
          <p:cNvSpPr txBox="1"/>
          <p:nvPr/>
        </p:nvSpPr>
        <p:spPr>
          <a:xfrm>
            <a:off x="1001735" y="4883772"/>
            <a:ext cx="3408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*Keplerian-only analytical two-body propagator</a:t>
            </a:r>
            <a:endParaRPr 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5C62B9-4C93-4475-0A5C-2E5905FCF6C3}"/>
              </a:ext>
            </a:extLst>
          </p:cNvPr>
          <p:cNvSpPr txBox="1"/>
          <p:nvPr/>
        </p:nvSpPr>
        <p:spPr>
          <a:xfrm>
            <a:off x="1001735" y="5930789"/>
            <a:ext cx="4774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*Numerical propagator (default RK4), with references to own force models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6C52B35-1827-8F13-ABC1-4B0BD2409007}"/>
              </a:ext>
            </a:extLst>
          </p:cNvPr>
          <p:cNvSpPr/>
          <p:nvPr/>
        </p:nvSpPr>
        <p:spPr>
          <a:xfrm>
            <a:off x="6404567" y="4407701"/>
            <a:ext cx="4718347" cy="811768"/>
          </a:xfrm>
          <a:prstGeom prst="roundRect">
            <a:avLst>
              <a:gd name="adj" fmla="val 21721"/>
            </a:avLst>
          </a:prstGeom>
          <a:solidFill>
            <a:schemeClr val="tx2">
              <a:lumMod val="7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Spacecraft.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propagate_attitude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sz="1600" b="0" dirty="0">
                <a:solidFill>
                  <a:srgbClr val="37FF91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torque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1AA07C-3AA2-55A8-5B10-3E88DA2D6100}"/>
              </a:ext>
            </a:extLst>
          </p:cNvPr>
          <p:cNvSpPr txBox="1"/>
          <p:nvPr/>
        </p:nvSpPr>
        <p:spPr>
          <a:xfrm>
            <a:off x="6404567" y="5219469"/>
            <a:ext cx="4673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*Torque as a 3x1 vector applied in body-frame coordinates</a:t>
            </a:r>
          </a:p>
        </p:txBody>
      </p:sp>
    </p:spTree>
    <p:extLst>
      <p:ext uri="{BB962C8B-B14F-4D97-AF65-F5344CB8AC3E}">
        <p14:creationId xmlns:p14="http://schemas.microsoft.com/office/powerpoint/2010/main" val="428606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05F922-E20A-DF14-83AB-F60600864224}"/>
              </a:ext>
            </a:extLst>
          </p:cNvPr>
          <p:cNvGrpSpPr/>
          <p:nvPr/>
        </p:nvGrpSpPr>
        <p:grpSpPr>
          <a:xfrm>
            <a:off x="1312737" y="1784209"/>
            <a:ext cx="9249622" cy="4001229"/>
            <a:chOff x="1312737" y="1784209"/>
            <a:chExt cx="9249622" cy="400122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8738D14-8A91-112E-7C0E-4170B4CD4487}"/>
                </a:ext>
              </a:extLst>
            </p:cNvPr>
            <p:cNvCxnSpPr>
              <a:cxnSpLocks/>
            </p:cNvCxnSpPr>
            <p:nvPr/>
          </p:nvCxnSpPr>
          <p:spPr>
            <a:xfrm>
              <a:off x="2374900" y="4240390"/>
              <a:ext cx="7423484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3E9977-D658-891E-DC06-8663AC35402D}"/>
                </a:ext>
              </a:extLst>
            </p:cNvPr>
            <p:cNvGrpSpPr/>
            <p:nvPr/>
          </p:nvGrpSpPr>
          <p:grpSpPr>
            <a:xfrm>
              <a:off x="1312737" y="3846940"/>
              <a:ext cx="5753172" cy="788682"/>
              <a:chOff x="995237" y="1377951"/>
              <a:chExt cx="5753172" cy="78868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3C08F9-2195-F884-AD41-4BAA2C972219}"/>
                  </a:ext>
                </a:extLst>
              </p:cNvPr>
              <p:cNvSpPr/>
              <p:nvPr/>
            </p:nvSpPr>
            <p:spPr>
              <a:xfrm>
                <a:off x="4570287" y="1377951"/>
                <a:ext cx="2178122" cy="78868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47E96DE-0DA9-E6E6-8BC8-E9342CC1F4EF}"/>
                  </a:ext>
                </a:extLst>
              </p:cNvPr>
              <p:cNvSpPr/>
              <p:nvPr/>
            </p:nvSpPr>
            <p:spPr>
              <a:xfrm>
                <a:off x="4786187" y="1580651"/>
                <a:ext cx="687513" cy="3815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RCV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3BE54E1-3907-83FF-AA80-2A983335AACE}"/>
                  </a:ext>
                </a:extLst>
              </p:cNvPr>
              <p:cNvSpPr/>
              <p:nvPr/>
            </p:nvSpPr>
            <p:spPr>
              <a:xfrm>
                <a:off x="5849848" y="1580651"/>
                <a:ext cx="687513" cy="3815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RCV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CD40C-C149-A607-F768-A877F668E4F0}"/>
                  </a:ext>
                </a:extLst>
              </p:cNvPr>
              <p:cNvSpPr/>
              <p:nvPr/>
            </p:nvSpPr>
            <p:spPr>
              <a:xfrm>
                <a:off x="995237" y="1377951"/>
                <a:ext cx="2178122" cy="78868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F70D274-EBD1-4BD7-32D9-8D24B24C6312}"/>
                  </a:ext>
                </a:extLst>
              </p:cNvPr>
              <p:cNvSpPr/>
              <p:nvPr/>
            </p:nvSpPr>
            <p:spPr>
              <a:xfrm>
                <a:off x="1211137" y="1580651"/>
                <a:ext cx="687513" cy="3815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RCV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88C57EC-E2AA-2C8B-E975-4B458B8E654F}"/>
                  </a:ext>
                </a:extLst>
              </p:cNvPr>
              <p:cNvSpPr/>
              <p:nvPr/>
            </p:nvSpPr>
            <p:spPr>
              <a:xfrm>
                <a:off x="2274798" y="1580651"/>
                <a:ext cx="687513" cy="3815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RCV</a:t>
                </a: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72F1DD-4E98-FD10-1894-C42385D6E009}"/>
                </a:ext>
              </a:extLst>
            </p:cNvPr>
            <p:cNvCxnSpPr/>
            <p:nvPr/>
          </p:nvCxnSpPr>
          <p:spPr>
            <a:xfrm>
              <a:off x="1822450" y="4837539"/>
              <a:ext cx="1104900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4D3248A-D687-B1B7-E096-99206119308B}"/>
                </a:ext>
              </a:extLst>
            </p:cNvPr>
            <p:cNvCxnSpPr/>
            <p:nvPr/>
          </p:nvCxnSpPr>
          <p:spPr>
            <a:xfrm>
              <a:off x="5422900" y="4837539"/>
              <a:ext cx="1104900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68542C-E429-A16C-54A0-6DE26FBDC307}"/>
                </a:ext>
              </a:extLst>
            </p:cNvPr>
            <p:cNvCxnSpPr>
              <a:cxnSpLocks/>
            </p:cNvCxnSpPr>
            <p:nvPr/>
          </p:nvCxnSpPr>
          <p:spPr>
            <a:xfrm>
              <a:off x="2938409" y="5155039"/>
              <a:ext cx="2484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B934F70-3BA3-1F36-3D26-506EFF55600F}"/>
                </a:ext>
              </a:extLst>
            </p:cNvPr>
            <p:cNvCxnSpPr>
              <a:cxnSpLocks/>
            </p:cNvCxnSpPr>
            <p:nvPr/>
          </p:nvCxnSpPr>
          <p:spPr>
            <a:xfrm>
              <a:off x="1822450" y="5434439"/>
              <a:ext cx="4705350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4E7F6D5-E497-BD29-8016-3030CE81C4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450" y="4437489"/>
              <a:ext cx="0" cy="106045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6772DF-7895-7E70-A30E-48F82DD4A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409" y="4437489"/>
              <a:ext cx="0" cy="106045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F39888E-C6C3-8501-42BF-7A68356E8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2900" y="4437489"/>
              <a:ext cx="0" cy="106045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1032A12-F701-14A0-82E2-34D7CFC84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7800" y="4437489"/>
              <a:ext cx="0" cy="106045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0146C87-FCEB-E7BC-9E6D-35AD65BE94CF}"/>
                </a:ext>
              </a:extLst>
            </p:cNvPr>
            <p:cNvGrpSpPr/>
            <p:nvPr/>
          </p:nvGrpSpPr>
          <p:grpSpPr>
            <a:xfrm rot="20700000">
              <a:off x="4887787" y="1784209"/>
              <a:ext cx="2178122" cy="788682"/>
              <a:chOff x="4570287" y="3700768"/>
              <a:chExt cx="2178122" cy="78868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3471096-4090-CD50-F916-BE180058CAAE}"/>
                  </a:ext>
                </a:extLst>
              </p:cNvPr>
              <p:cNvSpPr/>
              <p:nvPr/>
            </p:nvSpPr>
            <p:spPr>
              <a:xfrm>
                <a:off x="4570287" y="3700768"/>
                <a:ext cx="2178122" cy="78868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05D1405-B76D-D687-2F63-BCB458031151}"/>
                  </a:ext>
                </a:extLst>
              </p:cNvPr>
              <p:cNvSpPr/>
              <p:nvPr/>
            </p:nvSpPr>
            <p:spPr>
              <a:xfrm>
                <a:off x="4786187" y="3903468"/>
                <a:ext cx="687513" cy="3815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RCV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C35B194-EB88-7B01-85DC-16614D30151E}"/>
                  </a:ext>
                </a:extLst>
              </p:cNvPr>
              <p:cNvSpPr/>
              <p:nvPr/>
            </p:nvSpPr>
            <p:spPr>
              <a:xfrm>
                <a:off x="5849848" y="3903468"/>
                <a:ext cx="687513" cy="3815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RCV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D0717A2-9880-A736-5342-BC5D32B1C6D7}"/>
                </a:ext>
              </a:extLst>
            </p:cNvPr>
            <p:cNvGrpSpPr/>
            <p:nvPr/>
          </p:nvGrpSpPr>
          <p:grpSpPr>
            <a:xfrm rot="20700000">
              <a:off x="1312737" y="1784209"/>
              <a:ext cx="2178122" cy="788682"/>
              <a:chOff x="995237" y="3700768"/>
              <a:chExt cx="2178122" cy="78868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43D4F01-31A8-0CFB-A459-102ADE6CCDE2}"/>
                  </a:ext>
                </a:extLst>
              </p:cNvPr>
              <p:cNvSpPr/>
              <p:nvPr/>
            </p:nvSpPr>
            <p:spPr>
              <a:xfrm>
                <a:off x="995237" y="3700768"/>
                <a:ext cx="2178122" cy="788682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D361E8C-2268-C6F0-DA12-138E7366D96D}"/>
                  </a:ext>
                </a:extLst>
              </p:cNvPr>
              <p:cNvSpPr/>
              <p:nvPr/>
            </p:nvSpPr>
            <p:spPr>
              <a:xfrm>
                <a:off x="1211137" y="3903468"/>
                <a:ext cx="687513" cy="3815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RCV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7E1E837-1044-0B98-CD1C-1FF22019541A}"/>
                  </a:ext>
                </a:extLst>
              </p:cNvPr>
              <p:cNvSpPr/>
              <p:nvPr/>
            </p:nvSpPr>
            <p:spPr>
              <a:xfrm>
                <a:off x="2274798" y="3903468"/>
                <a:ext cx="687513" cy="3815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RCV</a:t>
                </a:r>
              </a:p>
            </p:txBody>
          </p:sp>
        </p:grpSp>
        <p:sp>
          <p:nvSpPr>
            <p:cNvPr id="17" name="Sun 16">
              <a:extLst>
                <a:ext uri="{FF2B5EF4-FFF2-40B4-BE49-F238E27FC236}">
                  <a16:creationId xmlns:a16="http://schemas.microsoft.com/office/drawing/2014/main" id="{02E2A6AB-734B-A4AB-AB75-CBAF35052012}"/>
                </a:ext>
              </a:extLst>
            </p:cNvPr>
            <p:cNvSpPr/>
            <p:nvPr/>
          </p:nvSpPr>
          <p:spPr>
            <a:xfrm>
              <a:off x="9888591" y="3903506"/>
              <a:ext cx="673768" cy="673768"/>
            </a:xfrm>
            <a:prstGeom prst="sun">
              <a:avLst/>
            </a:prstGeom>
            <a:solidFill>
              <a:srgbClr val="FFC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un 17">
              <a:extLst>
                <a:ext uri="{FF2B5EF4-FFF2-40B4-BE49-F238E27FC236}">
                  <a16:creationId xmlns:a16="http://schemas.microsoft.com/office/drawing/2014/main" id="{D607F1C7-E06B-6A44-2A11-FF5F21DA61E4}"/>
                </a:ext>
              </a:extLst>
            </p:cNvPr>
            <p:cNvSpPr/>
            <p:nvPr/>
          </p:nvSpPr>
          <p:spPr>
            <a:xfrm>
              <a:off x="9888591" y="1841666"/>
              <a:ext cx="673768" cy="673768"/>
            </a:xfrm>
            <a:prstGeom prst="sun">
              <a:avLst/>
            </a:prstGeom>
            <a:solidFill>
              <a:srgbClr val="FFC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91D302-AE02-BD4E-EC36-C304FF1286D4}"/>
                </a:ext>
              </a:extLst>
            </p:cNvPr>
            <p:cNvSpPr txBox="1"/>
            <p:nvPr/>
          </p:nvSpPr>
          <p:spPr>
            <a:xfrm>
              <a:off x="2096434" y="4810330"/>
              <a:ext cx="57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0314A1-D56F-04FA-20C9-1C0E11EA97EF}"/>
                </a:ext>
              </a:extLst>
            </p:cNvPr>
            <p:cNvSpPr txBox="1"/>
            <p:nvPr/>
          </p:nvSpPr>
          <p:spPr>
            <a:xfrm>
              <a:off x="5700166" y="4816946"/>
              <a:ext cx="57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F02B6B-95D2-F5ED-9C50-89DE73672E50}"/>
                </a:ext>
              </a:extLst>
            </p:cNvPr>
            <p:cNvSpPr txBox="1"/>
            <p:nvPr/>
          </p:nvSpPr>
          <p:spPr>
            <a:xfrm>
              <a:off x="3885599" y="4785707"/>
              <a:ext cx="57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38A838-03DB-BF70-BBAC-BA888D8DABFC}"/>
                </a:ext>
              </a:extLst>
            </p:cNvPr>
            <p:cNvSpPr txBox="1"/>
            <p:nvPr/>
          </p:nvSpPr>
          <p:spPr>
            <a:xfrm>
              <a:off x="3885599" y="5416106"/>
              <a:ext cx="57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7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0920-D24E-10EA-D56B-38DFE0AE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hat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BA7E1-79EE-56C9-4823-4DA990E9D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61" y="1673635"/>
            <a:ext cx="2562546" cy="4819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9682A8-F4BF-A155-7390-CEB5C7E34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065" y="59429"/>
            <a:ext cx="5967063" cy="65720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2A3820-4352-C50E-811F-69069EDC475F}"/>
                  </a:ext>
                </a:extLst>
              </p:cNvPr>
              <p:cNvSpPr txBox="1"/>
              <p:nvPr/>
            </p:nvSpPr>
            <p:spPr>
              <a:xfrm>
                <a:off x="9225624" y="508000"/>
                <a:ext cx="1243482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2A3820-4352-C50E-811F-69069EDC4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24" y="508000"/>
                <a:ext cx="124348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A84DD8-5A76-D031-EE08-2A86FB9F184A}"/>
                  </a:ext>
                </a:extLst>
              </p:cNvPr>
              <p:cNvSpPr txBox="1"/>
              <p:nvPr/>
            </p:nvSpPr>
            <p:spPr>
              <a:xfrm>
                <a:off x="5203957" y="4258733"/>
                <a:ext cx="1778885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(−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,−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A84DD8-5A76-D031-EE08-2A86FB9F1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57" y="4258733"/>
                <a:ext cx="177888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433176-23E4-C5B5-3F1F-003861C5305F}"/>
                  </a:ext>
                </a:extLst>
              </p:cNvPr>
              <p:cNvSpPr txBox="1"/>
              <p:nvPr/>
            </p:nvSpPr>
            <p:spPr>
              <a:xfrm>
                <a:off x="7600024" y="0"/>
                <a:ext cx="38388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433176-23E4-C5B5-3F1F-003861C53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024" y="0"/>
                <a:ext cx="38388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80EB47-9E71-5495-23D8-895BA6BF5E30}"/>
                  </a:ext>
                </a:extLst>
              </p:cNvPr>
              <p:cNvSpPr txBox="1"/>
              <p:nvPr/>
            </p:nvSpPr>
            <p:spPr>
              <a:xfrm>
                <a:off x="10686124" y="2771559"/>
                <a:ext cx="435889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80EB47-9E71-5495-23D8-895BA6BF5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124" y="2771559"/>
                <a:ext cx="43588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702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2F9F5-77CE-0C36-AFE5-CF3C373AC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1" b="12551"/>
          <a:stretch/>
        </p:blipFill>
        <p:spPr>
          <a:xfrm>
            <a:off x="1950293" y="1867301"/>
            <a:ext cx="7444390" cy="342659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2EA7EA-3539-FC6D-955D-4A25D6D22612}"/>
                  </a:ext>
                </a:extLst>
              </p:cNvPr>
              <p:cNvSpPr txBox="1"/>
              <p:nvPr/>
            </p:nvSpPr>
            <p:spPr>
              <a:xfrm>
                <a:off x="2578085" y="3510521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2EA7EA-3539-FC6D-955D-4A25D6D22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085" y="3510521"/>
                <a:ext cx="350481" cy="307777"/>
              </a:xfrm>
              <a:prstGeom prst="rect">
                <a:avLst/>
              </a:prstGeom>
              <a:blipFill>
                <a:blip r:embed="rId3"/>
                <a:stretch>
                  <a:fillRect l="-21053" t="-26000" r="-3684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252E12-6E4C-3C1D-D4D7-9738513DD787}"/>
                  </a:ext>
                </a:extLst>
              </p:cNvPr>
              <p:cNvSpPr txBox="1"/>
              <p:nvPr/>
            </p:nvSpPr>
            <p:spPr>
              <a:xfrm>
                <a:off x="5948943" y="2505300"/>
                <a:ext cx="3440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252E12-6E4C-3C1D-D4D7-9738513D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943" y="2505300"/>
                <a:ext cx="344069" cy="307777"/>
              </a:xfrm>
              <a:prstGeom prst="rect">
                <a:avLst/>
              </a:prstGeom>
              <a:blipFill>
                <a:blip r:embed="rId4"/>
                <a:stretch>
                  <a:fillRect l="-21429" t="-26000" r="-375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BC70C0-7DA5-B976-7568-4B21D6BC86A2}"/>
                  </a:ext>
                </a:extLst>
              </p:cNvPr>
              <p:cNvSpPr txBox="1"/>
              <p:nvPr/>
            </p:nvSpPr>
            <p:spPr>
              <a:xfrm>
                <a:off x="2859997" y="4454376"/>
                <a:ext cx="329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BC70C0-7DA5-B976-7568-4B21D6BC8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97" y="4454376"/>
                <a:ext cx="329641" cy="307777"/>
              </a:xfrm>
              <a:prstGeom prst="rect">
                <a:avLst/>
              </a:prstGeom>
              <a:blipFill>
                <a:blip r:embed="rId5"/>
                <a:stretch>
                  <a:fillRect l="-14815" t="-26000" r="-46296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E4642F-1A83-30BE-ADE6-0472861855A6}"/>
              </a:ext>
            </a:extLst>
          </p:cNvPr>
          <p:cNvCxnSpPr>
            <a:cxnSpLocks/>
          </p:cNvCxnSpPr>
          <p:nvPr/>
        </p:nvCxnSpPr>
        <p:spPr>
          <a:xfrm flipV="1">
            <a:off x="5867535" y="2570480"/>
            <a:ext cx="0" cy="1353908"/>
          </a:xfrm>
          <a:prstGeom prst="straightConnector1">
            <a:avLst/>
          </a:prstGeom>
          <a:ln w="57150">
            <a:solidFill>
              <a:srgbClr val="112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52F512-CC01-5FA7-F3B9-DD640092D73A}"/>
              </a:ext>
            </a:extLst>
          </p:cNvPr>
          <p:cNvGrpSpPr/>
          <p:nvPr/>
        </p:nvGrpSpPr>
        <p:grpSpPr>
          <a:xfrm>
            <a:off x="5720994" y="2975618"/>
            <a:ext cx="293081" cy="293079"/>
            <a:chOff x="6096000" y="1864501"/>
            <a:chExt cx="343816" cy="34381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34E106-27C1-B1F8-DA12-A3A6527C3FB2}"/>
                </a:ext>
              </a:extLst>
            </p:cNvPr>
            <p:cNvSpPr/>
            <p:nvPr/>
          </p:nvSpPr>
          <p:spPr>
            <a:xfrm>
              <a:off x="6112893" y="1881384"/>
              <a:ext cx="310049" cy="310049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21FC761-D871-6037-7DD9-BAFE75888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864501"/>
              <a:ext cx="343816" cy="343814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6" name="Cylinder 45">
            <a:extLst>
              <a:ext uri="{FF2B5EF4-FFF2-40B4-BE49-F238E27FC236}">
                <a16:creationId xmlns:a16="http://schemas.microsoft.com/office/drawing/2014/main" id="{98F90FE6-0B58-8F93-45A6-4D737E32D79B}"/>
              </a:ext>
            </a:extLst>
          </p:cNvPr>
          <p:cNvSpPr/>
          <p:nvPr/>
        </p:nvSpPr>
        <p:spPr>
          <a:xfrm rot="16200000">
            <a:off x="5604164" y="3960073"/>
            <a:ext cx="526741" cy="335280"/>
          </a:xfrm>
          <a:prstGeom prst="can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B884F4-2B21-682F-2A61-8B4B980DB135}"/>
              </a:ext>
            </a:extLst>
          </p:cNvPr>
          <p:cNvCxnSpPr>
            <a:cxnSpLocks/>
          </p:cNvCxnSpPr>
          <p:nvPr/>
        </p:nvCxnSpPr>
        <p:spPr>
          <a:xfrm flipH="1" flipV="1">
            <a:off x="2519645" y="3995540"/>
            <a:ext cx="3292786" cy="14398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F08A12-9DFE-6F74-7A93-CD89B3EA6A6F}"/>
              </a:ext>
            </a:extLst>
          </p:cNvPr>
          <p:cNvCxnSpPr>
            <a:cxnSpLocks/>
          </p:cNvCxnSpPr>
          <p:nvPr/>
        </p:nvCxnSpPr>
        <p:spPr>
          <a:xfrm flipH="1">
            <a:off x="3201635" y="4139529"/>
            <a:ext cx="2610796" cy="47121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C9004A7B-34B7-CC8F-56D5-C44ED3AA258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515" t="48504" r="50000" b="30248"/>
          <a:stretch/>
        </p:blipFill>
        <p:spPr>
          <a:xfrm>
            <a:off x="4966368" y="3599305"/>
            <a:ext cx="706120" cy="92456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9922EB-1C44-9437-5867-6E06161D8943}"/>
              </a:ext>
            </a:extLst>
          </p:cNvPr>
          <p:cNvCxnSpPr>
            <a:cxnSpLocks/>
          </p:cNvCxnSpPr>
          <p:nvPr/>
        </p:nvCxnSpPr>
        <p:spPr>
          <a:xfrm flipH="1" flipV="1">
            <a:off x="4826425" y="4096791"/>
            <a:ext cx="436915" cy="1910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BD01DFE-9714-C6D8-FB53-41C3023EAB4C}"/>
              </a:ext>
            </a:extLst>
          </p:cNvPr>
          <p:cNvCxnSpPr>
            <a:cxnSpLocks/>
          </p:cNvCxnSpPr>
          <p:nvPr/>
        </p:nvCxnSpPr>
        <p:spPr>
          <a:xfrm flipH="1">
            <a:off x="4837826" y="4239971"/>
            <a:ext cx="425514" cy="7680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50143E4F-FF02-A645-7A91-FF1584BAEB8F}"/>
              </a:ext>
            </a:extLst>
          </p:cNvPr>
          <p:cNvSpPr/>
          <p:nvPr/>
        </p:nvSpPr>
        <p:spPr>
          <a:xfrm>
            <a:off x="3024817" y="2454963"/>
            <a:ext cx="1315500" cy="813734"/>
          </a:xfrm>
          <a:prstGeom prst="can">
            <a:avLst>
              <a:gd name="adj" fmla="val 29893"/>
            </a:avLst>
          </a:prstGeom>
          <a:solidFill>
            <a:srgbClr val="FCE9DC"/>
          </a:solidFill>
          <a:ln w="127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40cm radius,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10cm height,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Ti-6Al-4V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31DC25C-9324-F205-785D-DAFD8A8F3428}"/>
              </a:ext>
            </a:extLst>
          </p:cNvPr>
          <p:cNvCxnSpPr>
            <a:cxnSpLocks/>
            <a:stCxn id="46" idx="4"/>
            <a:endCxn id="11" idx="4"/>
          </p:cNvCxnSpPr>
          <p:nvPr/>
        </p:nvCxnSpPr>
        <p:spPr>
          <a:xfrm rot="16200000" flipV="1">
            <a:off x="4602670" y="2599478"/>
            <a:ext cx="1002513" cy="152721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6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727639B-4FCD-CDAF-86B1-E109C8796A5D}"/>
              </a:ext>
            </a:extLst>
          </p:cNvPr>
          <p:cNvSpPr/>
          <p:nvPr/>
        </p:nvSpPr>
        <p:spPr>
          <a:xfrm>
            <a:off x="546242" y="3273610"/>
            <a:ext cx="10017304" cy="1028693"/>
          </a:xfrm>
          <a:custGeom>
            <a:avLst/>
            <a:gdLst>
              <a:gd name="connsiteX0" fmla="*/ 0 w 10017304"/>
              <a:gd name="connsiteY0" fmla="*/ 986389 h 1027486"/>
              <a:gd name="connsiteX1" fmla="*/ 4808306 w 10017304"/>
              <a:gd name="connsiteY1" fmla="*/ 70 h 1027486"/>
              <a:gd name="connsiteX2" fmla="*/ 10017304 w 10017304"/>
              <a:gd name="connsiteY2" fmla="*/ 1027486 h 1027486"/>
              <a:gd name="connsiteX0" fmla="*/ 0 w 10017304"/>
              <a:gd name="connsiteY0" fmla="*/ 988695 h 1029792"/>
              <a:gd name="connsiteX1" fmla="*/ 4808306 w 10017304"/>
              <a:gd name="connsiteY1" fmla="*/ 2376 h 1029792"/>
              <a:gd name="connsiteX2" fmla="*/ 10017304 w 10017304"/>
              <a:gd name="connsiteY2" fmla="*/ 1029792 h 1029792"/>
              <a:gd name="connsiteX0" fmla="*/ 0 w 10017304"/>
              <a:gd name="connsiteY0" fmla="*/ 989424 h 1030521"/>
              <a:gd name="connsiteX1" fmla="*/ 4808306 w 10017304"/>
              <a:gd name="connsiteY1" fmla="*/ 3105 h 1030521"/>
              <a:gd name="connsiteX2" fmla="*/ 10017304 w 10017304"/>
              <a:gd name="connsiteY2" fmla="*/ 1030521 h 1030521"/>
              <a:gd name="connsiteX0" fmla="*/ 0 w 10017304"/>
              <a:gd name="connsiteY0" fmla="*/ 989424 h 1030521"/>
              <a:gd name="connsiteX1" fmla="*/ 4808306 w 10017304"/>
              <a:gd name="connsiteY1" fmla="*/ 3105 h 1030521"/>
              <a:gd name="connsiteX2" fmla="*/ 10017304 w 10017304"/>
              <a:gd name="connsiteY2" fmla="*/ 1030521 h 1030521"/>
              <a:gd name="connsiteX0" fmla="*/ 0 w 10017304"/>
              <a:gd name="connsiteY0" fmla="*/ 987596 h 1028693"/>
              <a:gd name="connsiteX1" fmla="*/ 4808306 w 10017304"/>
              <a:gd name="connsiteY1" fmla="*/ 1277 h 1028693"/>
              <a:gd name="connsiteX2" fmla="*/ 10017304 w 10017304"/>
              <a:gd name="connsiteY2" fmla="*/ 1028693 h 102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7304" h="1028693">
                <a:moveTo>
                  <a:pt x="0" y="987596"/>
                </a:moveTo>
                <a:cubicBezTo>
                  <a:pt x="788541" y="573204"/>
                  <a:pt x="2049695" y="35525"/>
                  <a:pt x="4808306" y="1277"/>
                </a:cubicBezTo>
                <a:cubicBezTo>
                  <a:pt x="7566917" y="-32971"/>
                  <a:pt x="9263866" y="629713"/>
                  <a:pt x="10017304" y="102869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06D0B-9E2D-A58F-7906-82EF80CC9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94" y="1127750"/>
            <a:ext cx="6096000" cy="281495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03BACD-69A9-F839-D896-C735AB594BC9}"/>
              </a:ext>
            </a:extLst>
          </p:cNvPr>
          <p:cNvCxnSpPr>
            <a:cxnSpLocks/>
          </p:cNvCxnSpPr>
          <p:nvPr/>
        </p:nvCxnSpPr>
        <p:spPr>
          <a:xfrm flipV="1">
            <a:off x="5543187" y="1142568"/>
            <a:ext cx="0" cy="988309"/>
          </a:xfrm>
          <a:prstGeom prst="straightConnector1">
            <a:avLst/>
          </a:prstGeom>
          <a:ln w="57150">
            <a:solidFill>
              <a:srgbClr val="112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DEAE03-C87D-BECE-89B3-90EE18D38953}"/>
              </a:ext>
            </a:extLst>
          </p:cNvPr>
          <p:cNvCxnSpPr>
            <a:cxnSpLocks/>
          </p:cNvCxnSpPr>
          <p:nvPr/>
        </p:nvCxnSpPr>
        <p:spPr>
          <a:xfrm flipH="1">
            <a:off x="4381500" y="2130877"/>
            <a:ext cx="116168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6486212-9612-C7E6-F322-6B8A5E32CC52}"/>
              </a:ext>
            </a:extLst>
          </p:cNvPr>
          <p:cNvSpPr/>
          <p:nvPr/>
        </p:nvSpPr>
        <p:spPr>
          <a:xfrm>
            <a:off x="5436058" y="2023747"/>
            <a:ext cx="214259" cy="214259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8C3BC9-1605-3A4C-2BDD-6CDD49928875}"/>
                  </a:ext>
                </a:extLst>
              </p:cNvPr>
              <p:cNvSpPr txBox="1"/>
              <p:nvPr/>
            </p:nvSpPr>
            <p:spPr>
              <a:xfrm>
                <a:off x="3282325" y="1946210"/>
                <a:ext cx="1020471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8C3BC9-1605-3A4C-2BDD-6CDD49928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325" y="1946210"/>
                <a:ext cx="1020471" cy="379206"/>
              </a:xfrm>
              <a:prstGeom prst="rect">
                <a:avLst/>
              </a:prstGeom>
              <a:blipFill>
                <a:blip r:embed="rId4"/>
                <a:stretch>
                  <a:fillRect l="-4762" t="-17742" r="-27381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8CB281-9362-D9DD-A86E-CB0DB783BB82}"/>
                  </a:ext>
                </a:extLst>
              </p:cNvPr>
              <p:cNvSpPr txBox="1"/>
              <p:nvPr/>
            </p:nvSpPr>
            <p:spPr>
              <a:xfrm>
                <a:off x="5729021" y="1202472"/>
                <a:ext cx="1036502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8CB281-9362-D9DD-A86E-CB0DB783B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021" y="1202472"/>
                <a:ext cx="1036502" cy="379206"/>
              </a:xfrm>
              <a:prstGeom prst="rect">
                <a:avLst/>
              </a:prstGeom>
              <a:blipFill>
                <a:blip r:embed="rId5"/>
                <a:stretch>
                  <a:fillRect l="-5294" t="-17742" r="-26471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9A919A-4930-99C9-E436-310B42FB374D}"/>
                  </a:ext>
                </a:extLst>
              </p:cNvPr>
              <p:cNvSpPr txBox="1"/>
              <p:nvPr/>
            </p:nvSpPr>
            <p:spPr>
              <a:xfrm>
                <a:off x="5729021" y="1941273"/>
                <a:ext cx="1015278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9A919A-4930-99C9-E436-310B42FB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021" y="1941273"/>
                <a:ext cx="1015278" cy="379206"/>
              </a:xfrm>
              <a:prstGeom prst="rect">
                <a:avLst/>
              </a:prstGeom>
              <a:blipFill>
                <a:blip r:embed="rId6"/>
                <a:stretch>
                  <a:fillRect l="-7229" t="-17460" r="-24096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40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727639B-4FCD-CDAF-86B1-E109C8796A5D}"/>
              </a:ext>
            </a:extLst>
          </p:cNvPr>
          <p:cNvSpPr/>
          <p:nvPr/>
        </p:nvSpPr>
        <p:spPr>
          <a:xfrm>
            <a:off x="1277429" y="3378851"/>
            <a:ext cx="8539537" cy="1028693"/>
          </a:xfrm>
          <a:custGeom>
            <a:avLst/>
            <a:gdLst>
              <a:gd name="connsiteX0" fmla="*/ 0 w 10017304"/>
              <a:gd name="connsiteY0" fmla="*/ 986389 h 1027486"/>
              <a:gd name="connsiteX1" fmla="*/ 4808306 w 10017304"/>
              <a:gd name="connsiteY1" fmla="*/ 70 h 1027486"/>
              <a:gd name="connsiteX2" fmla="*/ 10017304 w 10017304"/>
              <a:gd name="connsiteY2" fmla="*/ 1027486 h 1027486"/>
              <a:gd name="connsiteX0" fmla="*/ 0 w 10017304"/>
              <a:gd name="connsiteY0" fmla="*/ 988695 h 1029792"/>
              <a:gd name="connsiteX1" fmla="*/ 4808306 w 10017304"/>
              <a:gd name="connsiteY1" fmla="*/ 2376 h 1029792"/>
              <a:gd name="connsiteX2" fmla="*/ 10017304 w 10017304"/>
              <a:gd name="connsiteY2" fmla="*/ 1029792 h 1029792"/>
              <a:gd name="connsiteX0" fmla="*/ 0 w 10017304"/>
              <a:gd name="connsiteY0" fmla="*/ 989424 h 1030521"/>
              <a:gd name="connsiteX1" fmla="*/ 4808306 w 10017304"/>
              <a:gd name="connsiteY1" fmla="*/ 3105 h 1030521"/>
              <a:gd name="connsiteX2" fmla="*/ 10017304 w 10017304"/>
              <a:gd name="connsiteY2" fmla="*/ 1030521 h 1030521"/>
              <a:gd name="connsiteX0" fmla="*/ 0 w 10017304"/>
              <a:gd name="connsiteY0" fmla="*/ 989424 h 1030521"/>
              <a:gd name="connsiteX1" fmla="*/ 4808306 w 10017304"/>
              <a:gd name="connsiteY1" fmla="*/ 3105 h 1030521"/>
              <a:gd name="connsiteX2" fmla="*/ 10017304 w 10017304"/>
              <a:gd name="connsiteY2" fmla="*/ 1030521 h 1030521"/>
              <a:gd name="connsiteX0" fmla="*/ 0 w 10017304"/>
              <a:gd name="connsiteY0" fmla="*/ 987596 h 1028693"/>
              <a:gd name="connsiteX1" fmla="*/ 4808306 w 10017304"/>
              <a:gd name="connsiteY1" fmla="*/ 1277 h 1028693"/>
              <a:gd name="connsiteX2" fmla="*/ 10017304 w 10017304"/>
              <a:gd name="connsiteY2" fmla="*/ 1028693 h 102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7304" h="1028693">
                <a:moveTo>
                  <a:pt x="0" y="987596"/>
                </a:moveTo>
                <a:cubicBezTo>
                  <a:pt x="788541" y="573204"/>
                  <a:pt x="2049695" y="35525"/>
                  <a:pt x="4808306" y="1277"/>
                </a:cubicBezTo>
                <a:cubicBezTo>
                  <a:pt x="7566917" y="-32971"/>
                  <a:pt x="9263866" y="629713"/>
                  <a:pt x="10017304" y="102869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8BCD43D-0DD5-DF02-B901-CDB425984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7" b="16777"/>
          <a:stretch/>
        </p:blipFill>
        <p:spPr>
          <a:xfrm>
            <a:off x="3448226" y="1893014"/>
            <a:ext cx="4389500" cy="307197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03BACD-69A9-F839-D896-C735AB594BC9}"/>
              </a:ext>
            </a:extLst>
          </p:cNvPr>
          <p:cNvCxnSpPr>
            <a:cxnSpLocks/>
          </p:cNvCxnSpPr>
          <p:nvPr/>
        </p:nvCxnSpPr>
        <p:spPr>
          <a:xfrm flipV="1">
            <a:off x="5988870" y="2101712"/>
            <a:ext cx="0" cy="738802"/>
          </a:xfrm>
          <a:prstGeom prst="straightConnector1">
            <a:avLst/>
          </a:prstGeom>
          <a:ln w="57150">
            <a:solidFill>
              <a:srgbClr val="112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DEAE03-C87D-BECE-89B3-90EE18D38953}"/>
              </a:ext>
            </a:extLst>
          </p:cNvPr>
          <p:cNvCxnSpPr>
            <a:cxnSpLocks/>
          </p:cNvCxnSpPr>
          <p:nvPr/>
        </p:nvCxnSpPr>
        <p:spPr>
          <a:xfrm flipH="1">
            <a:off x="5297083" y="2840514"/>
            <a:ext cx="69178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8C3BC9-1605-3A4C-2BDD-6CDD49928875}"/>
                  </a:ext>
                </a:extLst>
              </p:cNvPr>
              <p:cNvSpPr txBox="1"/>
              <p:nvPr/>
            </p:nvSpPr>
            <p:spPr>
              <a:xfrm>
                <a:off x="5198189" y="2403049"/>
                <a:ext cx="258404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8C3BC9-1605-3A4C-2BDD-6CDD49928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89" y="2403049"/>
                <a:ext cx="258404" cy="379206"/>
              </a:xfrm>
              <a:prstGeom prst="rect">
                <a:avLst/>
              </a:prstGeom>
              <a:blipFill>
                <a:blip r:embed="rId3"/>
                <a:stretch>
                  <a:fillRect l="-28571" t="-17742" r="-64286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8CB281-9362-D9DD-A86E-CB0DB783BB82}"/>
                  </a:ext>
                </a:extLst>
              </p:cNvPr>
              <p:cNvSpPr txBox="1"/>
              <p:nvPr/>
            </p:nvSpPr>
            <p:spPr>
              <a:xfrm>
                <a:off x="6018235" y="1802540"/>
                <a:ext cx="273536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8CB281-9362-D9DD-A86E-CB0DB783B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35" y="1802540"/>
                <a:ext cx="273536" cy="379206"/>
              </a:xfrm>
              <a:prstGeom prst="rect">
                <a:avLst/>
              </a:prstGeom>
              <a:blipFill>
                <a:blip r:embed="rId4"/>
                <a:stretch>
                  <a:fillRect l="-24444" t="-19355" r="-68889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9A919A-4930-99C9-E436-310B42FB374D}"/>
                  </a:ext>
                </a:extLst>
              </p:cNvPr>
              <p:cNvSpPr txBox="1"/>
              <p:nvPr/>
            </p:nvSpPr>
            <p:spPr>
              <a:xfrm>
                <a:off x="5872249" y="2980490"/>
                <a:ext cx="302455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9A919A-4930-99C9-E436-310B42FB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249" y="2980490"/>
                <a:ext cx="302455" cy="379206"/>
              </a:xfrm>
              <a:prstGeom prst="rect">
                <a:avLst/>
              </a:prstGeom>
              <a:blipFill>
                <a:blip r:embed="rId5"/>
                <a:stretch>
                  <a:fillRect l="-22000" t="-19355" r="-5600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9BAAF9-B41B-599D-E936-607E44654CAA}"/>
              </a:ext>
            </a:extLst>
          </p:cNvPr>
          <p:cNvCxnSpPr>
            <a:cxnSpLocks/>
          </p:cNvCxnSpPr>
          <p:nvPr/>
        </p:nvCxnSpPr>
        <p:spPr>
          <a:xfrm flipV="1">
            <a:off x="5988870" y="2170450"/>
            <a:ext cx="864897" cy="67304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130A60-4C2E-7869-7D8A-549F0E53CF8D}"/>
              </a:ext>
            </a:extLst>
          </p:cNvPr>
          <p:cNvCxnSpPr>
            <a:cxnSpLocks/>
          </p:cNvCxnSpPr>
          <p:nvPr/>
        </p:nvCxnSpPr>
        <p:spPr>
          <a:xfrm flipH="1" flipV="1">
            <a:off x="5311105" y="2039194"/>
            <a:ext cx="677765" cy="825447"/>
          </a:xfrm>
          <a:prstGeom prst="straightConnector1">
            <a:avLst/>
          </a:prstGeom>
          <a:ln w="57150">
            <a:solidFill>
              <a:srgbClr val="FF01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23DE0C-A2F4-6857-2ADE-1C6918D469B0}"/>
                  </a:ext>
                </a:extLst>
              </p:cNvPr>
              <p:cNvSpPr txBox="1"/>
              <p:nvPr/>
            </p:nvSpPr>
            <p:spPr>
              <a:xfrm>
                <a:off x="6905560" y="2004511"/>
                <a:ext cx="301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23DE0C-A2F4-6857-2ADE-1C6918D46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560" y="2004511"/>
                <a:ext cx="301941" cy="276999"/>
              </a:xfrm>
              <a:prstGeom prst="rect">
                <a:avLst/>
              </a:prstGeom>
              <a:blipFill>
                <a:blip r:embed="rId6"/>
                <a:stretch>
                  <a:fillRect l="-10204" t="-26667" r="-4898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4EB471-59C7-3A0B-DFC6-B89A0F326606}"/>
                  </a:ext>
                </a:extLst>
              </p:cNvPr>
              <p:cNvSpPr txBox="1"/>
              <p:nvPr/>
            </p:nvSpPr>
            <p:spPr>
              <a:xfrm>
                <a:off x="5191060" y="1717914"/>
                <a:ext cx="303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4EB471-59C7-3A0B-DFC6-B89A0F32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60" y="1717914"/>
                <a:ext cx="303609" cy="276999"/>
              </a:xfrm>
              <a:prstGeom prst="rect">
                <a:avLst/>
              </a:prstGeom>
              <a:blipFill>
                <a:blip r:embed="rId7"/>
                <a:stretch>
                  <a:fillRect l="-18367" t="-26667" r="-510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E1E375-192F-346D-213C-6291FA073E92}"/>
              </a:ext>
            </a:extLst>
          </p:cNvPr>
          <p:cNvCxnSpPr>
            <a:cxnSpLocks/>
          </p:cNvCxnSpPr>
          <p:nvPr/>
        </p:nvCxnSpPr>
        <p:spPr>
          <a:xfrm flipV="1">
            <a:off x="6096000" y="2840513"/>
            <a:ext cx="2238375" cy="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0A78A936-2255-7B79-AA5B-1C0047795E8D}"/>
              </a:ext>
            </a:extLst>
          </p:cNvPr>
          <p:cNvSpPr/>
          <p:nvPr/>
        </p:nvSpPr>
        <p:spPr>
          <a:xfrm>
            <a:off x="5434860" y="2260606"/>
            <a:ext cx="1159814" cy="1159814"/>
          </a:xfrm>
          <a:prstGeom prst="pie">
            <a:avLst>
              <a:gd name="adj1" fmla="val 19291880"/>
              <a:gd name="adj2" fmla="val 21548400"/>
            </a:avLst>
          </a:prstGeom>
          <a:solidFill>
            <a:srgbClr val="FF01BC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932D8A-9862-59AC-4136-4326A7826EFC}"/>
                  </a:ext>
                </a:extLst>
              </p:cNvPr>
              <p:cNvSpPr txBox="1"/>
              <p:nvPr/>
            </p:nvSpPr>
            <p:spPr>
              <a:xfrm>
                <a:off x="6619516" y="2505256"/>
                <a:ext cx="422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932D8A-9862-59AC-4136-4326A782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516" y="2505256"/>
                <a:ext cx="422039" cy="276999"/>
              </a:xfrm>
              <a:prstGeom prst="rect">
                <a:avLst/>
              </a:prstGeom>
              <a:blipFill>
                <a:blip r:embed="rId8"/>
                <a:stretch>
                  <a:fillRect l="-13043" r="-144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07CC89-669F-C599-70FF-5588652724E2}"/>
              </a:ext>
            </a:extLst>
          </p:cNvPr>
          <p:cNvCxnSpPr>
            <a:cxnSpLocks/>
          </p:cNvCxnSpPr>
          <p:nvPr/>
        </p:nvCxnSpPr>
        <p:spPr>
          <a:xfrm>
            <a:off x="6011181" y="2855328"/>
            <a:ext cx="2123331" cy="68094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Partial Circle 34">
            <a:extLst>
              <a:ext uri="{FF2B5EF4-FFF2-40B4-BE49-F238E27FC236}">
                <a16:creationId xmlns:a16="http://schemas.microsoft.com/office/drawing/2014/main" id="{5DFF5AEB-56FC-8C83-2B7B-A4CCEAC251F9}"/>
              </a:ext>
            </a:extLst>
          </p:cNvPr>
          <p:cNvSpPr/>
          <p:nvPr/>
        </p:nvSpPr>
        <p:spPr>
          <a:xfrm>
            <a:off x="5417996" y="2261832"/>
            <a:ext cx="1159814" cy="1159814"/>
          </a:xfrm>
          <a:prstGeom prst="pie">
            <a:avLst>
              <a:gd name="adj1" fmla="val 21589350"/>
              <a:gd name="adj2" fmla="val 1155398"/>
            </a:avLst>
          </a:prstGeom>
          <a:solidFill>
            <a:srgbClr val="37FF9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1FA46E-A822-178E-5BF2-90352479BC84}"/>
              </a:ext>
            </a:extLst>
          </p:cNvPr>
          <p:cNvCxnSpPr>
            <a:cxnSpLocks/>
          </p:cNvCxnSpPr>
          <p:nvPr/>
        </p:nvCxnSpPr>
        <p:spPr>
          <a:xfrm>
            <a:off x="5988869" y="2842441"/>
            <a:ext cx="1197961" cy="39123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6486212-9612-C7E6-F322-6B8A5E32CC52}"/>
              </a:ext>
            </a:extLst>
          </p:cNvPr>
          <p:cNvSpPr/>
          <p:nvPr/>
        </p:nvSpPr>
        <p:spPr>
          <a:xfrm>
            <a:off x="5881741" y="2724664"/>
            <a:ext cx="214259" cy="214259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CECEE8-F115-705B-83D6-A2BEAD576B0F}"/>
                  </a:ext>
                </a:extLst>
              </p:cNvPr>
              <p:cNvSpPr txBox="1"/>
              <p:nvPr/>
            </p:nvSpPr>
            <p:spPr>
              <a:xfrm>
                <a:off x="6730016" y="2822774"/>
                <a:ext cx="422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CECEE8-F115-705B-83D6-A2BEAD576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016" y="2822774"/>
                <a:ext cx="422039" cy="276999"/>
              </a:xfrm>
              <a:prstGeom prst="rect">
                <a:avLst/>
              </a:prstGeom>
              <a:blipFill>
                <a:blip r:embed="rId9"/>
                <a:stretch>
                  <a:fillRect l="-13043" r="-289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0A093F-E218-A0D1-DE7B-C0F28C8F1F1C}"/>
                  </a:ext>
                </a:extLst>
              </p:cNvPr>
              <p:cNvSpPr txBox="1"/>
              <p:nvPr/>
            </p:nvSpPr>
            <p:spPr>
              <a:xfrm>
                <a:off x="6694430" y="3116616"/>
                <a:ext cx="287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0A093F-E218-A0D1-DE7B-C0F28C8F1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430" y="3116616"/>
                <a:ext cx="287322" cy="276999"/>
              </a:xfrm>
              <a:prstGeom prst="rect">
                <a:avLst/>
              </a:prstGeom>
              <a:blipFill>
                <a:blip r:embed="rId10"/>
                <a:stretch>
                  <a:fillRect l="-12766" t="-23913" r="-7021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03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212A33-A4E1-FFC1-7004-231A19854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019"/>
            <a:ext cx="12192000" cy="48729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AAE289F-F081-A468-0B2D-AC6B0E00054D}"/>
              </a:ext>
            </a:extLst>
          </p:cNvPr>
          <p:cNvGrpSpPr/>
          <p:nvPr/>
        </p:nvGrpSpPr>
        <p:grpSpPr>
          <a:xfrm>
            <a:off x="5168087" y="1862173"/>
            <a:ext cx="1404603" cy="982097"/>
            <a:chOff x="5147540" y="2779143"/>
            <a:chExt cx="1404603" cy="98209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FE16083-94C1-50CD-169F-EE4B7AD4F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5452" y="2833498"/>
              <a:ext cx="0" cy="741909"/>
            </a:xfrm>
            <a:prstGeom prst="straightConnector1">
              <a:avLst/>
            </a:prstGeom>
            <a:ln w="57150">
              <a:solidFill>
                <a:srgbClr val="112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18C6C28-AB18-F508-C9E9-4262C12893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0166" y="3575407"/>
              <a:ext cx="63528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7C3607-FDC1-A520-C0E3-7F8BAE83743E}"/>
                </a:ext>
              </a:extLst>
            </p:cNvPr>
            <p:cNvSpPr/>
            <p:nvPr/>
          </p:nvSpPr>
          <p:spPr>
            <a:xfrm>
              <a:off x="5889620" y="3389574"/>
              <a:ext cx="371666" cy="371666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FF66104-88C6-BDF9-ABB9-EE2FA54C4B4C}"/>
                    </a:ext>
                  </a:extLst>
                </p:cNvPr>
                <p:cNvSpPr txBox="1"/>
                <p:nvPr/>
              </p:nvSpPr>
              <p:spPr>
                <a:xfrm>
                  <a:off x="6261286" y="2779143"/>
                  <a:ext cx="24686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FF66104-88C6-BDF9-ABB9-EE2FA54C4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286" y="2779143"/>
                  <a:ext cx="24686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9268" t="-20000" r="-585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A8D999-DE89-C797-0279-3A1C55C4AEEB}"/>
                    </a:ext>
                  </a:extLst>
                </p:cNvPr>
                <p:cNvSpPr txBox="1"/>
                <p:nvPr/>
              </p:nvSpPr>
              <p:spPr>
                <a:xfrm>
                  <a:off x="5147540" y="3390740"/>
                  <a:ext cx="2532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A8D999-DE89-C797-0279-3A1C55C4A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40" y="3390740"/>
                  <a:ext cx="25327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1707" t="-18033" r="-60976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8BAB83B-E5BC-241E-3E1A-0353455292A9}"/>
                    </a:ext>
                  </a:extLst>
                </p:cNvPr>
                <p:cNvSpPr txBox="1"/>
                <p:nvPr/>
              </p:nvSpPr>
              <p:spPr>
                <a:xfrm>
                  <a:off x="6324517" y="3389723"/>
                  <a:ext cx="2276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8BAB83B-E5BC-241E-3E1A-035345529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517" y="3389723"/>
                  <a:ext cx="22762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7027" t="-18033" r="-729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E1CC379-ACE3-39BF-3F51-3630A36E5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29" y="2452366"/>
            <a:ext cx="412142" cy="4121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0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0AA5DCD-08AD-B6EF-C8B2-FFB3CEC06861}"/>
              </a:ext>
            </a:extLst>
          </p:cNvPr>
          <p:cNvGrpSpPr/>
          <p:nvPr/>
        </p:nvGrpSpPr>
        <p:grpSpPr>
          <a:xfrm>
            <a:off x="700445" y="450079"/>
            <a:ext cx="10791110" cy="5957841"/>
            <a:chOff x="244564" y="114186"/>
            <a:chExt cx="9216526" cy="50885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A7B1DD-EACE-EB88-F8CD-BF0C98B8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64" y="114186"/>
              <a:ext cx="9216526" cy="5088503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44769B6-B0DA-0AE8-B4EC-71BEE784E714}"/>
                </a:ext>
              </a:extLst>
            </p:cNvPr>
            <p:cNvGrpSpPr/>
            <p:nvPr/>
          </p:nvGrpSpPr>
          <p:grpSpPr>
            <a:xfrm>
              <a:off x="4804523" y="2571747"/>
              <a:ext cx="239091" cy="239091"/>
              <a:chOff x="5880056" y="4022854"/>
              <a:chExt cx="412142" cy="41214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601E0B8-E204-6E83-345B-ECCBFE4C8D05}"/>
                  </a:ext>
                </a:extLst>
              </p:cNvPr>
              <p:cNvSpPr/>
              <p:nvPr/>
            </p:nvSpPr>
            <p:spPr>
              <a:xfrm>
                <a:off x="5900294" y="4043092"/>
                <a:ext cx="371666" cy="371666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964E1956-DB0F-9B4C-EFF4-BF7F8128F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56" y="4022854"/>
                <a:ext cx="412142" cy="412142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5016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0230B5-4DBA-7DDE-2C2B-8A3ECC495928}"/>
              </a:ext>
            </a:extLst>
          </p:cNvPr>
          <p:cNvGrpSpPr/>
          <p:nvPr/>
        </p:nvGrpSpPr>
        <p:grpSpPr>
          <a:xfrm>
            <a:off x="423075" y="319297"/>
            <a:ext cx="11050238" cy="6219406"/>
            <a:chOff x="3089275" y="1736725"/>
            <a:chExt cx="6013450" cy="33845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A8ED6C-F393-1724-40D2-43E7AC45A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9275" y="1736725"/>
              <a:ext cx="6013450" cy="3384550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EE21D5F-83D9-E78C-368F-545758AC7C38}"/>
                </a:ext>
              </a:extLst>
            </p:cNvPr>
            <p:cNvGrpSpPr/>
            <p:nvPr/>
          </p:nvGrpSpPr>
          <p:grpSpPr>
            <a:xfrm>
              <a:off x="6083300" y="3392051"/>
              <a:ext cx="173379" cy="173379"/>
              <a:chOff x="5880056" y="4022854"/>
              <a:chExt cx="412142" cy="41214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06419FE-1067-D127-226E-C786EBD1D91B}"/>
                  </a:ext>
                </a:extLst>
              </p:cNvPr>
              <p:cNvSpPr/>
              <p:nvPr/>
            </p:nvSpPr>
            <p:spPr>
              <a:xfrm>
                <a:off x="5900294" y="4043092"/>
                <a:ext cx="371666" cy="371666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13E13AE-492D-B21B-CDF0-15E12D0A8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56" y="4022854"/>
                <a:ext cx="412142" cy="412142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82559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C765912-8097-441A-D666-3F07E4BB908E}"/>
              </a:ext>
            </a:extLst>
          </p:cNvPr>
          <p:cNvGrpSpPr/>
          <p:nvPr/>
        </p:nvGrpSpPr>
        <p:grpSpPr>
          <a:xfrm>
            <a:off x="1107047" y="212391"/>
            <a:ext cx="9977906" cy="6037462"/>
            <a:chOff x="4887144" y="1001662"/>
            <a:chExt cx="6496050" cy="39306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F9704F-E6B5-CAE6-C447-6515D1629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7144" y="1001662"/>
              <a:ext cx="6496050" cy="3930650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15AD3C-0533-94A1-D9FB-ABB2F2960470}"/>
                </a:ext>
              </a:extLst>
            </p:cNvPr>
            <p:cNvGrpSpPr/>
            <p:nvPr/>
          </p:nvGrpSpPr>
          <p:grpSpPr>
            <a:xfrm>
              <a:off x="8135174" y="2077257"/>
              <a:ext cx="223839" cy="223838"/>
              <a:chOff x="5880053" y="4022853"/>
              <a:chExt cx="412143" cy="41214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4B0495C-619D-4A1E-B670-DAC71D2CD555}"/>
                  </a:ext>
                </a:extLst>
              </p:cNvPr>
              <p:cNvSpPr/>
              <p:nvPr/>
            </p:nvSpPr>
            <p:spPr>
              <a:xfrm>
                <a:off x="5900294" y="4043092"/>
                <a:ext cx="371666" cy="371666"/>
              </a:xfrm>
              <a:prstGeom prst="ellipse">
                <a:avLst/>
              </a:prstGeom>
              <a:solidFill>
                <a:srgbClr val="00B050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8A9BBCF-2C75-E2A4-926C-2A5010003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053" y="4022853"/>
                <a:ext cx="412143" cy="412142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23461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2C89495-76C2-CCA6-3E55-2631D67AB9EA}"/>
              </a:ext>
            </a:extLst>
          </p:cNvPr>
          <p:cNvGrpSpPr/>
          <p:nvPr/>
        </p:nvGrpSpPr>
        <p:grpSpPr>
          <a:xfrm>
            <a:off x="1695582" y="1935480"/>
            <a:ext cx="8371267" cy="3003792"/>
            <a:chOff x="1695582" y="1935480"/>
            <a:chExt cx="8371267" cy="300379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B3218D1-DDD0-A4B6-7238-93BB1FD33DA1}"/>
                </a:ext>
              </a:extLst>
            </p:cNvPr>
            <p:cNvGrpSpPr/>
            <p:nvPr/>
          </p:nvGrpSpPr>
          <p:grpSpPr>
            <a:xfrm>
              <a:off x="3577176" y="2049699"/>
              <a:ext cx="6489673" cy="2758602"/>
              <a:chOff x="1029553" y="1210283"/>
              <a:chExt cx="9570376" cy="4068134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2877BC9-EDFB-5362-9A9F-ED43DA76AA3B}"/>
                  </a:ext>
                </a:extLst>
              </p:cNvPr>
              <p:cNvSpPr/>
              <p:nvPr/>
            </p:nvSpPr>
            <p:spPr>
              <a:xfrm>
                <a:off x="1029553" y="1726009"/>
                <a:ext cx="2744628" cy="3552408"/>
              </a:xfrm>
              <a:custGeom>
                <a:avLst/>
                <a:gdLst>
                  <a:gd name="connsiteX0" fmla="*/ 1372314 w 2744628"/>
                  <a:gd name="connsiteY0" fmla="*/ 0 h 3552408"/>
                  <a:gd name="connsiteX1" fmla="*/ 2744628 w 2744628"/>
                  <a:gd name="connsiteY1" fmla="*/ 1293319 h 3552408"/>
                  <a:gd name="connsiteX2" fmla="*/ 2431258 w 2744628"/>
                  <a:gd name="connsiteY2" fmla="*/ 2115990 h 3552408"/>
                  <a:gd name="connsiteX3" fmla="*/ 2368140 w 2744628"/>
                  <a:gd name="connsiteY3" fmla="*/ 2181440 h 3552408"/>
                  <a:gd name="connsiteX4" fmla="*/ 2368140 w 2744628"/>
                  <a:gd name="connsiteY4" fmla="*/ 3082223 h 3552408"/>
                  <a:gd name="connsiteX5" fmla="*/ 1372314 w 2744628"/>
                  <a:gd name="connsiteY5" fmla="*/ 3552408 h 3552408"/>
                  <a:gd name="connsiteX6" fmla="*/ 376488 w 2744628"/>
                  <a:gd name="connsiteY6" fmla="*/ 3082223 h 3552408"/>
                  <a:gd name="connsiteX7" fmla="*/ 376488 w 2744628"/>
                  <a:gd name="connsiteY7" fmla="*/ 2181440 h 3552408"/>
                  <a:gd name="connsiteX8" fmla="*/ 313370 w 2744628"/>
                  <a:gd name="connsiteY8" fmla="*/ 2115990 h 3552408"/>
                  <a:gd name="connsiteX9" fmla="*/ 0 w 2744628"/>
                  <a:gd name="connsiteY9" fmla="*/ 1293319 h 3552408"/>
                  <a:gd name="connsiteX10" fmla="*/ 1372314 w 2744628"/>
                  <a:gd name="connsiteY10" fmla="*/ 0 h 355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44628" h="3552408">
                    <a:moveTo>
                      <a:pt x="1372314" y="0"/>
                    </a:moveTo>
                    <a:cubicBezTo>
                      <a:pt x="2130222" y="0"/>
                      <a:pt x="2744628" y="579039"/>
                      <a:pt x="2744628" y="1293319"/>
                    </a:cubicBezTo>
                    <a:cubicBezTo>
                      <a:pt x="2744628" y="1605817"/>
                      <a:pt x="2627027" y="1892428"/>
                      <a:pt x="2431258" y="2115990"/>
                    </a:cubicBezTo>
                    <a:lnTo>
                      <a:pt x="2368140" y="2181440"/>
                    </a:lnTo>
                    <a:lnTo>
                      <a:pt x="2368140" y="3082223"/>
                    </a:lnTo>
                    <a:cubicBezTo>
                      <a:pt x="2368140" y="3341899"/>
                      <a:pt x="1922294" y="3552408"/>
                      <a:pt x="1372314" y="3552408"/>
                    </a:cubicBezTo>
                    <a:cubicBezTo>
                      <a:pt x="822334" y="3552408"/>
                      <a:pt x="376488" y="3341899"/>
                      <a:pt x="376488" y="3082223"/>
                    </a:cubicBezTo>
                    <a:lnTo>
                      <a:pt x="376488" y="2181440"/>
                    </a:lnTo>
                    <a:lnTo>
                      <a:pt x="313370" y="2115990"/>
                    </a:lnTo>
                    <a:cubicBezTo>
                      <a:pt x="117601" y="1892428"/>
                      <a:pt x="0" y="1605817"/>
                      <a:pt x="0" y="1293319"/>
                    </a:cubicBezTo>
                    <a:cubicBezTo>
                      <a:pt x="0" y="579039"/>
                      <a:pt x="614406" y="0"/>
                      <a:pt x="1372314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43D489C-4D89-C096-BBE2-1B5B727ED25A}"/>
                  </a:ext>
                </a:extLst>
              </p:cNvPr>
              <p:cNvSpPr/>
              <p:nvPr/>
            </p:nvSpPr>
            <p:spPr>
              <a:xfrm>
                <a:off x="1406041" y="3378442"/>
                <a:ext cx="1991652" cy="9657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5245EA2-50E5-C901-F2C2-99CD2919F089}"/>
                  </a:ext>
                </a:extLst>
              </p:cNvPr>
              <p:cNvCxnSpPr>
                <a:cxnSpLocks/>
                <a:endCxn id="26" idx="6"/>
              </p:cNvCxnSpPr>
              <p:nvPr/>
            </p:nvCxnSpPr>
            <p:spPr>
              <a:xfrm>
                <a:off x="2374574" y="3861327"/>
                <a:ext cx="1023119" cy="1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C5ABFED-8B29-3B33-F541-CDF3B896D2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32103" y="4828118"/>
                <a:ext cx="1938876" cy="28407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DCC841A-5DA6-C299-5E86-7D5DD7B86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1077" y="4792920"/>
                <a:ext cx="1991652" cy="0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86272CB-6164-E450-58F5-A46981CB789C}"/>
                  </a:ext>
                </a:extLst>
              </p:cNvPr>
              <p:cNvSpPr/>
              <p:nvPr/>
            </p:nvSpPr>
            <p:spPr>
              <a:xfrm>
                <a:off x="4442428" y="1476620"/>
                <a:ext cx="2744627" cy="258663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62B62A4-BFD8-DEDE-CC42-100926337DE2}"/>
                  </a:ext>
                </a:extLst>
              </p:cNvPr>
              <p:cNvSpPr/>
              <p:nvPr/>
            </p:nvSpPr>
            <p:spPr>
              <a:xfrm>
                <a:off x="4851077" y="3907449"/>
                <a:ext cx="1991652" cy="1370968"/>
              </a:xfrm>
              <a:custGeom>
                <a:avLst/>
                <a:gdLst>
                  <a:gd name="connsiteX0" fmla="*/ 0 w 1991652"/>
                  <a:gd name="connsiteY0" fmla="*/ 0 h 1370968"/>
                  <a:gd name="connsiteX1" fmla="*/ 25454 w 1991652"/>
                  <a:gd name="connsiteY1" fmla="*/ 26394 h 1370968"/>
                  <a:gd name="connsiteX2" fmla="*/ 995826 w 1991652"/>
                  <a:gd name="connsiteY2" fmla="*/ 405198 h 1370968"/>
                  <a:gd name="connsiteX3" fmla="*/ 1966199 w 1991652"/>
                  <a:gd name="connsiteY3" fmla="*/ 26394 h 1370968"/>
                  <a:gd name="connsiteX4" fmla="*/ 1991652 w 1991652"/>
                  <a:gd name="connsiteY4" fmla="*/ 0 h 1370968"/>
                  <a:gd name="connsiteX5" fmla="*/ 1991652 w 1991652"/>
                  <a:gd name="connsiteY5" fmla="*/ 900783 h 1370968"/>
                  <a:gd name="connsiteX6" fmla="*/ 995826 w 1991652"/>
                  <a:gd name="connsiteY6" fmla="*/ 1370968 h 1370968"/>
                  <a:gd name="connsiteX7" fmla="*/ 0 w 1991652"/>
                  <a:gd name="connsiteY7" fmla="*/ 900783 h 137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91652" h="1370968">
                    <a:moveTo>
                      <a:pt x="0" y="0"/>
                    </a:moveTo>
                    <a:lnTo>
                      <a:pt x="25454" y="26394"/>
                    </a:lnTo>
                    <a:cubicBezTo>
                      <a:pt x="273794" y="260438"/>
                      <a:pt x="616872" y="405198"/>
                      <a:pt x="995826" y="405198"/>
                    </a:cubicBezTo>
                    <a:cubicBezTo>
                      <a:pt x="1374780" y="405198"/>
                      <a:pt x="1717859" y="260438"/>
                      <a:pt x="1966199" y="26394"/>
                    </a:cubicBezTo>
                    <a:lnTo>
                      <a:pt x="1991652" y="0"/>
                    </a:lnTo>
                    <a:lnTo>
                      <a:pt x="1991652" y="900783"/>
                    </a:lnTo>
                    <a:cubicBezTo>
                      <a:pt x="1991652" y="1160459"/>
                      <a:pt x="1545806" y="1370968"/>
                      <a:pt x="995826" y="1370968"/>
                    </a:cubicBezTo>
                    <a:cubicBezTo>
                      <a:pt x="445846" y="1370968"/>
                      <a:pt x="0" y="1160459"/>
                      <a:pt x="0" y="900783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F865892-A738-DB4E-2E10-8ABCC85C42CC}"/>
                  </a:ext>
                </a:extLst>
              </p:cNvPr>
              <p:cNvSpPr/>
              <p:nvPr/>
            </p:nvSpPr>
            <p:spPr>
              <a:xfrm>
                <a:off x="7855302" y="1210283"/>
                <a:ext cx="2744627" cy="258663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39796AC-72B4-2642-01D3-4B00A05E51DB}"/>
                  </a:ext>
                </a:extLst>
              </p:cNvPr>
              <p:cNvSpPr/>
              <p:nvPr/>
            </p:nvSpPr>
            <p:spPr>
              <a:xfrm>
                <a:off x="8231789" y="3970734"/>
                <a:ext cx="1991652" cy="558522"/>
              </a:xfrm>
              <a:custGeom>
                <a:avLst/>
                <a:gdLst>
                  <a:gd name="connsiteX0" fmla="*/ 0 w 1991652"/>
                  <a:gd name="connsiteY0" fmla="*/ 0 h 485497"/>
                  <a:gd name="connsiteX1" fmla="*/ 1991652 w 1991652"/>
                  <a:gd name="connsiteY1" fmla="*/ 0 h 485497"/>
                  <a:gd name="connsiteX2" fmla="*/ 1991652 w 1991652"/>
                  <a:gd name="connsiteY2" fmla="*/ 15312 h 485497"/>
                  <a:gd name="connsiteX3" fmla="*/ 995826 w 1991652"/>
                  <a:gd name="connsiteY3" fmla="*/ 485497 h 485497"/>
                  <a:gd name="connsiteX4" fmla="*/ 0 w 1991652"/>
                  <a:gd name="connsiteY4" fmla="*/ 15312 h 485497"/>
                  <a:gd name="connsiteX0" fmla="*/ 0 w 1991652"/>
                  <a:gd name="connsiteY0" fmla="*/ 0 h 558522"/>
                  <a:gd name="connsiteX1" fmla="*/ 1991652 w 1991652"/>
                  <a:gd name="connsiteY1" fmla="*/ 0 h 558522"/>
                  <a:gd name="connsiteX2" fmla="*/ 1991652 w 1991652"/>
                  <a:gd name="connsiteY2" fmla="*/ 15312 h 558522"/>
                  <a:gd name="connsiteX3" fmla="*/ 999001 w 1991652"/>
                  <a:gd name="connsiteY3" fmla="*/ 558522 h 558522"/>
                  <a:gd name="connsiteX4" fmla="*/ 0 w 1991652"/>
                  <a:gd name="connsiteY4" fmla="*/ 15312 h 558522"/>
                  <a:gd name="connsiteX5" fmla="*/ 0 w 1991652"/>
                  <a:gd name="connsiteY5" fmla="*/ 0 h 558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91652" h="558522">
                    <a:moveTo>
                      <a:pt x="0" y="0"/>
                    </a:moveTo>
                    <a:lnTo>
                      <a:pt x="1991652" y="0"/>
                    </a:lnTo>
                    <a:lnTo>
                      <a:pt x="1991652" y="15312"/>
                    </a:lnTo>
                    <a:cubicBezTo>
                      <a:pt x="1991652" y="274988"/>
                      <a:pt x="1548981" y="558522"/>
                      <a:pt x="999001" y="558522"/>
                    </a:cubicBezTo>
                    <a:cubicBezTo>
                      <a:pt x="449021" y="558522"/>
                      <a:pt x="0" y="274988"/>
                      <a:pt x="0" y="153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74B5232-1440-8BD3-A890-ACB424086600}"/>
                  </a:ext>
                </a:extLst>
              </p:cNvPr>
              <p:cNvSpPr/>
              <p:nvPr/>
            </p:nvSpPr>
            <p:spPr>
              <a:xfrm>
                <a:off x="8231789" y="4216836"/>
                <a:ext cx="1991651" cy="862998"/>
              </a:xfrm>
              <a:custGeom>
                <a:avLst/>
                <a:gdLst>
                  <a:gd name="connsiteX0" fmla="*/ 0 w 1991652"/>
                  <a:gd name="connsiteY0" fmla="*/ 0 h 938741"/>
                  <a:gd name="connsiteX1" fmla="*/ 25454 w 1991652"/>
                  <a:gd name="connsiteY1" fmla="*/ 26394 h 938741"/>
                  <a:gd name="connsiteX2" fmla="*/ 995826 w 1991652"/>
                  <a:gd name="connsiteY2" fmla="*/ 405198 h 938741"/>
                  <a:gd name="connsiteX3" fmla="*/ 1966199 w 1991652"/>
                  <a:gd name="connsiteY3" fmla="*/ 26394 h 938741"/>
                  <a:gd name="connsiteX4" fmla="*/ 1991652 w 1991652"/>
                  <a:gd name="connsiteY4" fmla="*/ 0 h 938741"/>
                  <a:gd name="connsiteX5" fmla="*/ 1991652 w 1991652"/>
                  <a:gd name="connsiteY5" fmla="*/ 900783 h 938741"/>
                  <a:gd name="connsiteX6" fmla="*/ 1987593 w 1991652"/>
                  <a:gd name="connsiteY6" fmla="*/ 938741 h 938741"/>
                  <a:gd name="connsiteX7" fmla="*/ 4060 w 1991652"/>
                  <a:gd name="connsiteY7" fmla="*/ 938741 h 938741"/>
                  <a:gd name="connsiteX8" fmla="*/ 0 w 1991652"/>
                  <a:gd name="connsiteY8" fmla="*/ 900783 h 93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1652" h="938741">
                    <a:moveTo>
                      <a:pt x="0" y="0"/>
                    </a:moveTo>
                    <a:lnTo>
                      <a:pt x="25454" y="26394"/>
                    </a:lnTo>
                    <a:cubicBezTo>
                      <a:pt x="273794" y="260438"/>
                      <a:pt x="616872" y="405198"/>
                      <a:pt x="995826" y="405198"/>
                    </a:cubicBezTo>
                    <a:cubicBezTo>
                      <a:pt x="1374780" y="405198"/>
                      <a:pt x="1717859" y="260438"/>
                      <a:pt x="1966199" y="26394"/>
                    </a:cubicBezTo>
                    <a:lnTo>
                      <a:pt x="1991652" y="0"/>
                    </a:lnTo>
                    <a:lnTo>
                      <a:pt x="1991652" y="900783"/>
                    </a:lnTo>
                    <a:lnTo>
                      <a:pt x="1987593" y="938741"/>
                    </a:lnTo>
                    <a:lnTo>
                      <a:pt x="4060" y="938741"/>
                    </a:lnTo>
                    <a:lnTo>
                      <a:pt x="0" y="900783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3AEE3E2-F369-ED99-EF78-60D8DE9F3FBA}"/>
                </a:ext>
              </a:extLst>
            </p:cNvPr>
            <p:cNvCxnSpPr>
              <a:cxnSpLocks/>
            </p:cNvCxnSpPr>
            <p:nvPr/>
          </p:nvCxnSpPr>
          <p:spPr>
            <a:xfrm>
              <a:off x="2665425" y="2513467"/>
              <a:ext cx="642340" cy="45515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B1E2A93-9DF0-3C49-43AF-82DC89F94965}"/>
                    </a:ext>
                  </a:extLst>
                </p:cNvPr>
                <p:cNvSpPr txBox="1"/>
                <p:nvPr/>
              </p:nvSpPr>
              <p:spPr>
                <a:xfrm>
                  <a:off x="4617700" y="2037677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B1E2A93-9DF0-3C49-43AF-82DC89F94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700" y="2037677"/>
                  <a:ext cx="18332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9355" t="-23913" r="-7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A081E-BDB3-3982-8BDF-1CFD146A29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7742" y="1935480"/>
              <a:ext cx="0" cy="2577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73A00F0-F16D-5E6B-2BCF-78B2EBF12D6F}"/>
                    </a:ext>
                  </a:extLst>
                </p:cNvPr>
                <p:cNvSpPr txBox="1"/>
                <p:nvPr/>
              </p:nvSpPr>
              <p:spPr>
                <a:xfrm>
                  <a:off x="2035120" y="2058111"/>
                  <a:ext cx="427809" cy="321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𝜗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73A00F0-F16D-5E6B-2BCF-78B2EBF12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120" y="2058111"/>
                  <a:ext cx="427809" cy="321563"/>
                </a:xfrm>
                <a:prstGeom prst="rect">
                  <a:avLst/>
                </a:prstGeom>
                <a:blipFill>
                  <a:blip r:embed="rId3"/>
                  <a:stretch>
                    <a:fillRect l="-12857" t="-21154" r="-11429" b="-2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87C7646-EB29-A6F0-1BD3-84263AEC3305}"/>
                    </a:ext>
                  </a:extLst>
                </p:cNvPr>
                <p:cNvSpPr txBox="1"/>
                <p:nvPr/>
              </p:nvSpPr>
              <p:spPr>
                <a:xfrm>
                  <a:off x="1695582" y="3642916"/>
                  <a:ext cx="427809" cy="321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𝜗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87C7646-EB29-A6F0-1BD3-84263AEC3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5582" y="3642916"/>
                  <a:ext cx="427809" cy="321563"/>
                </a:xfrm>
                <a:prstGeom prst="rect">
                  <a:avLst/>
                </a:prstGeom>
                <a:blipFill>
                  <a:blip r:embed="rId4"/>
                  <a:stretch>
                    <a:fillRect l="-11429" t="-21154" r="-12857" b="-2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B00625F-D564-E823-741D-CCD6E34D43D8}"/>
                    </a:ext>
                  </a:extLst>
                </p:cNvPr>
                <p:cNvSpPr txBox="1"/>
                <p:nvPr/>
              </p:nvSpPr>
              <p:spPr>
                <a:xfrm>
                  <a:off x="2040973" y="4617709"/>
                  <a:ext cx="427809" cy="321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𝜗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B00625F-D564-E823-741D-CCD6E34D4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973" y="4617709"/>
                  <a:ext cx="427809" cy="321563"/>
                </a:xfrm>
                <a:prstGeom prst="rect">
                  <a:avLst/>
                </a:prstGeom>
                <a:blipFill>
                  <a:blip r:embed="rId5"/>
                  <a:stretch>
                    <a:fillRect l="-12857" t="-18868" r="-11429" b="-264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C60A652-1B24-B442-2C0C-A4A45580F1CC}"/>
                </a:ext>
              </a:extLst>
            </p:cNvPr>
            <p:cNvCxnSpPr>
              <a:cxnSpLocks/>
            </p:cNvCxnSpPr>
            <p:nvPr/>
          </p:nvCxnSpPr>
          <p:spPr>
            <a:xfrm>
              <a:off x="2670308" y="2513467"/>
              <a:ext cx="2512704" cy="1822367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52C344B-96FB-34B6-9449-14C7EC0AF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8819" y="3429000"/>
              <a:ext cx="2838906" cy="1317792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FE050D2-6C24-7418-E648-52C3237D3106}"/>
                </a:ext>
              </a:extLst>
            </p:cNvPr>
            <p:cNvCxnSpPr>
              <a:cxnSpLocks/>
            </p:cNvCxnSpPr>
            <p:nvPr/>
          </p:nvCxnSpPr>
          <p:spPr>
            <a:xfrm>
              <a:off x="2567105" y="3847372"/>
              <a:ext cx="1922130" cy="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122D56-9DB5-7853-4E69-D67086B47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1233" y="4428614"/>
              <a:ext cx="657283" cy="31817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Partial Circle 86">
              <a:extLst>
                <a:ext uri="{FF2B5EF4-FFF2-40B4-BE49-F238E27FC236}">
                  <a16:creationId xmlns:a16="http://schemas.microsoft.com/office/drawing/2014/main" id="{1E8E2CB7-83FF-340B-ED40-9B0F182D507E}"/>
                </a:ext>
              </a:extLst>
            </p:cNvPr>
            <p:cNvSpPr/>
            <p:nvPr/>
          </p:nvSpPr>
          <p:spPr>
            <a:xfrm>
              <a:off x="4192153" y="3525387"/>
              <a:ext cx="643970" cy="643970"/>
            </a:xfrm>
            <a:prstGeom prst="pie">
              <a:avLst>
                <a:gd name="adj1" fmla="val 16187116"/>
                <a:gd name="adj2" fmla="val 2260548"/>
              </a:avLst>
            </a:prstGeom>
            <a:solidFill>
              <a:srgbClr val="37FF91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Partial Circle 88">
              <a:extLst>
                <a:ext uri="{FF2B5EF4-FFF2-40B4-BE49-F238E27FC236}">
                  <a16:creationId xmlns:a16="http://schemas.microsoft.com/office/drawing/2014/main" id="{9D708A72-5AD7-B985-DF3A-B8433A2635A3}"/>
                </a:ext>
              </a:extLst>
            </p:cNvPr>
            <p:cNvSpPr/>
            <p:nvPr/>
          </p:nvSpPr>
          <p:spPr>
            <a:xfrm>
              <a:off x="4039430" y="3364113"/>
              <a:ext cx="936182" cy="936182"/>
            </a:xfrm>
            <a:prstGeom prst="pie">
              <a:avLst>
                <a:gd name="adj1" fmla="val 16187116"/>
                <a:gd name="adj2" fmla="val 20120954"/>
              </a:avLst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D552762-AAED-D72A-CD6E-AA94CC4B571F}"/>
                    </a:ext>
                  </a:extLst>
                </p:cNvPr>
                <p:cNvSpPr txBox="1"/>
                <p:nvPr/>
              </p:nvSpPr>
              <p:spPr>
                <a:xfrm>
                  <a:off x="4692571" y="3720273"/>
                  <a:ext cx="423000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D552762-AAED-D72A-CD6E-AA94CC4B5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71" y="3720273"/>
                  <a:ext cx="423000" cy="303673"/>
                </a:xfrm>
                <a:prstGeom prst="rect">
                  <a:avLst/>
                </a:prstGeom>
                <a:blipFill>
                  <a:blip r:embed="rId6"/>
                  <a:stretch>
                    <a:fillRect l="-13043" r="-11594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C48CB06B-5310-9641-4C3D-2E61312BA093}"/>
                    </a:ext>
                  </a:extLst>
                </p:cNvPr>
                <p:cNvSpPr txBox="1"/>
                <p:nvPr/>
              </p:nvSpPr>
              <p:spPr>
                <a:xfrm>
                  <a:off x="4680261" y="3099155"/>
                  <a:ext cx="423001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C48CB06B-5310-9641-4C3D-2E61312BA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0261" y="3099155"/>
                  <a:ext cx="423001" cy="303673"/>
                </a:xfrm>
                <a:prstGeom prst="rect">
                  <a:avLst/>
                </a:prstGeom>
                <a:blipFill>
                  <a:blip r:embed="rId7"/>
                  <a:stretch>
                    <a:fillRect l="-13043" r="-11594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DD1A390-B541-B78D-3A85-19EC12EEF9D9}"/>
                    </a:ext>
                  </a:extLst>
                </p:cNvPr>
                <p:cNvSpPr txBox="1"/>
                <p:nvPr/>
              </p:nvSpPr>
              <p:spPr>
                <a:xfrm>
                  <a:off x="2519857" y="3477246"/>
                  <a:ext cx="852606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DD1A390-B541-B78D-3A85-19EC12EEF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857" y="3477246"/>
                  <a:ext cx="852606" cy="303673"/>
                </a:xfrm>
                <a:prstGeom prst="rect">
                  <a:avLst/>
                </a:prstGeom>
                <a:blipFill>
                  <a:blip r:embed="rId8"/>
                  <a:stretch>
                    <a:fillRect l="-5714" r="-6429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C85B890-6B98-1DD1-1F93-5813F2364B7C}"/>
                </a:ext>
              </a:extLst>
            </p:cNvPr>
            <p:cNvCxnSpPr>
              <a:cxnSpLocks/>
            </p:cNvCxnSpPr>
            <p:nvPr/>
          </p:nvCxnSpPr>
          <p:spPr>
            <a:xfrm>
              <a:off x="2128252" y="3847372"/>
              <a:ext cx="977279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16078FB-C8B9-9876-7996-933B13C57883}"/>
                </a:ext>
              </a:extLst>
            </p:cNvPr>
            <p:cNvCxnSpPr>
              <a:cxnSpLocks/>
            </p:cNvCxnSpPr>
            <p:nvPr/>
          </p:nvCxnSpPr>
          <p:spPr>
            <a:xfrm>
              <a:off x="6223557" y="4512585"/>
              <a:ext cx="1240528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F99458C-D16E-039F-33C6-52F0F246F974}"/>
                </a:ext>
              </a:extLst>
            </p:cNvPr>
            <p:cNvSpPr/>
            <p:nvPr/>
          </p:nvSpPr>
          <p:spPr>
            <a:xfrm>
              <a:off x="8416925" y="3878647"/>
              <a:ext cx="1431925" cy="8346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984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8BE19A4-3B3D-00B1-EFE8-542F304A09FA}"/>
              </a:ext>
            </a:extLst>
          </p:cNvPr>
          <p:cNvGrpSpPr/>
          <p:nvPr/>
        </p:nvGrpSpPr>
        <p:grpSpPr>
          <a:xfrm>
            <a:off x="6664027" y="1713893"/>
            <a:ext cx="3473380" cy="4198777"/>
            <a:chOff x="2187681" y="729464"/>
            <a:chExt cx="3473380" cy="41987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24034C8-293C-1E37-8FBB-034376F29EB0}"/>
                </a:ext>
              </a:extLst>
            </p:cNvPr>
            <p:cNvSpPr/>
            <p:nvPr/>
          </p:nvSpPr>
          <p:spPr>
            <a:xfrm>
              <a:off x="2187681" y="1375833"/>
              <a:ext cx="2744627" cy="25866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DD8B1C74-7B2D-92A0-2656-CAF43A2428AF}"/>
                </a:ext>
              </a:extLst>
            </p:cNvPr>
            <p:cNvSpPr/>
            <p:nvPr/>
          </p:nvSpPr>
          <p:spPr>
            <a:xfrm>
              <a:off x="2564169" y="2996700"/>
              <a:ext cx="1991652" cy="1931541"/>
            </a:xfrm>
            <a:prstGeom prst="can">
              <a:avLst>
                <a:gd name="adj" fmla="val 4868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50C88D-804B-E8BD-E0EF-6C3326B4F612}"/>
                </a:ext>
              </a:extLst>
            </p:cNvPr>
            <p:cNvCxnSpPr/>
            <p:nvPr/>
          </p:nvCxnSpPr>
          <p:spPr>
            <a:xfrm flipV="1">
              <a:off x="3554858" y="729464"/>
              <a:ext cx="0" cy="28125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FAA85F-6778-D504-008A-23A51620BEC2}"/>
                </a:ext>
              </a:extLst>
            </p:cNvPr>
            <p:cNvCxnSpPr>
              <a:cxnSpLocks/>
            </p:cNvCxnSpPr>
            <p:nvPr/>
          </p:nvCxnSpPr>
          <p:spPr>
            <a:xfrm>
              <a:off x="3554858" y="3542015"/>
              <a:ext cx="210620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1096BB-BE5D-1AEA-7710-55EC80C2D432}"/>
              </a:ext>
            </a:extLst>
          </p:cNvPr>
          <p:cNvSpPr/>
          <p:nvPr/>
        </p:nvSpPr>
        <p:spPr>
          <a:xfrm>
            <a:off x="2856613" y="3678792"/>
            <a:ext cx="1991652" cy="1370968"/>
          </a:xfrm>
          <a:custGeom>
            <a:avLst/>
            <a:gdLst>
              <a:gd name="connsiteX0" fmla="*/ 0 w 1991652"/>
              <a:gd name="connsiteY0" fmla="*/ 0 h 1370968"/>
              <a:gd name="connsiteX1" fmla="*/ 25454 w 1991652"/>
              <a:gd name="connsiteY1" fmla="*/ 26394 h 1370968"/>
              <a:gd name="connsiteX2" fmla="*/ 995826 w 1991652"/>
              <a:gd name="connsiteY2" fmla="*/ 405198 h 1370968"/>
              <a:gd name="connsiteX3" fmla="*/ 1966199 w 1991652"/>
              <a:gd name="connsiteY3" fmla="*/ 26394 h 1370968"/>
              <a:gd name="connsiteX4" fmla="*/ 1991652 w 1991652"/>
              <a:gd name="connsiteY4" fmla="*/ 0 h 1370968"/>
              <a:gd name="connsiteX5" fmla="*/ 1991652 w 1991652"/>
              <a:gd name="connsiteY5" fmla="*/ 900783 h 1370968"/>
              <a:gd name="connsiteX6" fmla="*/ 995826 w 1991652"/>
              <a:gd name="connsiteY6" fmla="*/ 1370968 h 1370968"/>
              <a:gd name="connsiteX7" fmla="*/ 0 w 1991652"/>
              <a:gd name="connsiteY7" fmla="*/ 900783 h 137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1652" h="1370968">
                <a:moveTo>
                  <a:pt x="0" y="0"/>
                </a:moveTo>
                <a:lnTo>
                  <a:pt x="25454" y="26394"/>
                </a:lnTo>
                <a:cubicBezTo>
                  <a:pt x="273794" y="260438"/>
                  <a:pt x="616872" y="405198"/>
                  <a:pt x="995826" y="405198"/>
                </a:cubicBezTo>
                <a:cubicBezTo>
                  <a:pt x="1374780" y="405198"/>
                  <a:pt x="1717859" y="260438"/>
                  <a:pt x="1966199" y="26394"/>
                </a:cubicBezTo>
                <a:lnTo>
                  <a:pt x="1991652" y="0"/>
                </a:lnTo>
                <a:lnTo>
                  <a:pt x="1991652" y="900783"/>
                </a:lnTo>
                <a:cubicBezTo>
                  <a:pt x="1991652" y="1160459"/>
                  <a:pt x="1545806" y="1370968"/>
                  <a:pt x="995826" y="1370968"/>
                </a:cubicBezTo>
                <a:cubicBezTo>
                  <a:pt x="445846" y="1370968"/>
                  <a:pt x="0" y="1160459"/>
                  <a:pt x="0" y="900783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4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E12B3E-4147-4AED-A4E8-11A18D7E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14" y="2924865"/>
            <a:ext cx="1836506" cy="1836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58182-358E-9498-9AB5-77CD7E445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63" y="0"/>
            <a:ext cx="6361981" cy="6858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EBC899-D546-ED1B-8C0A-349B1DDD6961}"/>
              </a:ext>
            </a:extLst>
          </p:cNvPr>
          <p:cNvCxnSpPr>
            <a:cxnSpLocks/>
          </p:cNvCxnSpPr>
          <p:nvPr/>
        </p:nvCxnSpPr>
        <p:spPr>
          <a:xfrm flipV="1">
            <a:off x="7145154" y="1116531"/>
            <a:ext cx="1325078" cy="1582672"/>
          </a:xfrm>
          <a:prstGeom prst="straightConnector1">
            <a:avLst/>
          </a:prstGeom>
          <a:ln w="57150">
            <a:solidFill>
              <a:srgbClr val="112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CABFB3-F48F-4FA6-068D-15409EB94EDD}"/>
              </a:ext>
            </a:extLst>
          </p:cNvPr>
          <p:cNvCxnSpPr>
            <a:cxnSpLocks/>
          </p:cNvCxnSpPr>
          <p:nvPr/>
        </p:nvCxnSpPr>
        <p:spPr>
          <a:xfrm flipH="1" flipV="1">
            <a:off x="5637801" y="1118668"/>
            <a:ext cx="1515800" cy="15805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2D5B49-540C-61F0-A6F4-ED32BC1D13B7}"/>
                  </a:ext>
                </a:extLst>
              </p:cNvPr>
              <p:cNvSpPr txBox="1"/>
              <p:nvPr/>
            </p:nvSpPr>
            <p:spPr>
              <a:xfrm>
                <a:off x="8549220" y="1090547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2D5B49-540C-61F0-A6F4-ED32BC1D1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220" y="1090547"/>
                <a:ext cx="246862" cy="369332"/>
              </a:xfrm>
              <a:prstGeom prst="rect">
                <a:avLst/>
              </a:prstGeom>
              <a:blipFill>
                <a:blip r:embed="rId4"/>
                <a:stretch>
                  <a:fillRect l="-29268" t="-20000" r="-5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609307-C997-5E44-DB04-286B2422E06D}"/>
                  </a:ext>
                </a:extLst>
              </p:cNvPr>
              <p:cNvSpPr txBox="1"/>
              <p:nvPr/>
            </p:nvSpPr>
            <p:spPr>
              <a:xfrm>
                <a:off x="5954905" y="932934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609307-C997-5E44-DB04-286B2422E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905" y="932934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31707" t="-18033" r="-6097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410FC1-6759-DF2F-8821-A7159602B8AB}"/>
                  </a:ext>
                </a:extLst>
              </p:cNvPr>
              <p:cNvSpPr txBox="1"/>
              <p:nvPr/>
            </p:nvSpPr>
            <p:spPr>
              <a:xfrm>
                <a:off x="7062408" y="2806372"/>
                <a:ext cx="227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410FC1-6759-DF2F-8821-A7159602B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408" y="2806372"/>
                <a:ext cx="227626" cy="369332"/>
              </a:xfrm>
              <a:prstGeom prst="rect">
                <a:avLst/>
              </a:prstGeom>
              <a:blipFill>
                <a:blip r:embed="rId6"/>
                <a:stretch>
                  <a:fillRect l="-27027" t="-18033" r="-7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514AE5-D1B6-5576-AB54-9848A6DEF755}"/>
              </a:ext>
            </a:extLst>
          </p:cNvPr>
          <p:cNvCxnSpPr>
            <a:cxnSpLocks/>
          </p:cNvCxnSpPr>
          <p:nvPr/>
        </p:nvCxnSpPr>
        <p:spPr>
          <a:xfrm flipV="1">
            <a:off x="7178438" y="2184400"/>
            <a:ext cx="2126429" cy="51480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AA3ED6-1190-E9BA-AD65-D3A2B36D64F0}"/>
              </a:ext>
            </a:extLst>
          </p:cNvPr>
          <p:cNvCxnSpPr>
            <a:cxnSpLocks/>
          </p:cNvCxnSpPr>
          <p:nvPr/>
        </p:nvCxnSpPr>
        <p:spPr>
          <a:xfrm flipV="1">
            <a:off x="7062408" y="3077450"/>
            <a:ext cx="633792" cy="1534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75F12F-1D29-8E56-6561-079AE8D8F0EF}"/>
                  </a:ext>
                </a:extLst>
              </p:cNvPr>
              <p:cNvSpPr txBox="1"/>
              <p:nvPr/>
            </p:nvSpPr>
            <p:spPr>
              <a:xfrm>
                <a:off x="8856277" y="1907867"/>
                <a:ext cx="227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75F12F-1D29-8E56-6561-079AE8D8F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277" y="1907867"/>
                <a:ext cx="227626" cy="369332"/>
              </a:xfrm>
              <a:prstGeom prst="rect">
                <a:avLst/>
              </a:prstGeom>
              <a:blipFill>
                <a:blip r:embed="rId7"/>
                <a:stretch>
                  <a:fillRect l="-27027" t="-19672" r="-7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FE65ADD-F0D0-B799-AAF8-7255A5BB35B6}"/>
              </a:ext>
            </a:extLst>
          </p:cNvPr>
          <p:cNvGrpSpPr/>
          <p:nvPr/>
        </p:nvGrpSpPr>
        <p:grpSpPr>
          <a:xfrm>
            <a:off x="7021187" y="2441801"/>
            <a:ext cx="343816" cy="343814"/>
            <a:chOff x="6096000" y="1864501"/>
            <a:chExt cx="343816" cy="34381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41C9F0-D3A9-65BA-06E4-35149F8FB04B}"/>
                </a:ext>
              </a:extLst>
            </p:cNvPr>
            <p:cNvSpPr/>
            <p:nvPr/>
          </p:nvSpPr>
          <p:spPr>
            <a:xfrm>
              <a:off x="6112893" y="1881384"/>
              <a:ext cx="310049" cy="310049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385A72-8399-EAE5-E78F-B9B91C4BF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864501"/>
              <a:ext cx="343816" cy="343814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60E806-3CB5-BB5C-6B9E-32EE76B4265A}"/>
              </a:ext>
            </a:extLst>
          </p:cNvPr>
          <p:cNvCxnSpPr>
            <a:cxnSpLocks/>
          </p:cNvCxnSpPr>
          <p:nvPr/>
        </p:nvCxnSpPr>
        <p:spPr>
          <a:xfrm flipH="1">
            <a:off x="424497" y="3912864"/>
            <a:ext cx="1352670" cy="739200"/>
          </a:xfrm>
          <a:prstGeom prst="straightConnector1">
            <a:avLst/>
          </a:prstGeom>
          <a:ln w="57150">
            <a:solidFill>
              <a:srgbClr val="112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957454-C86B-69F7-785C-5514BFCCD5EB}"/>
              </a:ext>
            </a:extLst>
          </p:cNvPr>
          <p:cNvCxnSpPr>
            <a:cxnSpLocks/>
          </p:cNvCxnSpPr>
          <p:nvPr/>
        </p:nvCxnSpPr>
        <p:spPr>
          <a:xfrm>
            <a:off x="1782958" y="3912864"/>
            <a:ext cx="1166183" cy="7265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441511-62CF-6D1E-71F3-D370D9465B00}"/>
              </a:ext>
            </a:extLst>
          </p:cNvPr>
          <p:cNvCxnSpPr>
            <a:cxnSpLocks/>
          </p:cNvCxnSpPr>
          <p:nvPr/>
        </p:nvCxnSpPr>
        <p:spPr>
          <a:xfrm flipV="1">
            <a:off x="1782958" y="2696264"/>
            <a:ext cx="0" cy="12166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FB38A3-30EC-65C4-3D85-59E0BD014E0D}"/>
              </a:ext>
            </a:extLst>
          </p:cNvPr>
          <p:cNvGrpSpPr/>
          <p:nvPr/>
        </p:nvGrpSpPr>
        <p:grpSpPr>
          <a:xfrm>
            <a:off x="1682934" y="3818632"/>
            <a:ext cx="188465" cy="188464"/>
            <a:chOff x="6096009" y="1864501"/>
            <a:chExt cx="343816" cy="34381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A6D20C9-DE08-D6BC-388F-AB7B07FFD170}"/>
                </a:ext>
              </a:extLst>
            </p:cNvPr>
            <p:cNvSpPr/>
            <p:nvPr/>
          </p:nvSpPr>
          <p:spPr>
            <a:xfrm>
              <a:off x="6112893" y="1881384"/>
              <a:ext cx="310049" cy="310049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1A46792-C030-723B-AD3C-D542C8B71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9" y="1864501"/>
              <a:ext cx="343816" cy="343814"/>
            </a:xfrm>
            <a:prstGeom prst="rect">
              <a:avLst/>
            </a:prstGeom>
            <a:ln>
              <a:noFill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9E37681-A2E0-F3F7-35A2-F64A423371B4}"/>
                  </a:ext>
                </a:extLst>
              </p:cNvPr>
              <p:cNvSpPr txBox="1"/>
              <p:nvPr/>
            </p:nvSpPr>
            <p:spPr>
              <a:xfrm>
                <a:off x="4767307" y="384201"/>
                <a:ext cx="2276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9E37681-A2E0-F3F7-35A2-F64A42337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307" y="384201"/>
                <a:ext cx="227626" cy="369332"/>
              </a:xfrm>
              <a:prstGeom prst="rect">
                <a:avLst/>
              </a:prstGeom>
              <a:blipFill>
                <a:blip r:embed="rId9"/>
                <a:stretch>
                  <a:fillRect l="-24324" t="-18033" r="-75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6725AE6-6497-78B6-43AD-C4BA28453DC6}"/>
                  </a:ext>
                </a:extLst>
              </p:cNvPr>
              <p:cNvSpPr txBox="1"/>
              <p:nvPr/>
            </p:nvSpPr>
            <p:spPr>
              <a:xfrm>
                <a:off x="9151783" y="5372100"/>
                <a:ext cx="2276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6725AE6-6497-78B6-43AD-C4BA28453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783" y="5372100"/>
                <a:ext cx="227626" cy="369332"/>
              </a:xfrm>
              <a:prstGeom prst="rect">
                <a:avLst/>
              </a:prstGeom>
              <a:blipFill>
                <a:blip r:embed="rId10"/>
                <a:stretch>
                  <a:fillRect l="-23684" t="-18033" r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2B0126D-C4CD-520D-29B6-E80F59DB77E5}"/>
              </a:ext>
            </a:extLst>
          </p:cNvPr>
          <p:cNvSpPr/>
          <p:nvPr/>
        </p:nvSpPr>
        <p:spPr>
          <a:xfrm>
            <a:off x="3932672" y="414079"/>
            <a:ext cx="970280" cy="1148080"/>
          </a:xfrm>
          <a:custGeom>
            <a:avLst/>
            <a:gdLst>
              <a:gd name="connsiteX0" fmla="*/ 609600 w 970280"/>
              <a:gd name="connsiteY0" fmla="*/ 0 h 1148080"/>
              <a:gd name="connsiteX1" fmla="*/ 0 w 970280"/>
              <a:gd name="connsiteY1" fmla="*/ 751840 h 1148080"/>
              <a:gd name="connsiteX2" fmla="*/ 340360 w 970280"/>
              <a:gd name="connsiteY2" fmla="*/ 1148080 h 1148080"/>
              <a:gd name="connsiteX3" fmla="*/ 970280 w 970280"/>
              <a:gd name="connsiteY3" fmla="*/ 406400 h 1148080"/>
              <a:gd name="connsiteX4" fmla="*/ 609600 w 970280"/>
              <a:gd name="connsiteY4" fmla="*/ 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280" h="1148080">
                <a:moveTo>
                  <a:pt x="609600" y="0"/>
                </a:moveTo>
                <a:lnTo>
                  <a:pt x="0" y="751840"/>
                </a:lnTo>
                <a:lnTo>
                  <a:pt x="340360" y="1148080"/>
                </a:lnTo>
                <a:lnTo>
                  <a:pt x="970280" y="406400"/>
                </a:lnTo>
                <a:lnTo>
                  <a:pt x="609600" y="0"/>
                </a:lnTo>
                <a:close/>
              </a:path>
            </a:pathLst>
          </a:custGeom>
          <a:solidFill>
            <a:srgbClr val="99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E8DEF3-0137-5A1D-32B5-D219A8403DB9}"/>
              </a:ext>
            </a:extLst>
          </p:cNvPr>
          <p:cNvCxnSpPr>
            <a:cxnSpLocks/>
          </p:cNvCxnSpPr>
          <p:nvPr/>
        </p:nvCxnSpPr>
        <p:spPr>
          <a:xfrm flipV="1">
            <a:off x="4411606" y="753533"/>
            <a:ext cx="736127" cy="23458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7122431-CDD4-B021-8778-C9E2F9C4567C}"/>
              </a:ext>
            </a:extLst>
          </p:cNvPr>
          <p:cNvSpPr/>
          <p:nvPr/>
        </p:nvSpPr>
        <p:spPr>
          <a:xfrm>
            <a:off x="8334587" y="5448836"/>
            <a:ext cx="970280" cy="1148080"/>
          </a:xfrm>
          <a:custGeom>
            <a:avLst/>
            <a:gdLst>
              <a:gd name="connsiteX0" fmla="*/ 609600 w 970280"/>
              <a:gd name="connsiteY0" fmla="*/ 0 h 1148080"/>
              <a:gd name="connsiteX1" fmla="*/ 0 w 970280"/>
              <a:gd name="connsiteY1" fmla="*/ 751840 h 1148080"/>
              <a:gd name="connsiteX2" fmla="*/ 340360 w 970280"/>
              <a:gd name="connsiteY2" fmla="*/ 1148080 h 1148080"/>
              <a:gd name="connsiteX3" fmla="*/ 970280 w 970280"/>
              <a:gd name="connsiteY3" fmla="*/ 406400 h 1148080"/>
              <a:gd name="connsiteX4" fmla="*/ 609600 w 970280"/>
              <a:gd name="connsiteY4" fmla="*/ 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0280" h="1148080">
                <a:moveTo>
                  <a:pt x="609600" y="0"/>
                </a:moveTo>
                <a:lnTo>
                  <a:pt x="0" y="751840"/>
                </a:lnTo>
                <a:lnTo>
                  <a:pt x="340360" y="1148080"/>
                </a:lnTo>
                <a:lnTo>
                  <a:pt x="970280" y="406400"/>
                </a:lnTo>
                <a:lnTo>
                  <a:pt x="609600" y="0"/>
                </a:lnTo>
                <a:close/>
              </a:path>
            </a:pathLst>
          </a:custGeom>
          <a:solidFill>
            <a:srgbClr val="99FF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AF27ADE-3D5C-95B7-9634-04A4E3E36B27}"/>
              </a:ext>
            </a:extLst>
          </p:cNvPr>
          <p:cNvCxnSpPr>
            <a:cxnSpLocks/>
          </p:cNvCxnSpPr>
          <p:nvPr/>
        </p:nvCxnSpPr>
        <p:spPr>
          <a:xfrm flipV="1">
            <a:off x="8796082" y="5741432"/>
            <a:ext cx="736127" cy="23458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3DB48E-9EE5-7FFC-D6C1-6BF2AEB32FDB}"/>
              </a:ext>
            </a:extLst>
          </p:cNvPr>
          <p:cNvCxnSpPr>
            <a:cxnSpLocks/>
          </p:cNvCxnSpPr>
          <p:nvPr/>
        </p:nvCxnSpPr>
        <p:spPr>
          <a:xfrm flipH="1">
            <a:off x="5633975" y="3769462"/>
            <a:ext cx="641860" cy="766637"/>
          </a:xfrm>
          <a:prstGeom prst="straightConnector1">
            <a:avLst/>
          </a:prstGeom>
          <a:ln w="57150">
            <a:solidFill>
              <a:srgbClr val="112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A9DA8B8-FA59-34B3-8648-A9D40E1F8ED0}"/>
                  </a:ext>
                </a:extLst>
              </p:cNvPr>
              <p:cNvSpPr txBox="1"/>
              <p:nvPr/>
            </p:nvSpPr>
            <p:spPr>
              <a:xfrm>
                <a:off x="5244956" y="3968114"/>
                <a:ext cx="4760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A9DA8B8-FA59-34B3-8648-A9D40E1F8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956" y="3968114"/>
                <a:ext cx="476092" cy="369332"/>
              </a:xfrm>
              <a:prstGeom prst="rect">
                <a:avLst/>
              </a:prstGeom>
              <a:blipFill>
                <a:blip r:embed="rId11"/>
                <a:stretch>
                  <a:fillRect l="-2564" t="-19672" r="-7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8F758D-6B29-C4C2-8F6A-84AE5FB6B6B4}"/>
                  </a:ext>
                </a:extLst>
              </p:cNvPr>
              <p:cNvSpPr txBox="1"/>
              <p:nvPr/>
            </p:nvSpPr>
            <p:spPr>
              <a:xfrm>
                <a:off x="1620896" y="2281224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8F758D-6B29-C4C2-8F6A-84AE5FB6B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96" y="2281224"/>
                <a:ext cx="415114" cy="369332"/>
              </a:xfrm>
              <a:prstGeom prst="rect">
                <a:avLst/>
              </a:prstGeom>
              <a:blipFill>
                <a:blip r:embed="rId12"/>
                <a:stretch>
                  <a:fillRect l="-16176" t="-18033" r="-3823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28FAC67-3EAC-D1E0-879F-EE194D0A0E05}"/>
                  </a:ext>
                </a:extLst>
              </p:cNvPr>
              <p:cNvSpPr txBox="1"/>
              <p:nvPr/>
            </p:nvSpPr>
            <p:spPr>
              <a:xfrm>
                <a:off x="397636" y="3982995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28FAC67-3EAC-D1E0-879F-EE194D0A0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6" y="3982995"/>
                <a:ext cx="415114" cy="369332"/>
              </a:xfrm>
              <a:prstGeom prst="rect">
                <a:avLst/>
              </a:prstGeom>
              <a:blipFill>
                <a:blip r:embed="rId13"/>
                <a:stretch>
                  <a:fillRect l="-14706" t="-18033" r="-3970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01A91B8-06BD-11F5-8B0F-BD30507DEB21}"/>
                  </a:ext>
                </a:extLst>
              </p:cNvPr>
              <p:cNvSpPr txBox="1"/>
              <p:nvPr/>
            </p:nvSpPr>
            <p:spPr>
              <a:xfrm>
                <a:off x="2765697" y="3982995"/>
                <a:ext cx="415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01A91B8-06BD-11F5-8B0F-BD30507DE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697" y="3982995"/>
                <a:ext cx="415114" cy="369332"/>
              </a:xfrm>
              <a:prstGeom prst="rect">
                <a:avLst/>
              </a:prstGeom>
              <a:blipFill>
                <a:blip r:embed="rId14"/>
                <a:stretch>
                  <a:fillRect l="-16176" t="-18033" r="-38235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6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6136098D-6A50-09C5-CFBE-A78721781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12" b="27407"/>
          <a:stretch/>
        </p:blipFill>
        <p:spPr>
          <a:xfrm>
            <a:off x="1215446" y="2465659"/>
            <a:ext cx="6889580" cy="33453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609307-C997-5E44-DB04-286B2422E06D}"/>
                  </a:ext>
                </a:extLst>
              </p:cNvPr>
              <p:cNvSpPr txBox="1"/>
              <p:nvPr/>
            </p:nvSpPr>
            <p:spPr>
              <a:xfrm>
                <a:off x="2550882" y="3380613"/>
                <a:ext cx="3568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609307-C997-5E44-DB04-286B2422E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882" y="3380613"/>
                <a:ext cx="356893" cy="307777"/>
              </a:xfrm>
              <a:prstGeom prst="rect">
                <a:avLst/>
              </a:prstGeom>
              <a:blipFill>
                <a:blip r:embed="rId3"/>
                <a:stretch>
                  <a:fillRect l="-18644" t="-26000" r="-35593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811552-A43C-2560-4279-BED6DBC87A91}"/>
                  </a:ext>
                </a:extLst>
              </p:cNvPr>
              <p:cNvSpPr txBox="1"/>
              <p:nvPr/>
            </p:nvSpPr>
            <p:spPr>
              <a:xfrm>
                <a:off x="4101407" y="1791969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811552-A43C-2560-4279-BED6DBC87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407" y="1791969"/>
                <a:ext cx="350481" cy="307777"/>
              </a:xfrm>
              <a:prstGeom prst="rect">
                <a:avLst/>
              </a:prstGeom>
              <a:blipFill>
                <a:blip r:embed="rId4"/>
                <a:stretch>
                  <a:fillRect l="-21053" t="-26000" r="-36842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2EBB7D-C082-9A76-5DF6-FF5F3E06EED9}"/>
                  </a:ext>
                </a:extLst>
              </p:cNvPr>
              <p:cNvSpPr txBox="1"/>
              <p:nvPr/>
            </p:nvSpPr>
            <p:spPr>
              <a:xfrm>
                <a:off x="5139713" y="1710135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2EBB7D-C082-9A76-5DF6-FF5F3E06E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713" y="1710135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14545" t="-26000" r="-45455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C59384-68FE-1CB4-33F4-963DFE58493B}"/>
                  </a:ext>
                </a:extLst>
              </p:cNvPr>
              <p:cNvSpPr txBox="1"/>
              <p:nvPr/>
            </p:nvSpPr>
            <p:spPr>
              <a:xfrm>
                <a:off x="2957375" y="2880051"/>
                <a:ext cx="3504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BC59384-68FE-1CB4-33F4-963DFE584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375" y="2880051"/>
                <a:ext cx="350481" cy="307777"/>
              </a:xfrm>
              <a:prstGeom prst="rect">
                <a:avLst/>
              </a:prstGeom>
              <a:blipFill>
                <a:blip r:embed="rId6"/>
                <a:stretch>
                  <a:fillRect l="-18966" t="-23529" r="-36207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8DEC8-79BB-F82A-F0F5-2E4B807B91F9}"/>
              </a:ext>
            </a:extLst>
          </p:cNvPr>
          <p:cNvCxnSpPr>
            <a:cxnSpLocks/>
          </p:cNvCxnSpPr>
          <p:nvPr/>
        </p:nvCxnSpPr>
        <p:spPr>
          <a:xfrm rot="18710357" flipV="1">
            <a:off x="4096497" y="1838700"/>
            <a:ext cx="1127478" cy="1287271"/>
          </a:xfrm>
          <a:prstGeom prst="straightConnector1">
            <a:avLst/>
          </a:prstGeom>
          <a:ln w="57150">
            <a:solidFill>
              <a:srgbClr val="A86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A73249-0650-512E-0B1B-ED0158ED707A}"/>
              </a:ext>
            </a:extLst>
          </p:cNvPr>
          <p:cNvCxnSpPr>
            <a:cxnSpLocks/>
          </p:cNvCxnSpPr>
          <p:nvPr/>
        </p:nvCxnSpPr>
        <p:spPr>
          <a:xfrm rot="18710357" flipH="1" flipV="1">
            <a:off x="3204727" y="2677102"/>
            <a:ext cx="1290775" cy="140483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CEC5D-07E3-C417-38AA-D054D8D26175}"/>
                  </a:ext>
                </a:extLst>
              </p:cNvPr>
              <p:cNvSpPr txBox="1"/>
              <p:nvPr/>
            </p:nvSpPr>
            <p:spPr>
              <a:xfrm>
                <a:off x="4652311" y="1393507"/>
                <a:ext cx="3440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CEC5D-07E3-C417-38AA-D054D8D2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11" y="1393507"/>
                <a:ext cx="344069" cy="307777"/>
              </a:xfrm>
              <a:prstGeom prst="rect">
                <a:avLst/>
              </a:prstGeom>
              <a:blipFill>
                <a:blip r:embed="rId7"/>
                <a:stretch>
                  <a:fillRect l="-19298" t="-26000" r="-36842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143799-4514-8AA2-0162-0F82C531093D}"/>
                  </a:ext>
                </a:extLst>
              </p:cNvPr>
              <p:cNvSpPr txBox="1"/>
              <p:nvPr/>
            </p:nvSpPr>
            <p:spPr>
              <a:xfrm>
                <a:off x="5627706" y="1922953"/>
                <a:ext cx="329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A143799-4514-8AA2-0162-0F82C5310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706" y="1922953"/>
                <a:ext cx="329641" cy="307777"/>
              </a:xfrm>
              <a:prstGeom prst="rect">
                <a:avLst/>
              </a:prstGeom>
              <a:blipFill>
                <a:blip r:embed="rId8"/>
                <a:stretch>
                  <a:fillRect l="-14815" t="-23529" r="-46296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4F4F2B-3915-4C16-F85F-C2A7B681EA04}"/>
              </a:ext>
            </a:extLst>
          </p:cNvPr>
          <p:cNvCxnSpPr>
            <a:cxnSpLocks/>
          </p:cNvCxnSpPr>
          <p:nvPr/>
        </p:nvCxnSpPr>
        <p:spPr>
          <a:xfrm rot="18710357" flipV="1">
            <a:off x="4372961" y="2342734"/>
            <a:ext cx="1811663" cy="394863"/>
          </a:xfrm>
          <a:prstGeom prst="straightConnector1">
            <a:avLst/>
          </a:prstGeom>
          <a:ln w="57150">
            <a:solidFill>
              <a:srgbClr val="FF01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514AE5-D1B6-5576-AB54-9848A6DEF755}"/>
              </a:ext>
            </a:extLst>
          </p:cNvPr>
          <p:cNvCxnSpPr>
            <a:cxnSpLocks/>
          </p:cNvCxnSpPr>
          <p:nvPr/>
        </p:nvCxnSpPr>
        <p:spPr>
          <a:xfrm rot="18710357" flipV="1">
            <a:off x="4327689" y="2322016"/>
            <a:ext cx="1812641" cy="43883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EBC899-D546-ED1B-8C0A-349B1DDD6961}"/>
              </a:ext>
            </a:extLst>
          </p:cNvPr>
          <p:cNvCxnSpPr>
            <a:cxnSpLocks/>
          </p:cNvCxnSpPr>
          <p:nvPr/>
        </p:nvCxnSpPr>
        <p:spPr>
          <a:xfrm rot="18710357" flipV="1">
            <a:off x="4070331" y="1850982"/>
            <a:ext cx="1129542" cy="1349124"/>
          </a:xfrm>
          <a:prstGeom prst="straightConnector1">
            <a:avLst/>
          </a:prstGeom>
          <a:ln w="57150">
            <a:solidFill>
              <a:srgbClr val="112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CABFB3-F48F-4FA6-068D-15409EB94EDD}"/>
              </a:ext>
            </a:extLst>
          </p:cNvPr>
          <p:cNvCxnSpPr>
            <a:cxnSpLocks/>
          </p:cNvCxnSpPr>
          <p:nvPr/>
        </p:nvCxnSpPr>
        <p:spPr>
          <a:xfrm rot="18710357" flipH="1" flipV="1">
            <a:off x="3199910" y="2737115"/>
            <a:ext cx="1292120" cy="134730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E65ADD-F0D0-B799-AAF8-7255A5BB35B6}"/>
              </a:ext>
            </a:extLst>
          </p:cNvPr>
          <p:cNvGrpSpPr/>
          <p:nvPr/>
        </p:nvGrpSpPr>
        <p:grpSpPr>
          <a:xfrm rot="18710357">
            <a:off x="4600423" y="3158559"/>
            <a:ext cx="293081" cy="293079"/>
            <a:chOff x="6096000" y="1864501"/>
            <a:chExt cx="343816" cy="34381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41C9F0-D3A9-65BA-06E4-35149F8FB04B}"/>
                </a:ext>
              </a:extLst>
            </p:cNvPr>
            <p:cNvSpPr/>
            <p:nvPr/>
          </p:nvSpPr>
          <p:spPr>
            <a:xfrm>
              <a:off x="6112893" y="1881384"/>
              <a:ext cx="310049" cy="310049"/>
            </a:xfrm>
            <a:prstGeom prst="ellipse">
              <a:avLst/>
            </a:prstGeom>
            <a:solidFill>
              <a:srgbClr val="00B05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385A72-8399-EAE5-E78F-B9B91C4BF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864501"/>
              <a:ext cx="343816" cy="34381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2392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5033</TotalTime>
  <Words>261</Words>
  <Application>Microsoft Office PowerPoint</Application>
  <PresentationFormat>Widescreen</PresentationFormat>
  <Paragraphs>120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 hat error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Low</dc:creator>
  <cp:lastModifiedBy>Samuel Low</cp:lastModifiedBy>
  <cp:revision>21</cp:revision>
  <dcterms:created xsi:type="dcterms:W3CDTF">2024-04-09T23:25:47Z</dcterms:created>
  <dcterms:modified xsi:type="dcterms:W3CDTF">2024-05-02T01:40:24Z</dcterms:modified>
</cp:coreProperties>
</file>