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BC"/>
    <a:srgbClr val="A86400"/>
    <a:srgbClr val="37FF91"/>
    <a:srgbClr val="99FF33"/>
    <a:srgbClr val="9BFFC8"/>
    <a:srgbClr val="11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6EED-41FB-463F-A202-09D727F1A9E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23CD-458E-45AB-88F6-246BFD76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23CD-458E-45AB-88F6-246BFD761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B7C-84F0-C146-04AC-500E73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D52F-92CF-9BF8-4F5C-CCE9C733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3EB-8C04-236A-C0B4-0E07E28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4BC-9585-BE7B-4404-8F85ED7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7A13-01FD-F273-CF43-8EFD8A0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E2E-6BAA-234E-CBA6-26AABC9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A954-1547-7022-7891-549D6E1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8A11-D56C-C6D4-3F98-E9BB0E5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3B46-E645-5F3A-9F07-89F48FA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603-8E5D-941C-442F-BFFCBB0C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23237-0FFA-17EB-773B-9CB7357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D8C8-7075-3A98-B625-05EEFD00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DFF-0581-F96F-DFDB-3FBF23C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7CB6-1002-539E-9BC9-25418A6B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F476-6EC7-985F-0F7D-EC83DB6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E11-B106-68B8-536B-9027773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5EE4-84AD-D3D1-8685-229C2EEC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2A6C-E416-5740-59C9-63BBD03F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DF67-8C5B-7068-DC05-B6030F8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5E08-7EBA-56B2-65A6-66A65B0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E13-864F-5C6B-4577-79FFAD25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BB30-C40E-2A47-4C79-7FFB870D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377E-FFF8-9C8B-9B14-60298DA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0669-F90D-0F1E-22C8-B2120C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197A-8417-DD16-D442-4FEC2DC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245-F309-4FF4-C7B6-5B94E0C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DD4-55C7-0B17-DA73-D742C7F9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400A8-328E-D8B5-EB29-23EE1ED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0BF5-A8DC-5F4A-713A-8F3E815D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B33D-7CCE-6C9E-D4CE-9FF93B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CC1C-2E1F-6AA5-E844-D48D024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FC6-BC63-076A-75B0-6BEED57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93C9-29CB-B710-F149-663C158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7A78-2C26-3735-0356-E955E02E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BB47-5F8B-EA73-63E6-337600DF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A152-6DCF-5896-69E0-A47D21A1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4E84-1A28-3459-A604-23CA3AD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156C-3477-086B-9A71-4BA7F24E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FEF7-D86D-A5BB-3222-B15431F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E51-9FD5-52EF-AF3D-ACCDFB7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1F9CF-FF47-2C12-F8FE-013AC4A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BF36-3A8C-687E-4A62-FFF4F5A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350-910D-FF3D-C5DF-EF4B49C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4720D-9F9A-4D2C-E8DC-E5B8892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2080-BD4D-9AD1-E3B2-1A1D678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4722-58B0-D9F3-C5CC-64548B2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672-1AAB-8730-BA73-BC5DCE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FA8-153C-1E2B-D4C2-FC54CFE9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05E2-5EE1-8083-92B1-84D6048B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3B51-EBD3-4769-9183-8AC3CFA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F2DB-147E-78DF-1236-6514D0F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75D-1C8A-423E-62C8-1D816D15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F2E7-67C2-8DE9-18FC-DAFA7A6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4C5CC-577B-076F-D7B1-FE16BC91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C3FC1-EEBF-7E73-376B-603B294E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8B76-B562-4A52-B281-FC2A80F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4DF5-CFD6-4E5E-1E59-E5F53C4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D7E8-DF2D-9FC2-D287-BA03501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B9D6C-670B-09D7-91C6-7745D27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733F-36F8-6FDD-FDAE-9B2BE7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6674-FA70-58E9-D190-198CBA3C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7E70-246B-4D1A-989A-6D49ADA3918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B71B-0735-87B4-2D21-F66C8A46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CB5-9BED-0EAA-A657-041A0D88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EE123B9-109B-9C68-857D-20D2FC90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42"/>
            <a:ext cx="12192000" cy="56299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28AAF-0141-1754-7A2C-509A367F4947}"/>
              </a:ext>
            </a:extLst>
          </p:cNvPr>
          <p:cNvGrpSpPr/>
          <p:nvPr/>
        </p:nvGrpSpPr>
        <p:grpSpPr>
          <a:xfrm>
            <a:off x="5158214" y="1756261"/>
            <a:ext cx="1404603" cy="982097"/>
            <a:chOff x="5147540" y="2779143"/>
            <a:chExt cx="1404603" cy="9820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64DE06-1D1B-F32D-A9CF-5B2D6A72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39C94F-5360-E6FC-565A-E2067C047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EBA011-3752-18FF-1B59-F1D1DEA3A5F3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00" t="-18033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1" t="-20000" r="-595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684" t="-18033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7C60DC-4167-7611-AFA5-A831DC4D18B1}"/>
              </a:ext>
            </a:extLst>
          </p:cNvPr>
          <p:cNvGrpSpPr/>
          <p:nvPr/>
        </p:nvGrpSpPr>
        <p:grpSpPr>
          <a:xfrm>
            <a:off x="1513668" y="3164976"/>
            <a:ext cx="1424729" cy="1207926"/>
            <a:chOff x="5147540" y="2572280"/>
            <a:chExt cx="1424729" cy="120792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186A92-C364-F181-B03A-6346BAEF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87098"/>
              <a:ext cx="0" cy="9883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A7DEB0-6EDD-0F7A-2D32-14F30189D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00D1EC-A0A2-0B30-3C1E-EED6B556F74E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/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725" t="-18033" r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FCD7A3-6696-37CB-612A-6581AD461B51}"/>
              </a:ext>
            </a:extLst>
          </p:cNvPr>
          <p:cNvGrpSpPr/>
          <p:nvPr/>
        </p:nvGrpSpPr>
        <p:grpSpPr>
          <a:xfrm>
            <a:off x="8814454" y="3167478"/>
            <a:ext cx="1424729" cy="1198641"/>
            <a:chOff x="5147540" y="2581565"/>
            <a:chExt cx="1424729" cy="11986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BE6CEF-B3E5-EC81-515C-7963EEAAF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93881"/>
              <a:ext cx="0" cy="981526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B0ED48-2933-0329-BDE2-74986DB21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D85F59-15B5-F252-8DCE-73BAF29EA5A9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/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20000"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4E24C5-13EF-3896-43AA-31A49A92F0E8}"/>
              </a:ext>
            </a:extLst>
          </p:cNvPr>
          <p:cNvCxnSpPr/>
          <p:nvPr/>
        </p:nvCxnSpPr>
        <p:spPr>
          <a:xfrm flipV="1">
            <a:off x="7552809" y="1336040"/>
            <a:ext cx="1135781" cy="7508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540B1A6-DB6E-5E63-5F6A-784A2919EC3C}"/>
              </a:ext>
            </a:extLst>
          </p:cNvPr>
          <p:cNvCxnSpPr>
            <a:cxnSpLocks/>
          </p:cNvCxnSpPr>
          <p:nvPr/>
        </p:nvCxnSpPr>
        <p:spPr>
          <a:xfrm rot="10800000">
            <a:off x="3017101" y="2077949"/>
            <a:ext cx="2324197" cy="16632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051A6F-FEAB-B3BF-9B5C-073F13A226DA}"/>
              </a:ext>
            </a:extLst>
          </p:cNvPr>
          <p:cNvCxnSpPr>
            <a:cxnSpLocks/>
          </p:cNvCxnSpPr>
          <p:nvPr/>
        </p:nvCxnSpPr>
        <p:spPr>
          <a:xfrm rot="10800000">
            <a:off x="3017102" y="2810002"/>
            <a:ext cx="2451925" cy="1367054"/>
          </a:xfrm>
          <a:prstGeom prst="bentConnector3">
            <a:avLst>
              <a:gd name="adj1" fmla="val 68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935DBE-5BEA-A2F2-8815-8C61962ED8AB}"/>
              </a:ext>
            </a:extLst>
          </p:cNvPr>
          <p:cNvCxnSpPr>
            <a:cxnSpLocks/>
          </p:cNvCxnSpPr>
          <p:nvPr/>
        </p:nvCxnSpPr>
        <p:spPr>
          <a:xfrm rot="5400000">
            <a:off x="4929977" y="5262602"/>
            <a:ext cx="987979" cy="6890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0D169F-22CD-776B-A681-0FC25BCAE970}"/>
              </a:ext>
            </a:extLst>
          </p:cNvPr>
          <p:cNvSpPr txBox="1"/>
          <p:nvPr/>
        </p:nvSpPr>
        <p:spPr>
          <a:xfrm>
            <a:off x="8814454" y="1105207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Fuel Tank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C4FAA0-5A62-D6B1-DA9E-E81FA8C92372}"/>
              </a:ext>
            </a:extLst>
          </p:cNvPr>
          <p:cNvSpPr txBox="1"/>
          <p:nvPr/>
        </p:nvSpPr>
        <p:spPr>
          <a:xfrm>
            <a:off x="7817313" y="308144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Solar Cells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94172A-B004-F725-A493-852284DAF776}"/>
              </a:ext>
            </a:extLst>
          </p:cNvPr>
          <p:cNvSpPr txBox="1"/>
          <p:nvPr/>
        </p:nvSpPr>
        <p:spPr>
          <a:xfrm>
            <a:off x="3362645" y="6019496"/>
            <a:ext cx="199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Docking Port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36008-F644-66C8-F7AA-23F11AB5CD2E}"/>
              </a:ext>
            </a:extLst>
          </p:cNvPr>
          <p:cNvSpPr txBox="1"/>
          <p:nvPr/>
        </p:nvSpPr>
        <p:spPr>
          <a:xfrm>
            <a:off x="18966" y="2545979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High-Gain Antenna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E6E85F-F308-0543-EADC-2FC0CC15C20A}"/>
              </a:ext>
            </a:extLst>
          </p:cNvPr>
          <p:cNvSpPr txBox="1"/>
          <p:nvPr/>
        </p:nvSpPr>
        <p:spPr>
          <a:xfrm>
            <a:off x="12985" y="1812827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C594-F82D-E271-FC5F-276CCF94B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56" y="2346454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3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39F6D0-721A-C97E-B233-F6B0C3562DE9}"/>
              </a:ext>
            </a:extLst>
          </p:cNvPr>
          <p:cNvSpPr/>
          <p:nvPr/>
        </p:nvSpPr>
        <p:spPr>
          <a:xfrm>
            <a:off x="421241" y="357027"/>
            <a:ext cx="11332395" cy="6208160"/>
          </a:xfrm>
          <a:prstGeom prst="roundRect">
            <a:avLst>
              <a:gd name="adj" fmla="val 366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F2A5A8-007A-29D0-06F3-F0303BF050CA}"/>
              </a:ext>
            </a:extLst>
          </p:cNvPr>
          <p:cNvSpPr/>
          <p:nvPr/>
        </p:nvSpPr>
        <p:spPr>
          <a:xfrm>
            <a:off x="6146399" y="1050641"/>
            <a:ext cx="5234684" cy="2539583"/>
          </a:xfrm>
          <a:prstGeom prst="roundRect">
            <a:avLst>
              <a:gd name="adj" fmla="val 5315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AE1ED-BE65-B81B-4A2E-8F122CA048F0}"/>
              </a:ext>
            </a:extLst>
          </p:cNvPr>
          <p:cNvSpPr txBox="1"/>
          <p:nvPr/>
        </p:nvSpPr>
        <p:spPr>
          <a:xfrm>
            <a:off x="4256926" y="503434"/>
            <a:ext cx="36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Spacecraft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2B323-A744-3AE0-F42B-0DECDF6C4949}"/>
              </a:ext>
            </a:extLst>
          </p:cNvPr>
          <p:cNvSpPr/>
          <p:nvPr/>
        </p:nvSpPr>
        <p:spPr>
          <a:xfrm>
            <a:off x="672957" y="1049952"/>
            <a:ext cx="5234683" cy="2540272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1F56B-9CD1-CAA5-0622-C93509DF265E}"/>
              </a:ext>
            </a:extLst>
          </p:cNvPr>
          <p:cNvSpPr/>
          <p:nvPr/>
        </p:nvSpPr>
        <p:spPr>
          <a:xfrm>
            <a:off x="1001735" y="1661639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F1875D-B946-4DD1-6097-228674081092}"/>
              </a:ext>
            </a:extLst>
          </p:cNvPr>
          <p:cNvSpPr/>
          <p:nvPr/>
        </p:nvSpPr>
        <p:spPr>
          <a:xfrm>
            <a:off x="1001735" y="2686383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436D2-0AEC-A75C-111D-900BD8988967}"/>
              </a:ext>
            </a:extLst>
          </p:cNvPr>
          <p:cNvSpPr txBox="1"/>
          <p:nvPr/>
        </p:nvSpPr>
        <p:spPr>
          <a:xfrm>
            <a:off x="4114686" y="1712618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*XYZ coordinates in ECI (J2000)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8BA8B-02E2-34B6-4B1F-43A91A8A7B7A}"/>
              </a:ext>
            </a:extLst>
          </p:cNvPr>
          <p:cNvSpPr txBox="1"/>
          <p:nvPr/>
        </p:nvSpPr>
        <p:spPr>
          <a:xfrm>
            <a:off x="4114686" y="2737362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*Equivalent orbital elements (osculating)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3804-ED92-EAF9-9905-D7CA7ED1D65D}"/>
              </a:ext>
            </a:extLst>
          </p:cNvPr>
          <p:cNvSpPr txBox="1"/>
          <p:nvPr/>
        </p:nvSpPr>
        <p:spPr>
          <a:xfrm>
            <a:off x="2870086" y="2325018"/>
            <a:ext cx="2773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*Mutually updated for state consistency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4C6F6-FAC0-165A-0E5C-98B03CB50695}"/>
              </a:ext>
            </a:extLst>
          </p:cNvPr>
          <p:cNvCxnSpPr/>
          <p:nvPr/>
        </p:nvCxnSpPr>
        <p:spPr>
          <a:xfrm flipV="1">
            <a:off x="268732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8959FA-36CA-D1C2-47C5-1D6F110BD3FF}"/>
              </a:ext>
            </a:extLst>
          </p:cNvPr>
          <p:cNvCxnSpPr/>
          <p:nvPr/>
        </p:nvCxnSpPr>
        <p:spPr>
          <a:xfrm flipV="1">
            <a:off x="244856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3B4587-7876-2E8A-42F3-1124BD00E80F}"/>
              </a:ext>
            </a:extLst>
          </p:cNvPr>
          <p:cNvSpPr/>
          <p:nvPr/>
        </p:nvSpPr>
        <p:spPr>
          <a:xfrm>
            <a:off x="6518224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33B33-6D43-A880-AE39-DA13E32968E3}"/>
              </a:ext>
            </a:extLst>
          </p:cNvPr>
          <p:cNvSpPr/>
          <p:nvPr/>
        </p:nvSpPr>
        <p:spPr>
          <a:xfrm>
            <a:off x="6518224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E7D1B3-6409-5C6C-1D88-1F54A0ED612B}"/>
              </a:ext>
            </a:extLst>
          </p:cNvPr>
          <p:cNvSpPr/>
          <p:nvPr/>
        </p:nvSpPr>
        <p:spPr>
          <a:xfrm>
            <a:off x="8990313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336F2A-5265-CB0D-F42D-3ECAE5B98CCE}"/>
              </a:ext>
            </a:extLst>
          </p:cNvPr>
          <p:cNvSpPr/>
          <p:nvPr/>
        </p:nvSpPr>
        <p:spPr>
          <a:xfrm>
            <a:off x="8990313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AF4CF-7822-B53E-05AA-691A5E13DADD}"/>
              </a:ext>
            </a:extLst>
          </p:cNvPr>
          <p:cNvSpPr txBox="1"/>
          <p:nvPr/>
        </p:nvSpPr>
        <p:spPr>
          <a:xfrm>
            <a:off x="6583673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attitude (coordinate agnostic)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31ADD-5B34-E9E6-779B-64F14DE7D70C}"/>
              </a:ext>
            </a:extLst>
          </p:cNvPr>
          <p:cNvSpPr txBox="1"/>
          <p:nvPr/>
        </p:nvSpPr>
        <p:spPr>
          <a:xfrm>
            <a:off x="9055762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angular velocity (body-frame)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CC730-62FF-599B-D714-72A853923281}"/>
              </a:ext>
            </a:extLst>
          </p:cNvPr>
          <p:cNvSpPr txBox="1"/>
          <p:nvPr/>
        </p:nvSpPr>
        <p:spPr>
          <a:xfrm>
            <a:off x="6583673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attitude (coordinate agnostic)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3F7E-BF67-2E5A-96AE-41703D59C83D}"/>
              </a:ext>
            </a:extLst>
          </p:cNvPr>
          <p:cNvSpPr txBox="1"/>
          <p:nvPr/>
        </p:nvSpPr>
        <p:spPr>
          <a:xfrm>
            <a:off x="9055762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angular velocity (body-frame)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D9AA19-7721-BA31-75EB-532BEB41F3F3}"/>
              </a:ext>
            </a:extLst>
          </p:cNvPr>
          <p:cNvSpPr/>
          <p:nvPr/>
        </p:nvSpPr>
        <p:spPr>
          <a:xfrm>
            <a:off x="672957" y="3901231"/>
            <a:ext cx="5234683" cy="235316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PROPAGATION METHODS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1A1E69-F15E-C14A-325F-7DDAB5975295}"/>
              </a:ext>
            </a:extLst>
          </p:cNvPr>
          <p:cNvSpPr/>
          <p:nvPr/>
        </p:nvSpPr>
        <p:spPr>
          <a:xfrm>
            <a:off x="6147459" y="3895321"/>
            <a:ext cx="5234683" cy="191203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PROPAGATION METHOD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3BE201-6211-98C7-8008-DCC90D971F16}"/>
              </a:ext>
            </a:extLst>
          </p:cNvPr>
          <p:cNvSpPr/>
          <p:nvPr/>
        </p:nvSpPr>
        <p:spPr>
          <a:xfrm>
            <a:off x="925417" y="4407701"/>
            <a:ext cx="4718347" cy="457589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C99BE5-D747-C3A7-1431-86CCD39BD11D}"/>
              </a:ext>
            </a:extLst>
          </p:cNvPr>
          <p:cNvGrpSpPr/>
          <p:nvPr/>
        </p:nvGrpSpPr>
        <p:grpSpPr>
          <a:xfrm>
            <a:off x="3051538" y="3619433"/>
            <a:ext cx="238760" cy="281798"/>
            <a:chOff x="3361356" y="3359664"/>
            <a:chExt cx="238760" cy="46112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3A1751-A0E1-16F0-B1F5-412A92109E3A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EDF14B-2076-3A03-FDD4-DE2EA86E9F1C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BF60F0-AF14-C0CD-2113-1B6BB0AF24D2}"/>
              </a:ext>
            </a:extLst>
          </p:cNvPr>
          <p:cNvGrpSpPr/>
          <p:nvPr/>
        </p:nvGrpSpPr>
        <p:grpSpPr>
          <a:xfrm>
            <a:off x="8711258" y="3619433"/>
            <a:ext cx="238760" cy="281798"/>
            <a:chOff x="3361356" y="3359664"/>
            <a:chExt cx="238760" cy="46112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7177B2-1FB8-183B-20DD-7391B8E4C832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7350D6-9052-3525-E63D-47577F0497F4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C16D71-9DCE-1A74-AEDB-22632522D79D}"/>
              </a:ext>
            </a:extLst>
          </p:cNvPr>
          <p:cNvSpPr/>
          <p:nvPr/>
        </p:nvSpPr>
        <p:spPr>
          <a:xfrm>
            <a:off x="925417" y="5238297"/>
            <a:ext cx="4718347" cy="643095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'RK4'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809875-CE4A-66C4-7770-4EADF8DD8E37}"/>
              </a:ext>
            </a:extLst>
          </p:cNvPr>
          <p:cNvSpPr txBox="1"/>
          <p:nvPr/>
        </p:nvSpPr>
        <p:spPr>
          <a:xfrm>
            <a:off x="1001735" y="4883772"/>
            <a:ext cx="340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*Keplerian-only analytical two-body propagator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C62B9-4C93-4475-0A5C-2E5905FCF6C3}"/>
              </a:ext>
            </a:extLst>
          </p:cNvPr>
          <p:cNvSpPr txBox="1"/>
          <p:nvPr/>
        </p:nvSpPr>
        <p:spPr>
          <a:xfrm>
            <a:off x="1001735" y="5930789"/>
            <a:ext cx="477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*Numerical propagator (default RK4), with references to own force models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C52B35-1827-8F13-ABC1-4B0BD2409007}"/>
              </a:ext>
            </a:extLst>
          </p:cNvPr>
          <p:cNvSpPr/>
          <p:nvPr/>
        </p:nvSpPr>
        <p:spPr>
          <a:xfrm>
            <a:off x="6404567" y="4407701"/>
            <a:ext cx="4718347" cy="81176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propagate_attitude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torque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1AA07C-3AA2-55A8-5B10-3E88DA2D6100}"/>
              </a:ext>
            </a:extLst>
          </p:cNvPr>
          <p:cNvSpPr txBox="1"/>
          <p:nvPr/>
        </p:nvSpPr>
        <p:spPr>
          <a:xfrm>
            <a:off x="6404567" y="5219469"/>
            <a:ext cx="4673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*Torque as a 3x1 vector applied in body-frame coordinates</a:t>
            </a:r>
          </a:p>
        </p:txBody>
      </p:sp>
    </p:spTree>
    <p:extLst>
      <p:ext uri="{BB962C8B-B14F-4D97-AF65-F5344CB8AC3E}">
        <p14:creationId xmlns:p14="http://schemas.microsoft.com/office/powerpoint/2010/main" val="42860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5F922-E20A-DF14-83AB-F60600864224}"/>
              </a:ext>
            </a:extLst>
          </p:cNvPr>
          <p:cNvGrpSpPr/>
          <p:nvPr/>
        </p:nvGrpSpPr>
        <p:grpSpPr>
          <a:xfrm>
            <a:off x="1312737" y="1784209"/>
            <a:ext cx="9249622" cy="4001229"/>
            <a:chOff x="1312737" y="1784209"/>
            <a:chExt cx="9249622" cy="40012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8738D14-8A91-112E-7C0E-4170B4CD4487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4240390"/>
              <a:ext cx="742348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3E9977-D658-891E-DC06-8663AC35402D}"/>
                </a:ext>
              </a:extLst>
            </p:cNvPr>
            <p:cNvGrpSpPr/>
            <p:nvPr/>
          </p:nvGrpSpPr>
          <p:grpSpPr>
            <a:xfrm>
              <a:off x="1312737" y="3846940"/>
              <a:ext cx="5753172" cy="788682"/>
              <a:chOff x="995237" y="1377951"/>
              <a:chExt cx="5753172" cy="7886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C08F9-2195-F884-AD41-4BAA2C972219}"/>
                  </a:ext>
                </a:extLst>
              </p:cNvPr>
              <p:cNvSpPr/>
              <p:nvPr/>
            </p:nvSpPr>
            <p:spPr>
              <a:xfrm>
                <a:off x="4570287" y="1377951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47E96DE-0DA9-E6E6-8BC8-E9342CC1F4EF}"/>
                  </a:ext>
                </a:extLst>
              </p:cNvPr>
              <p:cNvSpPr/>
              <p:nvPr/>
            </p:nvSpPr>
            <p:spPr>
              <a:xfrm>
                <a:off x="4786187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BE54E1-3907-83FF-AA80-2A983335AACE}"/>
                  </a:ext>
                </a:extLst>
              </p:cNvPr>
              <p:cNvSpPr/>
              <p:nvPr/>
            </p:nvSpPr>
            <p:spPr>
              <a:xfrm>
                <a:off x="5849848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CD40C-C149-A607-F768-A877F668E4F0}"/>
                  </a:ext>
                </a:extLst>
              </p:cNvPr>
              <p:cNvSpPr/>
              <p:nvPr/>
            </p:nvSpPr>
            <p:spPr>
              <a:xfrm>
                <a:off x="995237" y="1377951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70D274-EBD1-4BD7-32D9-8D24B24C6312}"/>
                  </a:ext>
                </a:extLst>
              </p:cNvPr>
              <p:cNvSpPr/>
              <p:nvPr/>
            </p:nvSpPr>
            <p:spPr>
              <a:xfrm>
                <a:off x="1211137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8C57EC-E2AA-2C8B-E975-4B458B8E654F}"/>
                  </a:ext>
                </a:extLst>
              </p:cNvPr>
              <p:cNvSpPr/>
              <p:nvPr/>
            </p:nvSpPr>
            <p:spPr>
              <a:xfrm>
                <a:off x="2274798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72F1DD-4E98-FD10-1894-C42385D6E009}"/>
                </a:ext>
              </a:extLst>
            </p:cNvPr>
            <p:cNvCxnSpPr/>
            <p:nvPr/>
          </p:nvCxnSpPr>
          <p:spPr>
            <a:xfrm>
              <a:off x="1822450" y="4837539"/>
              <a:ext cx="110490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D3248A-D687-B1B7-E096-99206119308B}"/>
                </a:ext>
              </a:extLst>
            </p:cNvPr>
            <p:cNvCxnSpPr/>
            <p:nvPr/>
          </p:nvCxnSpPr>
          <p:spPr>
            <a:xfrm>
              <a:off x="5422900" y="4837539"/>
              <a:ext cx="110490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68542C-E429-A16C-54A0-6DE26FBDC307}"/>
                </a:ext>
              </a:extLst>
            </p:cNvPr>
            <p:cNvCxnSpPr>
              <a:cxnSpLocks/>
            </p:cNvCxnSpPr>
            <p:nvPr/>
          </p:nvCxnSpPr>
          <p:spPr>
            <a:xfrm>
              <a:off x="2938409" y="5155039"/>
              <a:ext cx="2484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934F70-3BA3-1F36-3D26-506EFF55600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450" y="5434439"/>
              <a:ext cx="470535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E7F6D5-E497-BD29-8016-3030CE81C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450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6772DF-7895-7E70-A30E-48F82DD4A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409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39888E-C6C3-8501-42BF-7A68356E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900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032A12-F701-14A0-82E2-34D7CFC8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7800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146C87-FCEB-E7BC-9E6D-35AD65BE94CF}"/>
                </a:ext>
              </a:extLst>
            </p:cNvPr>
            <p:cNvGrpSpPr/>
            <p:nvPr/>
          </p:nvGrpSpPr>
          <p:grpSpPr>
            <a:xfrm rot="20700000">
              <a:off x="4887787" y="1784209"/>
              <a:ext cx="2178122" cy="788682"/>
              <a:chOff x="4570287" y="3700768"/>
              <a:chExt cx="2178122" cy="78868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3471096-4090-CD50-F916-BE180058CAAE}"/>
                  </a:ext>
                </a:extLst>
              </p:cNvPr>
              <p:cNvSpPr/>
              <p:nvPr/>
            </p:nvSpPr>
            <p:spPr>
              <a:xfrm>
                <a:off x="4570287" y="3700768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05D1405-B76D-D687-2F63-BCB458031151}"/>
                  </a:ext>
                </a:extLst>
              </p:cNvPr>
              <p:cNvSpPr/>
              <p:nvPr/>
            </p:nvSpPr>
            <p:spPr>
              <a:xfrm>
                <a:off x="4786187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35B194-EB88-7B01-85DC-16614D30151E}"/>
                  </a:ext>
                </a:extLst>
              </p:cNvPr>
              <p:cNvSpPr/>
              <p:nvPr/>
            </p:nvSpPr>
            <p:spPr>
              <a:xfrm>
                <a:off x="5849848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0717A2-9880-A736-5342-BC5D32B1C6D7}"/>
                </a:ext>
              </a:extLst>
            </p:cNvPr>
            <p:cNvGrpSpPr/>
            <p:nvPr/>
          </p:nvGrpSpPr>
          <p:grpSpPr>
            <a:xfrm rot="20700000">
              <a:off x="1312737" y="1784209"/>
              <a:ext cx="2178122" cy="788682"/>
              <a:chOff x="995237" y="3700768"/>
              <a:chExt cx="2178122" cy="7886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3D4F01-31A8-0CFB-A459-102ADE6CCDE2}"/>
                  </a:ext>
                </a:extLst>
              </p:cNvPr>
              <p:cNvSpPr/>
              <p:nvPr/>
            </p:nvSpPr>
            <p:spPr>
              <a:xfrm>
                <a:off x="995237" y="3700768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361E8C-2268-C6F0-DA12-138E7366D96D}"/>
                  </a:ext>
                </a:extLst>
              </p:cNvPr>
              <p:cNvSpPr/>
              <p:nvPr/>
            </p:nvSpPr>
            <p:spPr>
              <a:xfrm>
                <a:off x="1211137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E1E837-1044-0B98-CD1C-1FF22019541A}"/>
                  </a:ext>
                </a:extLst>
              </p:cNvPr>
              <p:cNvSpPr/>
              <p:nvPr/>
            </p:nvSpPr>
            <p:spPr>
              <a:xfrm>
                <a:off x="2274798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</p:grpSp>
        <p:sp>
          <p:nvSpPr>
            <p:cNvPr id="17" name="Sun 16">
              <a:extLst>
                <a:ext uri="{FF2B5EF4-FFF2-40B4-BE49-F238E27FC236}">
                  <a16:creationId xmlns:a16="http://schemas.microsoft.com/office/drawing/2014/main" id="{02E2A6AB-734B-A4AB-AB75-CBAF35052012}"/>
                </a:ext>
              </a:extLst>
            </p:cNvPr>
            <p:cNvSpPr/>
            <p:nvPr/>
          </p:nvSpPr>
          <p:spPr>
            <a:xfrm>
              <a:off x="9888591" y="3903506"/>
              <a:ext cx="673768" cy="673768"/>
            </a:xfrm>
            <a:prstGeom prst="sun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D607F1C7-E06B-6A44-2A11-FF5F21DA61E4}"/>
                </a:ext>
              </a:extLst>
            </p:cNvPr>
            <p:cNvSpPr/>
            <p:nvPr/>
          </p:nvSpPr>
          <p:spPr>
            <a:xfrm>
              <a:off x="9888591" y="1841666"/>
              <a:ext cx="673768" cy="673768"/>
            </a:xfrm>
            <a:prstGeom prst="sun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91D302-AE02-BD4E-EC36-C304FF1286D4}"/>
                </a:ext>
              </a:extLst>
            </p:cNvPr>
            <p:cNvSpPr txBox="1"/>
            <p:nvPr/>
          </p:nvSpPr>
          <p:spPr>
            <a:xfrm>
              <a:off x="2096434" y="4810330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0314A1-D56F-04FA-20C9-1C0E11EA97EF}"/>
                </a:ext>
              </a:extLst>
            </p:cNvPr>
            <p:cNvSpPr txBox="1"/>
            <p:nvPr/>
          </p:nvSpPr>
          <p:spPr>
            <a:xfrm>
              <a:off x="5700166" y="4816946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F02B6B-95D2-F5ED-9C50-89DE73672E50}"/>
                </a:ext>
              </a:extLst>
            </p:cNvPr>
            <p:cNvSpPr txBox="1"/>
            <p:nvPr/>
          </p:nvSpPr>
          <p:spPr>
            <a:xfrm>
              <a:off x="3885599" y="4785707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38A838-03DB-BF70-BBAC-BA888D8DABFC}"/>
                </a:ext>
              </a:extLst>
            </p:cNvPr>
            <p:cNvSpPr txBox="1"/>
            <p:nvPr/>
          </p:nvSpPr>
          <p:spPr>
            <a:xfrm>
              <a:off x="3885599" y="5416106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7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0920-D24E-10EA-D56B-38DFE0AE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hat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BA7E1-79EE-56C9-4823-4DA990E9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61" y="1673635"/>
            <a:ext cx="2562546" cy="48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12A33-A4E1-FFC1-7004-231A1985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19"/>
            <a:ext cx="12192000" cy="4872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AE289F-F081-A468-0B2D-AC6B0E00054D}"/>
              </a:ext>
            </a:extLst>
          </p:cNvPr>
          <p:cNvGrpSpPr/>
          <p:nvPr/>
        </p:nvGrpSpPr>
        <p:grpSpPr>
          <a:xfrm>
            <a:off x="5168087" y="1862173"/>
            <a:ext cx="1404603" cy="982097"/>
            <a:chOff x="5147540" y="2779143"/>
            <a:chExt cx="1404603" cy="98209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E16083-94C1-50CD-169F-EE4B7AD4F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8C6C28-AB18-F508-C9E9-4262C128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7C3607-FDC1-A520-C0E3-7F8BAE83743E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t="-20000"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707" t="-18033" r="-609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t="-18033" r="-7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CC379-ACE3-39BF-3F51-3630A36E5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29" y="2452366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A5DCD-08AD-B6EF-C8B2-FFB3CEC06861}"/>
              </a:ext>
            </a:extLst>
          </p:cNvPr>
          <p:cNvGrpSpPr/>
          <p:nvPr/>
        </p:nvGrpSpPr>
        <p:grpSpPr>
          <a:xfrm>
            <a:off x="700445" y="450079"/>
            <a:ext cx="10791110" cy="5957841"/>
            <a:chOff x="244564" y="114186"/>
            <a:chExt cx="9216526" cy="5088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A7B1DD-EACE-EB88-F8CD-BF0C98B8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64" y="114186"/>
              <a:ext cx="9216526" cy="508850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4769B6-B0DA-0AE8-B4EC-71BEE784E714}"/>
                </a:ext>
              </a:extLst>
            </p:cNvPr>
            <p:cNvGrpSpPr/>
            <p:nvPr/>
          </p:nvGrpSpPr>
          <p:grpSpPr>
            <a:xfrm>
              <a:off x="4804523" y="2571747"/>
              <a:ext cx="239091" cy="239091"/>
              <a:chOff x="5880056" y="4022854"/>
              <a:chExt cx="412142" cy="41214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01E0B8-E204-6E83-345B-ECCBFE4C8D0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64E1956-DB0F-9B4C-EFF4-BF7F8128F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01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0230B5-4DBA-7DDE-2C2B-8A3ECC495928}"/>
              </a:ext>
            </a:extLst>
          </p:cNvPr>
          <p:cNvGrpSpPr/>
          <p:nvPr/>
        </p:nvGrpSpPr>
        <p:grpSpPr>
          <a:xfrm>
            <a:off x="423075" y="319297"/>
            <a:ext cx="11050238" cy="6219406"/>
            <a:chOff x="3089275" y="1736725"/>
            <a:chExt cx="6013450" cy="3384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A8ED6C-F393-1724-40D2-43E7AC45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275" y="1736725"/>
              <a:ext cx="6013450" cy="33845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E21D5F-83D9-E78C-368F-545758AC7C38}"/>
                </a:ext>
              </a:extLst>
            </p:cNvPr>
            <p:cNvGrpSpPr/>
            <p:nvPr/>
          </p:nvGrpSpPr>
          <p:grpSpPr>
            <a:xfrm>
              <a:off x="6083300" y="3392051"/>
              <a:ext cx="173379" cy="173379"/>
              <a:chOff x="5880056" y="4022854"/>
              <a:chExt cx="412142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6419FE-1067-D127-226E-C786EBD1D91B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13E13AE-492D-B21B-CDF0-15E12D0A8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5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765912-8097-441A-D666-3F07E4BB908E}"/>
              </a:ext>
            </a:extLst>
          </p:cNvPr>
          <p:cNvGrpSpPr/>
          <p:nvPr/>
        </p:nvGrpSpPr>
        <p:grpSpPr>
          <a:xfrm>
            <a:off x="1107047" y="212391"/>
            <a:ext cx="9977906" cy="6037462"/>
            <a:chOff x="4887144" y="1001662"/>
            <a:chExt cx="6496050" cy="393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F9704F-E6B5-CAE6-C447-6515D162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144" y="1001662"/>
              <a:ext cx="6496050" cy="39306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5AD3C-0533-94A1-D9FB-ABB2F2960470}"/>
                </a:ext>
              </a:extLst>
            </p:cNvPr>
            <p:cNvGrpSpPr/>
            <p:nvPr/>
          </p:nvGrpSpPr>
          <p:grpSpPr>
            <a:xfrm>
              <a:off x="8135174" y="2077257"/>
              <a:ext cx="223839" cy="223838"/>
              <a:chOff x="5880053" y="4022853"/>
              <a:chExt cx="412143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4B0495C-619D-4A1E-B670-DAC71D2CD55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8A9BBCF-2C75-E2A4-926C-2A501000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3" y="4022853"/>
                <a:ext cx="412143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346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C89495-76C2-CCA6-3E55-2631D67AB9EA}"/>
              </a:ext>
            </a:extLst>
          </p:cNvPr>
          <p:cNvGrpSpPr/>
          <p:nvPr/>
        </p:nvGrpSpPr>
        <p:grpSpPr>
          <a:xfrm>
            <a:off x="1695582" y="1935480"/>
            <a:ext cx="8371267" cy="3003792"/>
            <a:chOff x="1695582" y="1935480"/>
            <a:chExt cx="8371267" cy="300379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3218D1-DDD0-A4B6-7238-93BB1FD33DA1}"/>
                </a:ext>
              </a:extLst>
            </p:cNvPr>
            <p:cNvGrpSpPr/>
            <p:nvPr/>
          </p:nvGrpSpPr>
          <p:grpSpPr>
            <a:xfrm>
              <a:off x="3577176" y="2049699"/>
              <a:ext cx="6489673" cy="2758602"/>
              <a:chOff x="1029553" y="1210283"/>
              <a:chExt cx="9570376" cy="406813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877BC9-EDFB-5362-9A9F-ED43DA76AA3B}"/>
                  </a:ext>
                </a:extLst>
              </p:cNvPr>
              <p:cNvSpPr/>
              <p:nvPr/>
            </p:nvSpPr>
            <p:spPr>
              <a:xfrm>
                <a:off x="1029553" y="1726009"/>
                <a:ext cx="2744628" cy="3552408"/>
              </a:xfrm>
              <a:custGeom>
                <a:avLst/>
                <a:gdLst>
                  <a:gd name="connsiteX0" fmla="*/ 1372314 w 2744628"/>
                  <a:gd name="connsiteY0" fmla="*/ 0 h 3552408"/>
                  <a:gd name="connsiteX1" fmla="*/ 2744628 w 2744628"/>
                  <a:gd name="connsiteY1" fmla="*/ 1293319 h 3552408"/>
                  <a:gd name="connsiteX2" fmla="*/ 2431258 w 2744628"/>
                  <a:gd name="connsiteY2" fmla="*/ 2115990 h 3552408"/>
                  <a:gd name="connsiteX3" fmla="*/ 2368140 w 2744628"/>
                  <a:gd name="connsiteY3" fmla="*/ 2181440 h 3552408"/>
                  <a:gd name="connsiteX4" fmla="*/ 2368140 w 2744628"/>
                  <a:gd name="connsiteY4" fmla="*/ 3082223 h 3552408"/>
                  <a:gd name="connsiteX5" fmla="*/ 1372314 w 2744628"/>
                  <a:gd name="connsiteY5" fmla="*/ 3552408 h 3552408"/>
                  <a:gd name="connsiteX6" fmla="*/ 376488 w 2744628"/>
                  <a:gd name="connsiteY6" fmla="*/ 3082223 h 3552408"/>
                  <a:gd name="connsiteX7" fmla="*/ 376488 w 2744628"/>
                  <a:gd name="connsiteY7" fmla="*/ 2181440 h 3552408"/>
                  <a:gd name="connsiteX8" fmla="*/ 313370 w 2744628"/>
                  <a:gd name="connsiteY8" fmla="*/ 2115990 h 3552408"/>
                  <a:gd name="connsiteX9" fmla="*/ 0 w 2744628"/>
                  <a:gd name="connsiteY9" fmla="*/ 1293319 h 3552408"/>
                  <a:gd name="connsiteX10" fmla="*/ 1372314 w 2744628"/>
                  <a:gd name="connsiteY10" fmla="*/ 0 h 355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44628" h="3552408">
                    <a:moveTo>
                      <a:pt x="1372314" y="0"/>
                    </a:moveTo>
                    <a:cubicBezTo>
                      <a:pt x="2130222" y="0"/>
                      <a:pt x="2744628" y="579039"/>
                      <a:pt x="2744628" y="1293319"/>
                    </a:cubicBezTo>
                    <a:cubicBezTo>
                      <a:pt x="2744628" y="1605817"/>
                      <a:pt x="2627027" y="1892428"/>
                      <a:pt x="2431258" y="2115990"/>
                    </a:cubicBezTo>
                    <a:lnTo>
                      <a:pt x="2368140" y="2181440"/>
                    </a:lnTo>
                    <a:lnTo>
                      <a:pt x="2368140" y="3082223"/>
                    </a:lnTo>
                    <a:cubicBezTo>
                      <a:pt x="2368140" y="3341899"/>
                      <a:pt x="1922294" y="3552408"/>
                      <a:pt x="1372314" y="3552408"/>
                    </a:cubicBezTo>
                    <a:cubicBezTo>
                      <a:pt x="822334" y="3552408"/>
                      <a:pt x="376488" y="3341899"/>
                      <a:pt x="376488" y="3082223"/>
                    </a:cubicBezTo>
                    <a:lnTo>
                      <a:pt x="376488" y="2181440"/>
                    </a:lnTo>
                    <a:lnTo>
                      <a:pt x="313370" y="2115990"/>
                    </a:lnTo>
                    <a:cubicBezTo>
                      <a:pt x="117601" y="1892428"/>
                      <a:pt x="0" y="1605817"/>
                      <a:pt x="0" y="1293319"/>
                    </a:cubicBezTo>
                    <a:cubicBezTo>
                      <a:pt x="0" y="579039"/>
                      <a:pt x="614406" y="0"/>
                      <a:pt x="137231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3D489C-4D89-C096-BBE2-1B5B727ED25A}"/>
                  </a:ext>
                </a:extLst>
              </p:cNvPr>
              <p:cNvSpPr/>
              <p:nvPr/>
            </p:nvSpPr>
            <p:spPr>
              <a:xfrm>
                <a:off x="1406041" y="3378442"/>
                <a:ext cx="1991652" cy="9657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245EA2-50E5-C901-F2C2-99CD2919F089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>
                <a:off x="2374574" y="3861327"/>
                <a:ext cx="1023119" cy="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5ABFED-8B29-3B33-F541-CDF3B896D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103" y="4828118"/>
                <a:ext cx="1938876" cy="284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DCC841A-5DA6-C299-5E86-7D5DD7B8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077" y="4792920"/>
                <a:ext cx="1991652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6272CB-6164-E450-58F5-A46981CB789C}"/>
                  </a:ext>
                </a:extLst>
              </p:cNvPr>
              <p:cNvSpPr/>
              <p:nvPr/>
            </p:nvSpPr>
            <p:spPr>
              <a:xfrm>
                <a:off x="4442428" y="1476620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2B62A4-BFD8-DEDE-CC42-100926337DE2}"/>
                  </a:ext>
                </a:extLst>
              </p:cNvPr>
              <p:cNvSpPr/>
              <p:nvPr/>
            </p:nvSpPr>
            <p:spPr>
              <a:xfrm>
                <a:off x="4851077" y="3907449"/>
                <a:ext cx="1991652" cy="1370968"/>
              </a:xfrm>
              <a:custGeom>
                <a:avLst/>
                <a:gdLst>
                  <a:gd name="connsiteX0" fmla="*/ 0 w 1991652"/>
                  <a:gd name="connsiteY0" fmla="*/ 0 h 1370968"/>
                  <a:gd name="connsiteX1" fmla="*/ 25454 w 1991652"/>
                  <a:gd name="connsiteY1" fmla="*/ 26394 h 1370968"/>
                  <a:gd name="connsiteX2" fmla="*/ 995826 w 1991652"/>
                  <a:gd name="connsiteY2" fmla="*/ 405198 h 1370968"/>
                  <a:gd name="connsiteX3" fmla="*/ 1966199 w 1991652"/>
                  <a:gd name="connsiteY3" fmla="*/ 26394 h 1370968"/>
                  <a:gd name="connsiteX4" fmla="*/ 1991652 w 1991652"/>
                  <a:gd name="connsiteY4" fmla="*/ 0 h 1370968"/>
                  <a:gd name="connsiteX5" fmla="*/ 1991652 w 1991652"/>
                  <a:gd name="connsiteY5" fmla="*/ 900783 h 1370968"/>
                  <a:gd name="connsiteX6" fmla="*/ 995826 w 1991652"/>
                  <a:gd name="connsiteY6" fmla="*/ 1370968 h 1370968"/>
                  <a:gd name="connsiteX7" fmla="*/ 0 w 1991652"/>
                  <a:gd name="connsiteY7" fmla="*/ 900783 h 137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1652" h="1370968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cubicBezTo>
                      <a:pt x="1991652" y="1160459"/>
                      <a:pt x="1545806" y="1370968"/>
                      <a:pt x="995826" y="1370968"/>
                    </a:cubicBezTo>
                    <a:cubicBezTo>
                      <a:pt x="445846" y="1370968"/>
                      <a:pt x="0" y="1160459"/>
                      <a:pt x="0" y="90078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F865892-A738-DB4E-2E10-8ABCC85C42CC}"/>
                  </a:ext>
                </a:extLst>
              </p:cNvPr>
              <p:cNvSpPr/>
              <p:nvPr/>
            </p:nvSpPr>
            <p:spPr>
              <a:xfrm>
                <a:off x="7855302" y="1210283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9796AC-72B4-2642-01D3-4B00A05E51DB}"/>
                  </a:ext>
                </a:extLst>
              </p:cNvPr>
              <p:cNvSpPr/>
              <p:nvPr/>
            </p:nvSpPr>
            <p:spPr>
              <a:xfrm>
                <a:off x="8231789" y="3970734"/>
                <a:ext cx="1991652" cy="558522"/>
              </a:xfrm>
              <a:custGeom>
                <a:avLst/>
                <a:gdLst>
                  <a:gd name="connsiteX0" fmla="*/ 0 w 1991652"/>
                  <a:gd name="connsiteY0" fmla="*/ 0 h 485497"/>
                  <a:gd name="connsiteX1" fmla="*/ 1991652 w 1991652"/>
                  <a:gd name="connsiteY1" fmla="*/ 0 h 485497"/>
                  <a:gd name="connsiteX2" fmla="*/ 1991652 w 1991652"/>
                  <a:gd name="connsiteY2" fmla="*/ 15312 h 485497"/>
                  <a:gd name="connsiteX3" fmla="*/ 995826 w 1991652"/>
                  <a:gd name="connsiteY3" fmla="*/ 485497 h 485497"/>
                  <a:gd name="connsiteX4" fmla="*/ 0 w 1991652"/>
                  <a:gd name="connsiteY4" fmla="*/ 15312 h 485497"/>
                  <a:gd name="connsiteX0" fmla="*/ 0 w 1991652"/>
                  <a:gd name="connsiteY0" fmla="*/ 0 h 558522"/>
                  <a:gd name="connsiteX1" fmla="*/ 1991652 w 1991652"/>
                  <a:gd name="connsiteY1" fmla="*/ 0 h 558522"/>
                  <a:gd name="connsiteX2" fmla="*/ 1991652 w 1991652"/>
                  <a:gd name="connsiteY2" fmla="*/ 15312 h 558522"/>
                  <a:gd name="connsiteX3" fmla="*/ 999001 w 1991652"/>
                  <a:gd name="connsiteY3" fmla="*/ 558522 h 558522"/>
                  <a:gd name="connsiteX4" fmla="*/ 0 w 1991652"/>
                  <a:gd name="connsiteY4" fmla="*/ 15312 h 558522"/>
                  <a:gd name="connsiteX5" fmla="*/ 0 w 1991652"/>
                  <a:gd name="connsiteY5" fmla="*/ 0 h 55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1652" h="558522">
                    <a:moveTo>
                      <a:pt x="0" y="0"/>
                    </a:moveTo>
                    <a:lnTo>
                      <a:pt x="1991652" y="0"/>
                    </a:lnTo>
                    <a:lnTo>
                      <a:pt x="1991652" y="15312"/>
                    </a:lnTo>
                    <a:cubicBezTo>
                      <a:pt x="1991652" y="274988"/>
                      <a:pt x="1548981" y="558522"/>
                      <a:pt x="999001" y="558522"/>
                    </a:cubicBezTo>
                    <a:cubicBezTo>
                      <a:pt x="449021" y="558522"/>
                      <a:pt x="0" y="274988"/>
                      <a:pt x="0" y="153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74B5232-1440-8BD3-A890-ACB424086600}"/>
                  </a:ext>
                </a:extLst>
              </p:cNvPr>
              <p:cNvSpPr/>
              <p:nvPr/>
            </p:nvSpPr>
            <p:spPr>
              <a:xfrm>
                <a:off x="8231789" y="4216836"/>
                <a:ext cx="1991651" cy="862998"/>
              </a:xfrm>
              <a:custGeom>
                <a:avLst/>
                <a:gdLst>
                  <a:gd name="connsiteX0" fmla="*/ 0 w 1991652"/>
                  <a:gd name="connsiteY0" fmla="*/ 0 h 938741"/>
                  <a:gd name="connsiteX1" fmla="*/ 25454 w 1991652"/>
                  <a:gd name="connsiteY1" fmla="*/ 26394 h 938741"/>
                  <a:gd name="connsiteX2" fmla="*/ 995826 w 1991652"/>
                  <a:gd name="connsiteY2" fmla="*/ 405198 h 938741"/>
                  <a:gd name="connsiteX3" fmla="*/ 1966199 w 1991652"/>
                  <a:gd name="connsiteY3" fmla="*/ 26394 h 938741"/>
                  <a:gd name="connsiteX4" fmla="*/ 1991652 w 1991652"/>
                  <a:gd name="connsiteY4" fmla="*/ 0 h 938741"/>
                  <a:gd name="connsiteX5" fmla="*/ 1991652 w 1991652"/>
                  <a:gd name="connsiteY5" fmla="*/ 900783 h 938741"/>
                  <a:gd name="connsiteX6" fmla="*/ 1987593 w 1991652"/>
                  <a:gd name="connsiteY6" fmla="*/ 938741 h 938741"/>
                  <a:gd name="connsiteX7" fmla="*/ 4060 w 1991652"/>
                  <a:gd name="connsiteY7" fmla="*/ 938741 h 938741"/>
                  <a:gd name="connsiteX8" fmla="*/ 0 w 1991652"/>
                  <a:gd name="connsiteY8" fmla="*/ 900783 h 93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1652" h="938741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lnTo>
                      <a:pt x="1987593" y="938741"/>
                    </a:lnTo>
                    <a:lnTo>
                      <a:pt x="4060" y="938741"/>
                    </a:lnTo>
                    <a:lnTo>
                      <a:pt x="0" y="900783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AEE3E2-F369-ED99-EF78-60D8DE9F3F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25" y="2513467"/>
              <a:ext cx="642340" cy="4551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/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355" t="-23913" r="-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A081E-BDB3-3982-8BDF-1CFD146A2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742" y="1935480"/>
              <a:ext cx="0" cy="257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/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blipFill>
                  <a:blip r:embed="rId3"/>
                  <a:stretch>
                    <a:fillRect l="-12857" t="-21154" r="-11429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/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blipFill>
                  <a:blip r:embed="rId4"/>
                  <a:stretch>
                    <a:fillRect l="-11429" t="-21154" r="-12857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/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blipFill>
                  <a:blip r:embed="rId5"/>
                  <a:stretch>
                    <a:fillRect l="-12857" t="-18868" r="-11429" b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C60A652-1B24-B442-2C0C-A4A45580F1CC}"/>
                </a:ext>
              </a:extLst>
            </p:cNvPr>
            <p:cNvCxnSpPr>
              <a:cxnSpLocks/>
            </p:cNvCxnSpPr>
            <p:nvPr/>
          </p:nvCxnSpPr>
          <p:spPr>
            <a:xfrm>
              <a:off x="2670308" y="2513467"/>
              <a:ext cx="2512704" cy="182236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52C344B-96FB-34B6-9449-14C7EC0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819" y="3429000"/>
              <a:ext cx="2838906" cy="131779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E050D2-6C24-7418-E648-52C3237D31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105" y="3847372"/>
              <a:ext cx="1922130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122D56-9DB5-7853-4E69-D67086B47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233" y="4428614"/>
              <a:ext cx="657283" cy="31817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1E8E2CB7-83FF-340B-ED40-9B0F182D507E}"/>
                </a:ext>
              </a:extLst>
            </p:cNvPr>
            <p:cNvSpPr/>
            <p:nvPr/>
          </p:nvSpPr>
          <p:spPr>
            <a:xfrm>
              <a:off x="4192153" y="3525387"/>
              <a:ext cx="643970" cy="643970"/>
            </a:xfrm>
            <a:prstGeom prst="pie">
              <a:avLst>
                <a:gd name="adj1" fmla="val 16187116"/>
                <a:gd name="adj2" fmla="val 2260548"/>
              </a:avLst>
            </a:prstGeom>
            <a:solidFill>
              <a:srgbClr val="37FF9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9D708A72-5AD7-B985-DF3A-B8433A2635A3}"/>
                </a:ext>
              </a:extLst>
            </p:cNvPr>
            <p:cNvSpPr/>
            <p:nvPr/>
          </p:nvSpPr>
          <p:spPr>
            <a:xfrm>
              <a:off x="4039430" y="3364113"/>
              <a:ext cx="936182" cy="936182"/>
            </a:xfrm>
            <a:prstGeom prst="pie">
              <a:avLst>
                <a:gd name="adj1" fmla="val 16187116"/>
                <a:gd name="adj2" fmla="val 20120954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/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blipFill>
                  <a:blip r:embed="rId6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/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blipFill>
                  <a:blip r:embed="rId7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/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blipFill>
                  <a:blip r:embed="rId8"/>
                  <a:stretch>
                    <a:fillRect l="-5714" r="-642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85B890-6B98-1DD1-1F93-5813F2364B7C}"/>
                </a:ext>
              </a:extLst>
            </p:cNvPr>
            <p:cNvCxnSpPr>
              <a:cxnSpLocks/>
            </p:cNvCxnSpPr>
            <p:nvPr/>
          </p:nvCxnSpPr>
          <p:spPr>
            <a:xfrm>
              <a:off x="2128252" y="3847372"/>
              <a:ext cx="977279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6078FB-C8B9-9876-7996-933B13C57883}"/>
                </a:ext>
              </a:extLst>
            </p:cNvPr>
            <p:cNvCxnSpPr>
              <a:cxnSpLocks/>
            </p:cNvCxnSpPr>
            <p:nvPr/>
          </p:nvCxnSpPr>
          <p:spPr>
            <a:xfrm>
              <a:off x="6223557" y="4512585"/>
              <a:ext cx="124052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99458C-D16E-039F-33C6-52F0F246F974}"/>
                </a:ext>
              </a:extLst>
            </p:cNvPr>
            <p:cNvSpPr/>
            <p:nvPr/>
          </p:nvSpPr>
          <p:spPr>
            <a:xfrm>
              <a:off x="8416925" y="3878647"/>
              <a:ext cx="1431925" cy="834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E19A4-3B3D-00B1-EFE8-542F304A09FA}"/>
              </a:ext>
            </a:extLst>
          </p:cNvPr>
          <p:cNvGrpSpPr/>
          <p:nvPr/>
        </p:nvGrpSpPr>
        <p:grpSpPr>
          <a:xfrm>
            <a:off x="6664027" y="1713893"/>
            <a:ext cx="3473380" cy="4198777"/>
            <a:chOff x="2187681" y="729464"/>
            <a:chExt cx="3473380" cy="4198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4034C8-293C-1E37-8FBB-034376F29EB0}"/>
                </a:ext>
              </a:extLst>
            </p:cNvPr>
            <p:cNvSpPr/>
            <p:nvPr/>
          </p:nvSpPr>
          <p:spPr>
            <a:xfrm>
              <a:off x="2187681" y="1375833"/>
              <a:ext cx="2744627" cy="25866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D8B1C74-7B2D-92A0-2656-CAF43A2428AF}"/>
                </a:ext>
              </a:extLst>
            </p:cNvPr>
            <p:cNvSpPr/>
            <p:nvPr/>
          </p:nvSpPr>
          <p:spPr>
            <a:xfrm>
              <a:off x="2564169" y="2996700"/>
              <a:ext cx="1991652" cy="1931541"/>
            </a:xfrm>
            <a:prstGeom prst="can">
              <a:avLst>
                <a:gd name="adj" fmla="val 4868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50C88D-804B-E8BD-E0EF-6C3326B4F612}"/>
                </a:ext>
              </a:extLst>
            </p:cNvPr>
            <p:cNvCxnSpPr/>
            <p:nvPr/>
          </p:nvCxnSpPr>
          <p:spPr>
            <a:xfrm flipV="1">
              <a:off x="3554858" y="729464"/>
              <a:ext cx="0" cy="28125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FAA85F-6778-D504-008A-23A51620BEC2}"/>
                </a:ext>
              </a:extLst>
            </p:cNvPr>
            <p:cNvCxnSpPr>
              <a:cxnSpLocks/>
            </p:cNvCxnSpPr>
            <p:nvPr/>
          </p:nvCxnSpPr>
          <p:spPr>
            <a:xfrm>
              <a:off x="3554858" y="3542015"/>
              <a:ext cx="21062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1096BB-BE5D-1AEA-7710-55EC80C2D432}"/>
              </a:ext>
            </a:extLst>
          </p:cNvPr>
          <p:cNvSpPr/>
          <p:nvPr/>
        </p:nvSpPr>
        <p:spPr>
          <a:xfrm>
            <a:off x="2856613" y="3678792"/>
            <a:ext cx="1991652" cy="1370968"/>
          </a:xfrm>
          <a:custGeom>
            <a:avLst/>
            <a:gdLst>
              <a:gd name="connsiteX0" fmla="*/ 0 w 1991652"/>
              <a:gd name="connsiteY0" fmla="*/ 0 h 1370968"/>
              <a:gd name="connsiteX1" fmla="*/ 25454 w 1991652"/>
              <a:gd name="connsiteY1" fmla="*/ 26394 h 1370968"/>
              <a:gd name="connsiteX2" fmla="*/ 995826 w 1991652"/>
              <a:gd name="connsiteY2" fmla="*/ 405198 h 1370968"/>
              <a:gd name="connsiteX3" fmla="*/ 1966199 w 1991652"/>
              <a:gd name="connsiteY3" fmla="*/ 26394 h 1370968"/>
              <a:gd name="connsiteX4" fmla="*/ 1991652 w 1991652"/>
              <a:gd name="connsiteY4" fmla="*/ 0 h 1370968"/>
              <a:gd name="connsiteX5" fmla="*/ 1991652 w 1991652"/>
              <a:gd name="connsiteY5" fmla="*/ 900783 h 1370968"/>
              <a:gd name="connsiteX6" fmla="*/ 995826 w 1991652"/>
              <a:gd name="connsiteY6" fmla="*/ 1370968 h 1370968"/>
              <a:gd name="connsiteX7" fmla="*/ 0 w 1991652"/>
              <a:gd name="connsiteY7" fmla="*/ 900783 h 13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1652" h="1370968">
                <a:moveTo>
                  <a:pt x="0" y="0"/>
                </a:moveTo>
                <a:lnTo>
                  <a:pt x="25454" y="26394"/>
                </a:lnTo>
                <a:cubicBezTo>
                  <a:pt x="273794" y="260438"/>
                  <a:pt x="616872" y="405198"/>
                  <a:pt x="995826" y="405198"/>
                </a:cubicBezTo>
                <a:cubicBezTo>
                  <a:pt x="1374780" y="405198"/>
                  <a:pt x="1717859" y="260438"/>
                  <a:pt x="1966199" y="26394"/>
                </a:cubicBezTo>
                <a:lnTo>
                  <a:pt x="1991652" y="0"/>
                </a:lnTo>
                <a:lnTo>
                  <a:pt x="1991652" y="900783"/>
                </a:lnTo>
                <a:cubicBezTo>
                  <a:pt x="1991652" y="1160459"/>
                  <a:pt x="1545806" y="1370968"/>
                  <a:pt x="995826" y="1370968"/>
                </a:cubicBezTo>
                <a:cubicBezTo>
                  <a:pt x="445846" y="1370968"/>
                  <a:pt x="0" y="1160459"/>
                  <a:pt x="0" y="90078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12B3E-4147-4AED-A4E8-11A18D7E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4" y="2924865"/>
            <a:ext cx="1836506" cy="183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58182-358E-9498-9AB5-77CD7E44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63" y="0"/>
            <a:ext cx="6361981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flipV="1">
            <a:off x="7145154" y="1116531"/>
            <a:ext cx="1325078" cy="1582672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flipH="1" flipV="1">
            <a:off x="5637801" y="1118668"/>
            <a:ext cx="1515800" cy="15805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/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29268" t="-20000" r="-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31707" t="-18033" r="-6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/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blipFill>
                <a:blip r:embed="rId6"/>
                <a:stretch>
                  <a:fillRect l="-27027" t="-18033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flipV="1">
            <a:off x="7178438" y="2184400"/>
            <a:ext cx="2126429" cy="5148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AA3ED6-1190-E9BA-AD65-D3A2B36D64F0}"/>
              </a:ext>
            </a:extLst>
          </p:cNvPr>
          <p:cNvCxnSpPr>
            <a:cxnSpLocks/>
          </p:cNvCxnSpPr>
          <p:nvPr/>
        </p:nvCxnSpPr>
        <p:spPr>
          <a:xfrm flipV="1">
            <a:off x="7062408" y="3077450"/>
            <a:ext cx="633792" cy="1534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/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blipFill>
                <a:blip r:embed="rId7"/>
                <a:stretch>
                  <a:fillRect l="-27027" t="-19672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>
            <a:off x="7021187" y="2441801"/>
            <a:ext cx="343816" cy="343814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0E806-3CB5-BB5C-6B9E-32EE76B4265A}"/>
              </a:ext>
            </a:extLst>
          </p:cNvPr>
          <p:cNvCxnSpPr>
            <a:cxnSpLocks/>
          </p:cNvCxnSpPr>
          <p:nvPr/>
        </p:nvCxnSpPr>
        <p:spPr>
          <a:xfrm flipH="1">
            <a:off x="424497" y="3912864"/>
            <a:ext cx="1352670" cy="739200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57454-C86B-69F7-785C-5514BFCCD5EB}"/>
              </a:ext>
            </a:extLst>
          </p:cNvPr>
          <p:cNvCxnSpPr>
            <a:cxnSpLocks/>
          </p:cNvCxnSpPr>
          <p:nvPr/>
        </p:nvCxnSpPr>
        <p:spPr>
          <a:xfrm>
            <a:off x="1782958" y="3912864"/>
            <a:ext cx="1166183" cy="726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41511-62CF-6D1E-71F3-D370D9465B00}"/>
              </a:ext>
            </a:extLst>
          </p:cNvPr>
          <p:cNvCxnSpPr>
            <a:cxnSpLocks/>
          </p:cNvCxnSpPr>
          <p:nvPr/>
        </p:nvCxnSpPr>
        <p:spPr>
          <a:xfrm flipV="1">
            <a:off x="1782958" y="2696264"/>
            <a:ext cx="0" cy="1216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B38A3-30EC-65C4-3D85-59E0BD014E0D}"/>
              </a:ext>
            </a:extLst>
          </p:cNvPr>
          <p:cNvGrpSpPr/>
          <p:nvPr/>
        </p:nvGrpSpPr>
        <p:grpSpPr>
          <a:xfrm>
            <a:off x="1682934" y="3818632"/>
            <a:ext cx="188465" cy="188464"/>
            <a:chOff x="6096009" y="1864501"/>
            <a:chExt cx="343816" cy="3438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6D20C9-DE08-D6BC-388F-AB7B07FFD170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1A46792-C030-723B-AD3C-D542C8B7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9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/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blipFill>
                <a:blip r:embed="rId9"/>
                <a:stretch>
                  <a:fillRect l="-24324" t="-18033" r="-7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/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blipFill>
                <a:blip r:embed="rId10"/>
                <a:stretch>
                  <a:fillRect l="-23684" t="-18033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2B0126D-C4CD-520D-29B6-E80F59DB77E5}"/>
              </a:ext>
            </a:extLst>
          </p:cNvPr>
          <p:cNvSpPr/>
          <p:nvPr/>
        </p:nvSpPr>
        <p:spPr>
          <a:xfrm>
            <a:off x="3932672" y="414079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E8DEF3-0137-5A1D-32B5-D219A8403DB9}"/>
              </a:ext>
            </a:extLst>
          </p:cNvPr>
          <p:cNvCxnSpPr>
            <a:cxnSpLocks/>
          </p:cNvCxnSpPr>
          <p:nvPr/>
        </p:nvCxnSpPr>
        <p:spPr>
          <a:xfrm flipV="1">
            <a:off x="4411606" y="753533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122431-CDD4-B021-8778-C9E2F9C4567C}"/>
              </a:ext>
            </a:extLst>
          </p:cNvPr>
          <p:cNvSpPr/>
          <p:nvPr/>
        </p:nvSpPr>
        <p:spPr>
          <a:xfrm>
            <a:off x="8334587" y="5448836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F27ADE-3D5C-95B7-9634-04A4E3E36B27}"/>
              </a:ext>
            </a:extLst>
          </p:cNvPr>
          <p:cNvCxnSpPr>
            <a:cxnSpLocks/>
          </p:cNvCxnSpPr>
          <p:nvPr/>
        </p:nvCxnSpPr>
        <p:spPr>
          <a:xfrm flipV="1">
            <a:off x="8796082" y="5741432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DB48E-9EE5-7FFC-D6C1-6BF2AEB32FDB}"/>
              </a:ext>
            </a:extLst>
          </p:cNvPr>
          <p:cNvCxnSpPr>
            <a:cxnSpLocks/>
          </p:cNvCxnSpPr>
          <p:nvPr/>
        </p:nvCxnSpPr>
        <p:spPr>
          <a:xfrm flipH="1">
            <a:off x="5633975" y="3769462"/>
            <a:ext cx="641860" cy="766637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/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blipFill>
                <a:blip r:embed="rId11"/>
                <a:stretch>
                  <a:fillRect l="-2564" t="-19672" r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/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/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blipFill>
                <a:blip r:embed="rId13"/>
                <a:stretch>
                  <a:fillRect l="-14706" t="-18033" r="-397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/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blipFill>
                <a:blip r:embed="rId14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6136098D-6A50-09C5-CFBE-A78721781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2" b="27407"/>
          <a:stretch/>
        </p:blipFill>
        <p:spPr>
          <a:xfrm>
            <a:off x="1215446" y="2465659"/>
            <a:ext cx="6889580" cy="3345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2550882" y="3380613"/>
                <a:ext cx="3568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82" y="3380613"/>
                <a:ext cx="356893" cy="307777"/>
              </a:xfrm>
              <a:prstGeom prst="rect">
                <a:avLst/>
              </a:prstGeom>
              <a:blipFill>
                <a:blip r:embed="rId3"/>
                <a:stretch>
                  <a:fillRect l="-18644" t="-26000" r="-3559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11552-A43C-2560-4279-BED6DBC87A91}"/>
                  </a:ext>
                </a:extLst>
              </p:cNvPr>
              <p:cNvSpPr txBox="1"/>
              <p:nvPr/>
            </p:nvSpPr>
            <p:spPr>
              <a:xfrm>
                <a:off x="4101407" y="1791969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11552-A43C-2560-4279-BED6DBC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07" y="1791969"/>
                <a:ext cx="350481" cy="307777"/>
              </a:xfrm>
              <a:prstGeom prst="rect">
                <a:avLst/>
              </a:prstGeom>
              <a:blipFill>
                <a:blip r:embed="rId4"/>
                <a:stretch>
                  <a:fillRect l="-21053" t="-26000" r="-3684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EBB7D-C082-9A76-5DF6-FF5F3E06EED9}"/>
                  </a:ext>
                </a:extLst>
              </p:cNvPr>
              <p:cNvSpPr txBox="1"/>
              <p:nvPr/>
            </p:nvSpPr>
            <p:spPr>
              <a:xfrm>
                <a:off x="5139713" y="1710135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EBB7D-C082-9A76-5DF6-FF5F3E06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13" y="1710135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14545" t="-26000" r="-4545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C59384-68FE-1CB4-33F4-963DFE58493B}"/>
                  </a:ext>
                </a:extLst>
              </p:cNvPr>
              <p:cNvSpPr txBox="1"/>
              <p:nvPr/>
            </p:nvSpPr>
            <p:spPr>
              <a:xfrm>
                <a:off x="2957375" y="2880051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C59384-68FE-1CB4-33F4-963DFE58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75" y="2880051"/>
                <a:ext cx="350481" cy="307777"/>
              </a:xfrm>
              <a:prstGeom prst="rect">
                <a:avLst/>
              </a:prstGeom>
              <a:blipFill>
                <a:blip r:embed="rId6"/>
                <a:stretch>
                  <a:fillRect l="-18966" t="-23529" r="-36207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8DEC8-79BB-F82A-F0F5-2E4B807B91F9}"/>
              </a:ext>
            </a:extLst>
          </p:cNvPr>
          <p:cNvCxnSpPr>
            <a:cxnSpLocks/>
          </p:cNvCxnSpPr>
          <p:nvPr/>
        </p:nvCxnSpPr>
        <p:spPr>
          <a:xfrm rot="18710357" flipV="1">
            <a:off x="4096497" y="1838700"/>
            <a:ext cx="1127478" cy="1287271"/>
          </a:xfrm>
          <a:prstGeom prst="straightConnector1">
            <a:avLst/>
          </a:prstGeom>
          <a:ln w="57150">
            <a:solidFill>
              <a:srgbClr val="A8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73249-0650-512E-0B1B-ED0158ED707A}"/>
              </a:ext>
            </a:extLst>
          </p:cNvPr>
          <p:cNvCxnSpPr>
            <a:cxnSpLocks/>
          </p:cNvCxnSpPr>
          <p:nvPr/>
        </p:nvCxnSpPr>
        <p:spPr>
          <a:xfrm rot="18710357" flipH="1" flipV="1">
            <a:off x="3204727" y="2677102"/>
            <a:ext cx="1290775" cy="140483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CEC5D-07E3-C417-38AA-D054D8D26175}"/>
                  </a:ext>
                </a:extLst>
              </p:cNvPr>
              <p:cNvSpPr txBox="1"/>
              <p:nvPr/>
            </p:nvSpPr>
            <p:spPr>
              <a:xfrm>
                <a:off x="4652311" y="1393507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CEC5D-07E3-C417-38AA-D054D8D2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11" y="1393507"/>
                <a:ext cx="344069" cy="307777"/>
              </a:xfrm>
              <a:prstGeom prst="rect">
                <a:avLst/>
              </a:prstGeom>
              <a:blipFill>
                <a:blip r:embed="rId7"/>
                <a:stretch>
                  <a:fillRect l="-19298" t="-26000" r="-3684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3799-4514-8AA2-0162-0F82C531093D}"/>
                  </a:ext>
                </a:extLst>
              </p:cNvPr>
              <p:cNvSpPr txBox="1"/>
              <p:nvPr/>
            </p:nvSpPr>
            <p:spPr>
              <a:xfrm>
                <a:off x="5627706" y="1922953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3799-4514-8AA2-0162-0F82C531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06" y="1922953"/>
                <a:ext cx="329641" cy="307777"/>
              </a:xfrm>
              <a:prstGeom prst="rect">
                <a:avLst/>
              </a:prstGeom>
              <a:blipFill>
                <a:blip r:embed="rId8"/>
                <a:stretch>
                  <a:fillRect l="-14815" t="-23529" r="-4629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F4F2B-3915-4C16-F85F-C2A7B681EA04}"/>
              </a:ext>
            </a:extLst>
          </p:cNvPr>
          <p:cNvCxnSpPr>
            <a:cxnSpLocks/>
          </p:cNvCxnSpPr>
          <p:nvPr/>
        </p:nvCxnSpPr>
        <p:spPr>
          <a:xfrm rot="18710357" flipV="1">
            <a:off x="4372961" y="2342734"/>
            <a:ext cx="1811663" cy="394863"/>
          </a:xfrm>
          <a:prstGeom prst="straightConnector1">
            <a:avLst/>
          </a:prstGeom>
          <a:ln w="57150">
            <a:solidFill>
              <a:srgbClr val="FF0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rot="18710357" flipV="1">
            <a:off x="4327689" y="2322016"/>
            <a:ext cx="1812641" cy="438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rot="18710357" flipV="1">
            <a:off x="4070331" y="1850982"/>
            <a:ext cx="1129542" cy="1349124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rot="18710357" flipH="1" flipV="1">
            <a:off x="3199910" y="2737115"/>
            <a:ext cx="1292120" cy="13473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 rot="18710357">
            <a:off x="4600423" y="3158559"/>
            <a:ext cx="293081" cy="293079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239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220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hat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Low</dc:creator>
  <cp:lastModifiedBy>Samuel Low</cp:lastModifiedBy>
  <cp:revision>15</cp:revision>
  <dcterms:created xsi:type="dcterms:W3CDTF">2024-04-09T23:25:47Z</dcterms:created>
  <dcterms:modified xsi:type="dcterms:W3CDTF">2024-04-22T06:10:04Z</dcterms:modified>
</cp:coreProperties>
</file>