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8" r:id="rId8"/>
    <p:sldId id="260" r:id="rId9"/>
    <p:sldId id="267" r:id="rId10"/>
    <p:sldId id="261" r:id="rId11"/>
    <p:sldId id="269" r:id="rId12"/>
    <p:sldId id="264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9D64-FBF0-45E9-7C11-FDB733969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46FA1-AEC9-F018-27B0-D49532F63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B1E6C-FDCB-E708-19D5-4761C88B3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3078-F776-F880-2411-5B87F2F5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6093F-D9EF-2094-A979-55BE9544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7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AFD3-B5A9-831F-2812-F66024BF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74C5C-7DE1-01BA-CE71-0A4D618D1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507B7-4F5F-218F-5B90-CCF5A628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4EC97-C0B6-4699-6C47-BEB08475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916FB-D90A-B7E8-603C-F49E5C1F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9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6355A-BD14-B172-55E2-DB2391450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AE683-6517-01B1-DA22-4A322B5D4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EB40E-FF69-D3DF-0B85-D5A3A3D0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F2080-3E2C-11A5-A825-F92F3E20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3A44-46E8-86B9-7F6F-2934E9EB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7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8A7F-CAB1-EBDA-0B18-5716CAEA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E8ED9-DAA7-0CA3-6CF1-FCA376B21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FC00F-FC62-5131-3007-035CE4A8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DA5AD-0856-6A14-05AE-2839DFCA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2B05E-2A87-5E63-8C8B-E3DC6B88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A017-069F-6B81-2E87-64D4FDFC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F9281-F531-7D1D-8A0B-F91BED40B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829DC-C683-3EEC-6ACD-BE8AF6FE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1224F-2A27-9114-7321-A7DA722C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35EA2-5B4D-C1C7-3717-035AA0EC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2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53CF-31B4-3732-3AF0-F0F05FE4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872F-CF6E-92EB-9CFA-FDFEBC4A5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E97E-670A-51B3-B8B6-E37904F1D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CA975-0709-EABF-2D75-111DE91F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5AF0D-78A1-8FFE-3043-62892B82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08C5C-F26D-84C5-DBCC-5142AE24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0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0274-BB04-7E62-0584-8CD41565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3E1DA-4EBC-2272-32B1-2376872F4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7D2F8-2B6D-565D-023F-76B3F4539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3CB8D-DE40-3CAD-3EA8-C49ECC72D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C4880-0D61-210F-BC77-06AC43D8E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6DFA8-D53D-254F-84A0-0FB91F90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8919D-96B8-1D10-136B-5DFA0BC1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09D79-315F-0F17-43D0-86DBA29F4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1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F98E-FB18-F35E-E2C3-0CC228E1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E8176-0F6D-3C90-41B9-6EE9126A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1CACA-25E0-F711-FFC8-19B2D9A9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3929D-70A1-30C0-B462-CB047E6F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5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05DB1-F0CA-83D1-D99E-3986F3FE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D4EBE-CF7D-0758-E4E7-39FA9B55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EE303-63E4-BBC9-C06A-40041ECF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7275-8677-2D85-2EF1-7A8BCA6B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7EF82-30FA-00A0-8B59-95AEE98FB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917DE-D53C-BBDF-DEEE-72D20E0DC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8ECC6-4FD6-5DA7-0733-D76FB6E8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89241-6BE5-8C13-3CB6-DDCB5F51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E1BBD-AFF2-0C2B-CED6-DBED3FA6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1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952D-77BB-34D3-2FEE-D4AC8266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3E372-7BFD-33EA-544B-40877AE1D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6CF44-67FE-A8A0-90E6-1ABE1CA6D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0CC43-F963-C443-D615-F49ADB010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A3943-5A15-A491-CD99-45562AAB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5C867-5BCF-7FDB-1219-FB60AC45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C4D235-D97F-B630-584A-243D66AB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BB48B-01B3-83A2-9512-4F59A455D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35B4C-B123-7056-B224-EE49ECC3A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2E457C-44E4-4138-A062-F5818B3711E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481CE-A8BF-8DC6-369F-2835B5F71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8CCD6-4134-5DCE-E2B0-03DCA27B4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88AFAB-6598-45EF-A0E9-BC17B580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7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F616-235C-DD8C-26D5-879BCFE75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AI Documentation, Capabilities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9EF81-BF77-BA28-7068-337EFD33D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 Miller</a:t>
            </a:r>
          </a:p>
        </p:txBody>
      </p:sp>
    </p:spTree>
    <p:extLst>
      <p:ext uri="{BB962C8B-B14F-4D97-AF65-F5344CB8AC3E}">
        <p14:creationId xmlns:p14="http://schemas.microsoft.com/office/powerpoint/2010/main" val="85555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A3F4-BC09-898B-7D41-3727977DA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Speech-to-Text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F181B83-7AE8-3878-28DE-F706F810D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62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234B-830E-1BCF-3B58-DD55E59B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F5410-0DB3-7906-CDBB-FAFF2FED1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01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2B2D-EB1E-E156-B908-074E70B2C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Moderation</a:t>
            </a:r>
          </a:p>
        </p:txBody>
      </p:sp>
    </p:spTree>
    <p:extLst>
      <p:ext uri="{BB962C8B-B14F-4D97-AF65-F5344CB8AC3E}">
        <p14:creationId xmlns:p14="http://schemas.microsoft.com/office/powerpoint/2010/main" val="3560599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225F-8230-AC6D-A11C-1D6EF5A0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CAAD1-2BB5-D813-8448-65D0B15CC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20189" cy="4351338"/>
          </a:xfrm>
        </p:spPr>
        <p:txBody>
          <a:bodyPr/>
          <a:lstStyle/>
          <a:p>
            <a:r>
              <a:rPr lang="en-US" dirty="0"/>
              <a:t>Automated content moderation</a:t>
            </a:r>
          </a:p>
          <a:p>
            <a:r>
              <a:rPr lang="en-US" dirty="0"/>
              <a:t>Endpoint: v1/moderations</a:t>
            </a:r>
          </a:p>
          <a:p>
            <a:r>
              <a:rPr lang="en-US" dirty="0"/>
              <a:t>Tip: use chunks of text &lt; 2k characters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C96B29-FF1C-A3AA-244F-08EDF1B62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537900"/>
              </p:ext>
            </p:extLst>
          </p:nvPr>
        </p:nvGraphicFramePr>
        <p:xfrm>
          <a:off x="4064000" y="1069340"/>
          <a:ext cx="81280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9612730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21067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42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Hate/threatening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Hate content that also includes violence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Harassment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 that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69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Harassment/threatening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Harassment that includes violence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4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Self-harm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6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Self-harm/intent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8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Self-harm/instructions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4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Sexual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713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Sexual/minors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Violence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831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Violence/graphics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32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109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F78E-84A0-7DD3-6CCC-A58F1371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Quickstart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075CB-A474-5DD8-4DC1-5E348AB1A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25271" cy="14003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0E66B2-4CF4-1A17-B006-13341BA9F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143" y="0"/>
            <a:ext cx="444543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DC381A-EC10-5ABC-0F4B-9A32A2F57DB4}"/>
              </a:ext>
            </a:extLst>
          </p:cNvPr>
          <p:cNvSpPr txBox="1"/>
          <p:nvPr/>
        </p:nvSpPr>
        <p:spPr>
          <a:xfrm>
            <a:off x="1191126" y="4162926"/>
            <a:ext cx="3729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flagged</a:t>
            </a:r>
          </a:p>
          <a:p>
            <a:r>
              <a:rPr lang="en-US" dirty="0"/>
              <a:t>categories</a:t>
            </a:r>
          </a:p>
          <a:p>
            <a:r>
              <a:rPr lang="en-US" dirty="0" err="1"/>
              <a:t>category_scores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5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692A-BD11-AECA-A9A6-3A0A4C5A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971BD-838F-A9C6-6CAF-D81868A71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1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2317-107E-3DA0-DEA2-3F06C565D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712F-5399-E734-F710-99AEBC5AC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Images API</a:t>
            </a:r>
          </a:p>
        </p:txBody>
      </p:sp>
    </p:spTree>
    <p:extLst>
      <p:ext uri="{BB962C8B-B14F-4D97-AF65-F5344CB8AC3E}">
        <p14:creationId xmlns:p14="http://schemas.microsoft.com/office/powerpoint/2010/main" val="352990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3C87-F0A8-03FB-30FB-B278698B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198A4-BC08-3306-4543-DA74CDA89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basic use cases</a:t>
            </a:r>
          </a:p>
          <a:p>
            <a:pPr lvl="1"/>
            <a:r>
              <a:rPr lang="en-US" dirty="0"/>
              <a:t>Creating images from text</a:t>
            </a:r>
          </a:p>
          <a:p>
            <a:pPr lvl="1"/>
            <a:r>
              <a:rPr lang="en-US" dirty="0"/>
              <a:t>Editing existing images from text</a:t>
            </a:r>
          </a:p>
          <a:p>
            <a:pPr lvl="1"/>
            <a:r>
              <a:rPr lang="en-US" dirty="0"/>
              <a:t>Varying existing image</a:t>
            </a:r>
          </a:p>
          <a:p>
            <a:r>
              <a:rPr lang="en-US" dirty="0"/>
              <a:t>DALLE 3 / DALLE 2</a:t>
            </a:r>
          </a:p>
        </p:txBody>
      </p:sp>
    </p:spTree>
    <p:extLst>
      <p:ext uri="{BB962C8B-B14F-4D97-AF65-F5344CB8AC3E}">
        <p14:creationId xmlns:p14="http://schemas.microsoft.com/office/powerpoint/2010/main" val="14820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35FA-6720-03EE-AA8D-86EB69F4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C2606-9C19-5016-9E4B-38DE1A3B8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generation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05E2C-34D7-556F-372D-A6DB6D4F6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524" y="1610185"/>
            <a:ext cx="304842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7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C7C7-A64D-7AE3-E2A3-C5E9F65DD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084DCB3-D0F8-E5CC-F84C-0643E76549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9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28B8-3B03-70B1-0375-4539CCD6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AC8C-F958-7225-16CC-69ECB0811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1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7674-909E-3AA4-871D-F4D2ADC294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Text-to-Speech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3F8C0C9-AACF-2820-4485-7D45E1CE8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6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AFE7-7978-3621-C642-502D8347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BF371-BEE9-2BAB-FC3B-C21DBB537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Audio API</a:t>
            </a:r>
          </a:p>
          <a:p>
            <a:r>
              <a:rPr lang="en-US" dirty="0"/>
              <a:t>TTS</a:t>
            </a:r>
          </a:p>
          <a:p>
            <a:r>
              <a:rPr lang="en-US" dirty="0"/>
              <a:t>6 voices</a:t>
            </a:r>
          </a:p>
          <a:p>
            <a:r>
              <a:rPr lang="en-US" dirty="0"/>
              <a:t>Output files include: mp3, opus, </a:t>
            </a:r>
            <a:r>
              <a:rPr lang="en-US" dirty="0" err="1"/>
              <a:t>aac</a:t>
            </a:r>
            <a:r>
              <a:rPr lang="en-US" dirty="0"/>
              <a:t>, </a:t>
            </a:r>
            <a:r>
              <a:rPr lang="en-US" dirty="0" err="1"/>
              <a:t>flac</a:t>
            </a:r>
            <a:r>
              <a:rPr lang="en-US" dirty="0"/>
              <a:t>, </a:t>
            </a:r>
            <a:r>
              <a:rPr lang="en-US" dirty="0" err="1"/>
              <a:t>pcm</a:t>
            </a:r>
            <a:r>
              <a:rPr lang="en-US" dirty="0"/>
              <a:t>, wav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5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129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Open AI Documentation, Capabilities Part 2</vt:lpstr>
      <vt:lpstr>Introduction</vt:lpstr>
      <vt:lpstr>Image Generation</vt:lpstr>
      <vt:lpstr>Introduction</vt:lpstr>
      <vt:lpstr>Image Generation</vt:lpstr>
      <vt:lpstr>Vision</vt:lpstr>
      <vt:lpstr>Introduction</vt:lpstr>
      <vt:lpstr>Text-to-Speech</vt:lpstr>
      <vt:lpstr>Introduction </vt:lpstr>
      <vt:lpstr>Speech-to-Text</vt:lpstr>
      <vt:lpstr>Introduction</vt:lpstr>
      <vt:lpstr>Moderation</vt:lpstr>
      <vt:lpstr>Overview</vt:lpstr>
      <vt:lpstr>Quickstart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AI Documentation, Capabilities Part 2</dc:title>
  <dc:creator>Miller, Sam</dc:creator>
  <cp:lastModifiedBy>Miller, Sam</cp:lastModifiedBy>
  <cp:revision>1</cp:revision>
  <dcterms:created xsi:type="dcterms:W3CDTF">2024-03-31T19:13:34Z</dcterms:created>
  <dcterms:modified xsi:type="dcterms:W3CDTF">2024-04-01T02:01:55Z</dcterms:modified>
</cp:coreProperties>
</file>