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70" r:id="rId7"/>
    <p:sldId id="271" r:id="rId8"/>
    <p:sldId id="272" r:id="rId9"/>
    <p:sldId id="259" r:id="rId10"/>
    <p:sldId id="268" r:id="rId11"/>
    <p:sldId id="273" r:id="rId12"/>
    <p:sldId id="278" r:id="rId13"/>
    <p:sldId id="274" r:id="rId14"/>
    <p:sldId id="280" r:id="rId15"/>
    <p:sldId id="260" r:id="rId16"/>
    <p:sldId id="267" r:id="rId17"/>
    <p:sldId id="276" r:id="rId18"/>
    <p:sldId id="277" r:id="rId19"/>
    <p:sldId id="279" r:id="rId20"/>
    <p:sldId id="261" r:id="rId21"/>
    <p:sldId id="269" r:id="rId22"/>
    <p:sldId id="275" r:id="rId23"/>
    <p:sldId id="264" r:id="rId24"/>
    <p:sldId id="262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18"/>
  </p:normalViewPr>
  <p:slideViewPr>
    <p:cSldViewPr snapToGrid="0">
      <p:cViewPr varScale="1">
        <p:scale>
          <a:sx n="116" d="100"/>
          <a:sy n="116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9D64-FBF0-45E9-7C11-FDB733969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46FA1-AEC9-F018-27B0-D49532F63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B1E6C-FDCB-E708-19D5-4761C88B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3078-F776-F880-2411-5B87F2F5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6093F-D9EF-2094-A979-55BE9544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7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AFD3-B5A9-831F-2812-F66024BF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74C5C-7DE1-01BA-CE71-0A4D618D1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07B7-4F5F-218F-5B90-CCF5A628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4EC97-C0B6-4699-6C47-BEB08475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16FB-D90A-B7E8-603C-F49E5C1F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9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6355A-BD14-B172-55E2-DB2391450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AE683-6517-01B1-DA22-4A322B5D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B40E-FF69-D3DF-0B85-D5A3A3D0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2080-3E2C-11A5-A825-F92F3E20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A44-46E8-86B9-7F6F-2934E9EB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7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8A7F-CAB1-EBDA-0B18-5716CAEA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8ED9-DAA7-0CA3-6CF1-FCA376B21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FC00F-FC62-5131-3007-035CE4A8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DA5AD-0856-6A14-05AE-2839DFCA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2B05E-2A87-5E63-8C8B-E3DC6B88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A017-069F-6B81-2E87-64D4FDFC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F9281-F531-7D1D-8A0B-F91BED40B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829DC-C683-3EEC-6ACD-BE8AF6FE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1224F-2A27-9114-7321-A7DA722C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35EA2-5B4D-C1C7-3717-035AA0EC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2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53CF-31B4-3732-3AF0-F0F05FE4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872F-CF6E-92EB-9CFA-FDFEBC4A5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E97E-670A-51B3-B8B6-E37904F1D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CA975-0709-EABF-2D75-111DE91F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5AF0D-78A1-8FFE-3043-62892B82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08C5C-F26D-84C5-DBCC-5142AE24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0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0274-BB04-7E62-0584-8CD41565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3E1DA-4EBC-2272-32B1-2376872F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7D2F8-2B6D-565D-023F-76B3F453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3CB8D-DE40-3CAD-3EA8-C49ECC72D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C4880-0D61-210F-BC77-06AC43D8E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6DFA8-D53D-254F-84A0-0FB91F90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8919D-96B8-1D10-136B-5DFA0BC1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09D79-315F-0F17-43D0-86DBA29F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1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F98E-FB18-F35E-E2C3-0CC228E1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E8176-0F6D-3C90-41B9-6EE9126A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1CACA-25E0-F711-FFC8-19B2D9A9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3929D-70A1-30C0-B462-CB047E6F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05DB1-F0CA-83D1-D99E-3986F3FE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D4EBE-CF7D-0758-E4E7-39FA9B55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EE303-63E4-BBC9-C06A-40041ECF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7275-8677-2D85-2EF1-7A8BCA6B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EF82-30FA-00A0-8B59-95AEE98FB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917DE-D53C-BBDF-DEEE-72D20E0DC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8ECC6-4FD6-5DA7-0733-D76FB6E8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89241-6BE5-8C13-3CB6-DDCB5F51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E1BBD-AFF2-0C2B-CED6-DBED3FA6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1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952D-77BB-34D3-2FEE-D4AC8266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3E372-7BFD-33EA-544B-40877AE1D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6CF44-67FE-A8A0-90E6-1ABE1CA6D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0CC43-F963-C443-D615-F49ADB01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A3943-5A15-A491-CD99-45562AAB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5C867-5BCF-7FDB-1219-FB60AC45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4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4D235-D97F-B630-584A-243D66AB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BB48B-01B3-83A2-9512-4F59A455D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35B4C-B123-7056-B224-EE49ECC3A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2E457C-44E4-4138-A062-F5818B3711EE}" type="datetimeFigureOut">
              <a:rPr lang="en-US" smtClean="0"/>
              <a:t>4/1/24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81CE-A8BF-8DC6-369F-2835B5F71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CCD6-4134-5DCE-E2B0-03DCA27B4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88AFAB-6598-45EF-A0E9-BC17B580C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7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docs/guides/text-to-speech/fab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F616-235C-DD8C-26D5-879BCFE75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AI Documentation, Capabilities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9EF81-BF77-BA28-7068-337EFD33D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Miller</a:t>
            </a:r>
          </a:p>
        </p:txBody>
      </p:sp>
    </p:spTree>
    <p:extLst>
      <p:ext uri="{BB962C8B-B14F-4D97-AF65-F5344CB8AC3E}">
        <p14:creationId xmlns:p14="http://schemas.microsoft.com/office/powerpoint/2010/main" val="85555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28B8-3B03-70B1-0375-4539CCD6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AC8C-F958-7225-16CC-69ECB081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an image as an input and answer questions about it </a:t>
            </a:r>
          </a:p>
          <a:p>
            <a:r>
              <a:rPr lang="en-US" dirty="0"/>
              <a:t>Available to all devs with GPT4 access through the Chat Completions API</a:t>
            </a:r>
          </a:p>
          <a:p>
            <a:r>
              <a:rPr lang="en-US" dirty="0"/>
              <a:t>Model: gpt-4-vision-preview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1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6D1E-C9B5-2B94-00C8-D44A009F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6B479-381F-7140-EE49-AEB3A2EB1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46079-3391-D97F-33C1-9D8DAC01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024" y="228600"/>
            <a:ext cx="64643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2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21EF-8DB3-FC50-F229-4135A2BD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Input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F539-6788-62F5-21E5-927B927FB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Base64 or URL input</a:t>
            </a:r>
          </a:p>
          <a:p>
            <a:r>
              <a:rPr lang="en-US" dirty="0"/>
              <a:t>Multiple image inputs</a:t>
            </a:r>
          </a:p>
          <a:p>
            <a:r>
              <a:rPr lang="en-US" dirty="0"/>
              <a:t>Image fidelity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E0CF5-DDD8-FB88-89BC-B0BF4324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217634"/>
            <a:ext cx="7772400" cy="32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1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3929-8A4C-A241-3DB4-FE2ABA64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F8C00-1E2C-F6B9-45AC-DC86262B7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Model is best at answering general questions about the image, not for specific locations</a:t>
            </a:r>
          </a:p>
          <a:p>
            <a:r>
              <a:rPr lang="en-US" dirty="0"/>
              <a:t>Medical images</a:t>
            </a:r>
          </a:p>
          <a:p>
            <a:r>
              <a:rPr lang="en-US" dirty="0"/>
              <a:t>Non-English</a:t>
            </a:r>
          </a:p>
          <a:p>
            <a:r>
              <a:rPr lang="en-US" dirty="0"/>
              <a:t>Small text</a:t>
            </a:r>
          </a:p>
          <a:p>
            <a:r>
              <a:rPr lang="en-US" dirty="0"/>
              <a:t>Rotation</a:t>
            </a:r>
          </a:p>
          <a:p>
            <a:r>
              <a:rPr lang="en-US" dirty="0" err="1"/>
              <a:t>Visujal</a:t>
            </a:r>
            <a:r>
              <a:rPr lang="en-US" dirty="0"/>
              <a:t> Elements</a:t>
            </a:r>
          </a:p>
          <a:p>
            <a:r>
              <a:rPr lang="en-US" dirty="0"/>
              <a:t>Spatial </a:t>
            </a:r>
            <a:r>
              <a:rPr lang="en-US" dirty="0" err="1"/>
              <a:t>Resaoning</a:t>
            </a:r>
            <a:endParaRPr lang="en-US" dirty="0"/>
          </a:p>
          <a:p>
            <a:r>
              <a:rPr lang="en-US" dirty="0"/>
              <a:t>Accuracy</a:t>
            </a:r>
          </a:p>
          <a:p>
            <a:r>
              <a:rPr lang="en-US" dirty="0" err="1"/>
              <a:t>Imageshape</a:t>
            </a:r>
            <a:endParaRPr lang="en-US" dirty="0"/>
          </a:p>
          <a:p>
            <a:r>
              <a:rPr lang="en-US" dirty="0"/>
              <a:t>Metadata </a:t>
            </a:r>
            <a:r>
              <a:rPr lang="en-US" dirty="0" err="1"/>
              <a:t>nd</a:t>
            </a:r>
            <a:r>
              <a:rPr lang="en-US" dirty="0"/>
              <a:t> resizing</a:t>
            </a:r>
          </a:p>
          <a:p>
            <a:r>
              <a:rPr lang="en-US" dirty="0"/>
              <a:t>Counting</a:t>
            </a:r>
          </a:p>
          <a:p>
            <a:r>
              <a:rPr lang="en-US" dirty="0"/>
              <a:t>CAPTCHAs</a:t>
            </a:r>
          </a:p>
        </p:txBody>
      </p:sp>
    </p:spTree>
    <p:extLst>
      <p:ext uri="{BB962C8B-B14F-4D97-AF65-F5344CB8AC3E}">
        <p14:creationId xmlns:p14="http://schemas.microsoft.com/office/powerpoint/2010/main" val="306653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679D-E83C-343A-7735-2D885B1E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43DB-FC55-26BF-0C51-7952B6A6D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9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7674-909E-3AA4-871D-F4D2ADC29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Text-to-Speech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3F8C0C9-AACF-2820-4485-7D45E1CE8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6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AFE7-7978-3621-C642-502D8347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BF371-BEE9-2BAB-FC3B-C21DBB53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API speech endpoint: v1/audio/speech</a:t>
            </a:r>
          </a:p>
          <a:p>
            <a:r>
              <a:rPr lang="en-US" dirty="0"/>
              <a:t>Models: TTS-1, TTS-1-HD</a:t>
            </a:r>
          </a:p>
          <a:p>
            <a:r>
              <a:rPr lang="en-US" dirty="0"/>
              <a:t>Use cases: Narration, audio in multiple languages, streaming real-time audio output</a:t>
            </a:r>
          </a:p>
          <a:p>
            <a:r>
              <a:rPr lang="en-US" dirty="0"/>
              <a:t>Output files include: mp3, opus, aac, flac, pcm, wav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55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0B1C-9288-A9A0-984D-A2D099ED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A710-8E38-99DB-9510-9DF7DF30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D77E3-5F8F-8052-2619-4D688925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79057"/>
            <a:ext cx="7772400" cy="269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4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2B4C-AF4A-029A-6A14-BB9464E6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5EE9-ADC2-0A6F-193E-50F4B7A7D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4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42A9-C991-F063-E2E9-68FD469E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Real-Time Audio Streaming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5FC245-4F10-5ACF-01E4-39AB1486E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1690688"/>
            <a:ext cx="965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9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692A-BD11-AECA-A9A6-3A0A4C5A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71BD-838F-A9C6-6CAF-D81868A71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Generation</a:t>
            </a:r>
          </a:p>
          <a:p>
            <a:r>
              <a:rPr lang="en-US" dirty="0"/>
              <a:t>Vision</a:t>
            </a:r>
          </a:p>
          <a:p>
            <a:r>
              <a:rPr lang="en-US" dirty="0"/>
              <a:t>Text to Speech</a:t>
            </a:r>
          </a:p>
          <a:p>
            <a:r>
              <a:rPr lang="en-US" dirty="0"/>
              <a:t>Speech to Text</a:t>
            </a:r>
          </a:p>
          <a:p>
            <a:r>
              <a:rPr lang="en-US" dirty="0"/>
              <a:t>Moderation</a:t>
            </a:r>
          </a:p>
          <a:p>
            <a:endParaRPr lang="en-US" dirty="0"/>
          </a:p>
          <a:p>
            <a:r>
              <a:rPr lang="en-US" dirty="0"/>
              <a:t>Base endpoint: https://api.openai.com/</a:t>
            </a:r>
          </a:p>
        </p:txBody>
      </p:sp>
    </p:spTree>
    <p:extLst>
      <p:ext uri="{BB962C8B-B14F-4D97-AF65-F5344CB8AC3E}">
        <p14:creationId xmlns:p14="http://schemas.microsoft.com/office/powerpoint/2010/main" val="2281618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A3F4-BC09-898B-7D41-3727977DA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Speech-to-Text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181B83-7AE8-3878-28DE-F706F810D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62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234B-830E-1BCF-3B58-DD55E59B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5410-0DB3-7906-CDBB-FAFF2FED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endpoints</a:t>
            </a:r>
          </a:p>
          <a:p>
            <a:pPr lvl="1"/>
            <a:r>
              <a:rPr lang="en-US" dirty="0"/>
              <a:t>Transcriptions: </a:t>
            </a:r>
          </a:p>
          <a:p>
            <a:pPr lvl="2"/>
            <a:r>
              <a:rPr lang="en-US" dirty="0"/>
              <a:t>Transcribe audio in whatever language</a:t>
            </a:r>
          </a:p>
          <a:p>
            <a:pPr lvl="1"/>
            <a:r>
              <a:rPr lang="en-US" dirty="0"/>
              <a:t>Translations: </a:t>
            </a:r>
          </a:p>
          <a:p>
            <a:pPr lvl="2"/>
            <a:r>
              <a:rPr lang="en-US" dirty="0"/>
              <a:t>Translate and transcribe audio into English</a:t>
            </a:r>
          </a:p>
          <a:p>
            <a:r>
              <a:rPr lang="en-US" dirty="0"/>
              <a:t>Based on Whisper model</a:t>
            </a:r>
          </a:p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File &lt; 25 MB</a:t>
            </a:r>
          </a:p>
          <a:p>
            <a:pPr lvl="1"/>
            <a:r>
              <a:rPr lang="en-US" dirty="0"/>
              <a:t>File type is mp3, mp4, mpeg, mpga, m4a, wav, or webm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01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2A33-79D8-322E-7D61-A54404FA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6CDDE5-25B8-068D-9558-EF3F08934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600" y="1690688"/>
            <a:ext cx="5740400" cy="259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0A9F62-31B2-2253-E849-661E8ACCC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690688"/>
            <a:ext cx="5778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54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2B2D-EB1E-E156-B908-074E70B2C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Moderation</a:t>
            </a:r>
          </a:p>
        </p:txBody>
      </p:sp>
    </p:spTree>
    <p:extLst>
      <p:ext uri="{BB962C8B-B14F-4D97-AF65-F5344CB8AC3E}">
        <p14:creationId xmlns:p14="http://schemas.microsoft.com/office/powerpoint/2010/main" val="3560599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225F-8230-AC6D-A11C-1D6EF5A0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AAD1-2BB5-D813-8448-65D0B15C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9261" cy="4351338"/>
          </a:xfrm>
        </p:spPr>
        <p:txBody>
          <a:bodyPr/>
          <a:lstStyle/>
          <a:p>
            <a:r>
              <a:rPr lang="en-US" dirty="0"/>
              <a:t>Automated content moderation</a:t>
            </a:r>
          </a:p>
          <a:p>
            <a:r>
              <a:rPr lang="en-US" dirty="0"/>
              <a:t>Endpoint: v1/moderations</a:t>
            </a:r>
          </a:p>
          <a:p>
            <a:r>
              <a:rPr lang="en-US" dirty="0"/>
              <a:t>Tip: use chunks of text &lt; 2k characters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C96B29-FF1C-A3AA-244F-08EDF1B62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0998"/>
              </p:ext>
            </p:extLst>
          </p:nvPr>
        </p:nvGraphicFramePr>
        <p:xfrm>
          <a:off x="8128000" y="261620"/>
          <a:ext cx="8128000" cy="633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961273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21067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42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Hate that targets specific demographics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Hate/threatening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Hate content that also includes violence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Harassment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Harassment that is directed towards anyone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9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Harassment/threatening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Harassment that also includes violence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4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Self-harm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 that promotes self-harm like suicide, cutting, etc..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6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Self-harm/intent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Self-harm content that also includes intent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8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Self-harm/instructions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Self-harm content that is encouraging and may include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4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13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Sexual/minors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Violence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3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Violence/graphics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32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109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F78E-84A0-7DD3-6CCC-A58F1371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075CB-A474-5DD8-4DC1-5E348AB1A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25271" cy="14003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0E66B2-4CF4-1A17-B006-13341BA9F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143" y="0"/>
            <a:ext cx="444543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DC381A-EC10-5ABC-0F4B-9A32A2F57DB4}"/>
              </a:ext>
            </a:extLst>
          </p:cNvPr>
          <p:cNvSpPr txBox="1"/>
          <p:nvPr/>
        </p:nvSpPr>
        <p:spPr>
          <a:xfrm>
            <a:off x="1191126" y="4162926"/>
            <a:ext cx="37297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flagged: does this content meet any of the criteria for moderation in categories?</a:t>
            </a:r>
          </a:p>
          <a:p>
            <a:r>
              <a:rPr lang="en-US" dirty="0"/>
              <a:t>categories: does this content fall into any of the aforementioned categories?</a:t>
            </a:r>
          </a:p>
          <a:p>
            <a:r>
              <a:rPr lang="en-US" dirty="0"/>
              <a:t>category_scores: category scores as predicted by the model (scaled 0-1)</a:t>
            </a:r>
          </a:p>
        </p:txBody>
      </p:sp>
    </p:spTree>
    <p:extLst>
      <p:ext uri="{BB962C8B-B14F-4D97-AF65-F5344CB8AC3E}">
        <p14:creationId xmlns:p14="http://schemas.microsoft.com/office/powerpoint/2010/main" val="192065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2317-107E-3DA0-DEA2-3F06C565D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712F-5399-E734-F710-99AEBC5AC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Images API</a:t>
            </a:r>
          </a:p>
        </p:txBody>
      </p:sp>
    </p:spTree>
    <p:extLst>
      <p:ext uri="{BB962C8B-B14F-4D97-AF65-F5344CB8AC3E}">
        <p14:creationId xmlns:p14="http://schemas.microsoft.com/office/powerpoint/2010/main" val="352990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3C87-F0A8-03FB-30FB-B278698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98A4-BC08-3306-4543-DA74CDA8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DALLE 3 / DALLE 2</a:t>
            </a:r>
          </a:p>
          <a:p>
            <a:r>
              <a:rPr lang="en-US" dirty="0"/>
              <a:t>3 basic use cases</a:t>
            </a:r>
          </a:p>
          <a:p>
            <a:pPr lvl="1"/>
            <a:r>
              <a:rPr lang="en-US" dirty="0"/>
              <a:t>Creating images from text (both models)</a:t>
            </a:r>
          </a:p>
          <a:p>
            <a:pPr lvl="1"/>
            <a:r>
              <a:rPr lang="en-US" dirty="0"/>
              <a:t>Editing existing images from text (DALLE 2)</a:t>
            </a:r>
          </a:p>
          <a:p>
            <a:pPr lvl="1"/>
            <a:r>
              <a:rPr lang="en-US" dirty="0"/>
              <a:t>Varying existing image (DALLE 2)</a:t>
            </a:r>
          </a:p>
        </p:txBody>
      </p:sp>
    </p:spTree>
    <p:extLst>
      <p:ext uri="{BB962C8B-B14F-4D97-AF65-F5344CB8AC3E}">
        <p14:creationId xmlns:p14="http://schemas.microsoft.com/office/powerpoint/2010/main" val="14820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35FA-6720-03EE-AA8D-86EB69F4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C2606-9C19-5016-9E4B-38DE1A3B8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0886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Endpoint: v1/images/generations</a:t>
            </a:r>
          </a:p>
          <a:p>
            <a:r>
              <a:rPr lang="en-US" dirty="0"/>
              <a:t>1024x1024, 1024x1792 or 1792x1024 pixels</a:t>
            </a:r>
          </a:p>
          <a:p>
            <a:r>
              <a:rPr lang="en-US" dirty="0"/>
              <a:t>Quality: “standard” or “hd”</a:t>
            </a:r>
          </a:p>
          <a:p>
            <a:r>
              <a:rPr lang="en-US" dirty="0"/>
              <a:t>Internal detail: prompts are automatically and unavoidably rewritten with DALLE3</a:t>
            </a:r>
          </a:p>
          <a:p>
            <a:pPr lvl="1"/>
            <a:r>
              <a:rPr lang="en-US" dirty="0"/>
              <a:t>Possible workaround includes I NEED to test how the tool works with extremely simple prompts. DO NOT add any detail, just use it AS-IS:</a:t>
            </a:r>
          </a:p>
          <a:p>
            <a:pPr lvl="1"/>
            <a:r>
              <a:rPr lang="en-US" dirty="0"/>
              <a:t>Rewritten prompt available in revised_prompt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05E2C-34D7-556F-372D-A6DB6D4F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278" y="4085928"/>
            <a:ext cx="2806861" cy="254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04556F-7EE5-1C23-C003-AC1661901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139" y="4085927"/>
            <a:ext cx="2806861" cy="254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A2BD11-D5A9-DAA9-0EB8-C77B4D18D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216" y="365125"/>
            <a:ext cx="3163846" cy="316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7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FA11-8418-495C-10EA-55518C3F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Editing (“Inpainting”)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2B12-6EE5-B15F-DA67-0709E139D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Endpoint: v1/images/edits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Image &amp;&amp; mask &lt; 4MB</a:t>
            </a:r>
          </a:p>
          <a:p>
            <a:pPr lvl="1"/>
            <a:r>
              <a:rPr lang="en-US" dirty="0"/>
              <a:t>Image &amp;&amp; mask need same dimensions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DBBDD-B5CA-A9C1-8737-1354FB628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62"/>
          <a:stretch/>
        </p:blipFill>
        <p:spPr>
          <a:xfrm>
            <a:off x="1178339" y="4001294"/>
            <a:ext cx="6415157" cy="2699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E34C3F-D605-4D3C-4183-1EED140E7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931" y="0"/>
            <a:ext cx="2262257" cy="2262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E266C0-E7BB-0FC8-2C36-BEDC78610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0931" y="2300839"/>
            <a:ext cx="2262257" cy="2262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DCC37C-ED4B-5F5D-9CC3-B5862338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6180" y="4601679"/>
            <a:ext cx="2262257" cy="2262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92BBDD-5AC0-A306-5160-C92A7953A96D}"/>
              </a:ext>
            </a:extLst>
          </p:cNvPr>
          <p:cNvSpPr txBox="1"/>
          <p:nvPr/>
        </p:nvSpPr>
        <p:spPr>
          <a:xfrm>
            <a:off x="8744778" y="1027906"/>
            <a:ext cx="1219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7440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8BD2-1228-F65F-A107-36A6999D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Variations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64AB48-EA2E-CE1A-CCBF-E9714D811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79509"/>
            <a:ext cx="5207000" cy="284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3C87C1-ECB9-FDEF-2954-7A1B2C392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074" y="2119600"/>
            <a:ext cx="2540000" cy="25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815A75-E4BC-277E-701F-D714A0687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778" y="2083157"/>
            <a:ext cx="2540000" cy="25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96A99E-911A-97C3-BB03-374F5723E570}"/>
              </a:ext>
            </a:extLst>
          </p:cNvPr>
          <p:cNvSpPr txBox="1"/>
          <p:nvPr/>
        </p:nvSpPr>
        <p:spPr>
          <a:xfrm>
            <a:off x="838200" y="2119600"/>
            <a:ext cx="4906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DALLE2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Same constrains as image editing</a:t>
            </a:r>
          </a:p>
        </p:txBody>
      </p:sp>
    </p:spTree>
    <p:extLst>
      <p:ext uri="{BB962C8B-B14F-4D97-AF65-F5344CB8AC3E}">
        <p14:creationId xmlns:p14="http://schemas.microsoft.com/office/powerpoint/2010/main" val="26894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72DB-3625-153E-1D80-6EFC4F8C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483B-1392-38B4-E3D0-E96F13A5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34" y="1588457"/>
            <a:ext cx="3315159" cy="7504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In-memory image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5954D-4437-5374-00F7-59DC72C7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65" y="2469198"/>
            <a:ext cx="4557311" cy="2644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33C8C3-6766-60C1-19EB-36A90597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843" y="1795557"/>
            <a:ext cx="3152023" cy="3641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52E1B-DC02-230B-6AC0-3A1DD93250AE}"/>
              </a:ext>
            </a:extLst>
          </p:cNvPr>
          <p:cNvSpPr txBox="1"/>
          <p:nvPr/>
        </p:nvSpPr>
        <p:spPr>
          <a:xfrm>
            <a:off x="5089710" y="1152095"/>
            <a:ext cx="361628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Image preprocessing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38DBE-77BB-6121-7282-64B38318033D}"/>
              </a:ext>
            </a:extLst>
          </p:cNvPr>
          <p:cNvSpPr txBox="1"/>
          <p:nvPr/>
        </p:nvSpPr>
        <p:spPr>
          <a:xfrm>
            <a:off x="3048918" y="3247088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79048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C7C7-A64D-7AE3-E2A3-C5E9F65DD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084DCB3-D0F8-E5CC-F84C-0643E7654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9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506</Words>
  <Application>Microsoft Macintosh PowerPoint</Application>
  <PresentationFormat>Widescreen</PresentationFormat>
  <Paragraphs>129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Open AI Documentation, Capabilities Part 2</vt:lpstr>
      <vt:lpstr>Introduction</vt:lpstr>
      <vt:lpstr>Image Generation</vt:lpstr>
      <vt:lpstr>Introduction</vt:lpstr>
      <vt:lpstr>Image Generation</vt:lpstr>
      <vt:lpstr>Image Editing (“Inpainting”)</vt:lpstr>
      <vt:lpstr>Image Variations</vt:lpstr>
      <vt:lpstr>Further Tips</vt:lpstr>
      <vt:lpstr>Vision</vt:lpstr>
      <vt:lpstr>Introduction</vt:lpstr>
      <vt:lpstr>Quick Start</vt:lpstr>
      <vt:lpstr>Image Input and Processing</vt:lpstr>
      <vt:lpstr>Limitations</vt:lpstr>
      <vt:lpstr>Image Costs</vt:lpstr>
      <vt:lpstr>Text-to-Speech</vt:lpstr>
      <vt:lpstr>Introduction </vt:lpstr>
      <vt:lpstr>Quick Start</vt:lpstr>
      <vt:lpstr>Voice options</vt:lpstr>
      <vt:lpstr>Use Case: Real-Time Audio Streaming</vt:lpstr>
      <vt:lpstr>Speech-to-Text</vt:lpstr>
      <vt:lpstr>Introduction</vt:lpstr>
      <vt:lpstr>Quick Start</vt:lpstr>
      <vt:lpstr>Moderation</vt:lpstr>
      <vt:lpstr>Overview</vt:lpstr>
      <vt:lpstr>Quick 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AI Documentation, Capabilities Part 2</dc:title>
  <dc:creator>Miller, Sam</dc:creator>
  <cp:lastModifiedBy>Miller, Sam</cp:lastModifiedBy>
  <cp:revision>5</cp:revision>
  <dcterms:created xsi:type="dcterms:W3CDTF">2024-03-31T19:13:34Z</dcterms:created>
  <dcterms:modified xsi:type="dcterms:W3CDTF">2024-04-01T17:48:49Z</dcterms:modified>
</cp:coreProperties>
</file>