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42F3-9F24-6F5E-8C38-30D42C4CA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 Threat Classification Using 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08C12-CF9C-6C87-D2DE-0AD60AD83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Detecting and Classifying Drone Threats Based on Path, Speed, Radio Frequency &amp; Image Processing</a:t>
            </a:r>
          </a:p>
          <a:p>
            <a:r>
              <a:rPr lang="en-US" dirty="0"/>
              <a:t>TEAM NO.- 7 TGG3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0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9440-531F-E8CB-4BAF-EA6072E3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14A8-3F35-5859-50AB-D2BEB4FF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Military &amp; Border Security</a:t>
            </a:r>
          </a:p>
          <a:p>
            <a:r>
              <a:rPr lang="en-IN" dirty="0"/>
              <a:t>Airport &amp; Critical Infrastructure Protection</a:t>
            </a:r>
          </a:p>
          <a:p>
            <a:r>
              <a:rPr lang="en-IN" dirty="0"/>
              <a:t>Public Event Surveillance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85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A217-E14A-0472-3C38-3DB96170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3152-5074-56F2-DC12-E2E7D062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Multimodal AI Fusion- Combines image classification and flight trajectory analysis for superior accuracy.</a:t>
            </a:r>
          </a:p>
          <a:p>
            <a:r>
              <a:rPr lang="en-IN" dirty="0" err="1"/>
              <a:t>Behavior</a:t>
            </a:r>
            <a:r>
              <a:rPr lang="en-IN" dirty="0"/>
              <a:t>-Based Threat Identification-Goes beyond detection—</a:t>
            </a:r>
            <a:r>
              <a:rPr lang="en-IN" dirty="0" err="1"/>
              <a:t>analyzes</a:t>
            </a:r>
            <a:r>
              <a:rPr lang="en-IN" dirty="0"/>
              <a:t> how the drone moves to assess intent.</a:t>
            </a:r>
          </a:p>
          <a:p>
            <a:r>
              <a:rPr lang="en-IN" dirty="0"/>
              <a:t> RF &amp; Visual Hybrid Classification-Uses RF signal patterns + AI image recognition to identify drone type</a:t>
            </a:r>
          </a:p>
          <a:p>
            <a:r>
              <a:rPr lang="en-IN" dirty="0"/>
              <a:t> Real-Time Threat </a:t>
            </a:r>
            <a:r>
              <a:rPr lang="en-IN" dirty="0" err="1"/>
              <a:t>AnalysisInstantly</a:t>
            </a:r>
            <a:r>
              <a:rPr lang="en-IN" dirty="0"/>
              <a:t> classifies drones as friendly, commercial, or hostile.</a:t>
            </a:r>
          </a:p>
          <a:p>
            <a:r>
              <a:rPr lang="en-IN" dirty="0"/>
              <a:t>Scalable for Large </a:t>
            </a:r>
            <a:r>
              <a:rPr lang="en-IN" dirty="0" err="1"/>
              <a:t>AreasDeployable</a:t>
            </a:r>
            <a:r>
              <a:rPr lang="en-IN" dirty="0"/>
              <a:t> in airports, military zones, and border security for wide-area protection.</a:t>
            </a:r>
          </a:p>
        </p:txBody>
      </p:sp>
    </p:spTree>
    <p:extLst>
      <p:ext uri="{BB962C8B-B14F-4D97-AF65-F5344CB8AC3E}">
        <p14:creationId xmlns:p14="http://schemas.microsoft.com/office/powerpoint/2010/main" val="93621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4164-D18A-DD40-DE57-CBD47C97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3AFD-50DB-70F9-1AE0-7E662A92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 driven drone classification model enhances security systems and provides over 92% accurate results.</a:t>
            </a:r>
          </a:p>
          <a:p>
            <a:r>
              <a:rPr lang="en-US" dirty="0"/>
              <a:t>Combining radio frequency, path, speed, and image processing creates a robust classification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16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4EFA1-F098-5568-2562-676441180714}"/>
              </a:ext>
            </a:extLst>
          </p:cNvPr>
          <p:cNvSpPr txBox="1"/>
          <p:nvPr/>
        </p:nvSpPr>
        <p:spPr>
          <a:xfrm>
            <a:off x="4167619" y="238741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188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8EB6-8F22-30F5-1D25-971EA6AA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386D-6D93-1DEC-8242-D8E21701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Drones are increasingly used for surveillance, delivery, and security.</a:t>
            </a:r>
          </a:p>
          <a:p>
            <a:r>
              <a:rPr lang="en-US" dirty="0"/>
              <a:t>However, unauthorized drones pose a security threat.</a:t>
            </a:r>
          </a:p>
          <a:p>
            <a:r>
              <a:rPr lang="en-US" dirty="0"/>
              <a:t>AI enables real-time drone classification and threat assessment.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8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C6E5-BEFB-0265-764E-9CF25F97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D906-65B6-31E3-C273-8C0DE623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Python: Core programming language for AI model execution and visualization.</a:t>
            </a:r>
          </a:p>
          <a:p>
            <a:r>
              <a:rPr lang="en-IN" dirty="0" err="1"/>
              <a:t>Streamlit</a:t>
            </a:r>
            <a:r>
              <a:rPr lang="en-IN" dirty="0"/>
              <a:t>: Interactive UI framework for seamless web-based detection and analysis.</a:t>
            </a:r>
          </a:p>
          <a:p>
            <a:r>
              <a:rPr lang="en-IN" dirty="0"/>
              <a:t>YOLOv8 (</a:t>
            </a:r>
            <a:r>
              <a:rPr lang="en-IN" dirty="0" err="1"/>
              <a:t>Ultralytics</a:t>
            </a:r>
            <a:r>
              <a:rPr lang="en-IN" dirty="0"/>
              <a:t>): State-of-the-art object detection model for identifying drones.</a:t>
            </a:r>
          </a:p>
          <a:p>
            <a:r>
              <a:rPr lang="en-IN" dirty="0"/>
              <a:t>Torch (</a:t>
            </a:r>
            <a:r>
              <a:rPr lang="en-IN" dirty="0" err="1"/>
              <a:t>PyTorch</a:t>
            </a:r>
            <a:r>
              <a:rPr lang="en-IN" dirty="0"/>
              <a:t>): Deep learning framework to power AI-based drone detection.</a:t>
            </a:r>
          </a:p>
          <a:p>
            <a:r>
              <a:rPr lang="en-IN" dirty="0"/>
              <a:t>OpenCV &amp; NumPy: Image processing and numerical computations for detection accuracy.</a:t>
            </a:r>
          </a:p>
        </p:txBody>
      </p:sp>
    </p:spTree>
    <p:extLst>
      <p:ext uri="{BB962C8B-B14F-4D97-AF65-F5344CB8AC3E}">
        <p14:creationId xmlns:p14="http://schemas.microsoft.com/office/powerpoint/2010/main" val="24878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8A8-C256-E3EE-D4F0-F3A2F497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Parameters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53EF-3C71-026C-BF82-95C6CAFD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Radio Frequency</a:t>
            </a:r>
          </a:p>
          <a:p>
            <a:r>
              <a:rPr lang="en-IN" dirty="0"/>
              <a:t>Path Travelled</a:t>
            </a:r>
          </a:p>
          <a:p>
            <a:r>
              <a:rPr lang="en-IN" dirty="0"/>
              <a:t>Speed analysis</a:t>
            </a:r>
          </a:p>
          <a:p>
            <a:r>
              <a:rPr lang="en-IN" dirty="0"/>
              <a:t>Image processing for drone recognition</a:t>
            </a:r>
          </a:p>
        </p:txBody>
      </p:sp>
    </p:spTree>
    <p:extLst>
      <p:ext uri="{BB962C8B-B14F-4D97-AF65-F5344CB8AC3E}">
        <p14:creationId xmlns:p14="http://schemas.microsoft.com/office/powerpoint/2010/main" val="23101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8630-98C2-73A8-DBCD-92FC2105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Radio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2568-48C0-A553-84A7-32CE0ABD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drones operate on specific frequency bands.</a:t>
            </a:r>
          </a:p>
          <a:p>
            <a:r>
              <a:rPr lang="en-US" dirty="0"/>
              <a:t>Consumer drones use 2.4 GHz and 5.8 GHz bands.</a:t>
            </a:r>
          </a:p>
          <a:p>
            <a:r>
              <a:rPr lang="en-US" dirty="0"/>
              <a:t>Military and industrial drones often operate on 433 MHz, 915 MHz, or X-band.</a:t>
            </a:r>
          </a:p>
          <a:p>
            <a:r>
              <a:rPr lang="en-US" dirty="0"/>
              <a:t>If an unknown signal is detected outside of normal ranges, it could indicate a rogue drone.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92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D90F-3A79-83F2-0AEE-9ECE78AD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Travelled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3867-6878-06CE-D610-483D2DD8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Drones follow specific movement patterns.</a:t>
            </a:r>
          </a:p>
          <a:p>
            <a:r>
              <a:rPr lang="en-US" dirty="0"/>
              <a:t>Tracking GPS data and movement vectors helps detect anomalies.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07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35F1-8DA9-A4B4-E25F-172B0AF5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Speed-Based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91F6-F471-4DC9-5784-36736A6F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drones have varying speed ranges.</a:t>
            </a:r>
          </a:p>
          <a:p>
            <a:r>
              <a:rPr lang="en-US" dirty="0"/>
              <a:t>AI can analyze speed fluctuations to identify potential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62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E87D-7968-ACFE-F314-DDEEDA1F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Processing for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ACA4-9183-54A1-4EE8-E434A3FF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YOLO v8 model, rf data set, details of drone path (velocity, coordinates in x, y and z axis) was used.</a:t>
            </a:r>
          </a:p>
        </p:txBody>
      </p:sp>
    </p:spTree>
    <p:extLst>
      <p:ext uri="{BB962C8B-B14F-4D97-AF65-F5344CB8AC3E}">
        <p14:creationId xmlns:p14="http://schemas.microsoft.com/office/powerpoint/2010/main" val="214526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807E-3CAF-FAD5-8A58-56661D7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B093-042D-992D-B2A0-08D965BE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inputs image, based on the image the object is classified as drone or not drone.</a:t>
            </a:r>
          </a:p>
          <a:p>
            <a:r>
              <a:rPr lang="en-IN" dirty="0"/>
              <a:t>Radio Frequency is given as input.</a:t>
            </a:r>
          </a:p>
          <a:p>
            <a:r>
              <a:rPr lang="en-IN" dirty="0"/>
              <a:t>The velocities in the 3 dimensions is entered.</a:t>
            </a:r>
          </a:p>
          <a:p>
            <a:r>
              <a:rPr lang="en-IN" dirty="0"/>
              <a:t>The system declares how likely the object is to be a drone, if it shows 0.5 it means it’s most probably a drone. It identifies if the drone is a threat or not and generates a 3D graph of path travelled by the drone.</a:t>
            </a:r>
          </a:p>
        </p:txBody>
      </p:sp>
    </p:spTree>
    <p:extLst>
      <p:ext uri="{BB962C8B-B14F-4D97-AF65-F5344CB8AC3E}">
        <p14:creationId xmlns:p14="http://schemas.microsoft.com/office/powerpoint/2010/main" val="3936428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472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Drone Threat Classification Using AI</vt:lpstr>
      <vt:lpstr>INTRODUCTION</vt:lpstr>
      <vt:lpstr>TECH STACK</vt:lpstr>
      <vt:lpstr>Key Parameters for Classification</vt:lpstr>
      <vt:lpstr>Radio Frequency</vt:lpstr>
      <vt:lpstr>Path Travelled Analysis</vt:lpstr>
      <vt:lpstr>Speed-Based Detection</vt:lpstr>
      <vt:lpstr>Image Processing for Identification</vt:lpstr>
      <vt:lpstr>System workflow</vt:lpstr>
      <vt:lpstr>Real world applications</vt:lpstr>
      <vt:lpstr>novelty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Arpita Supkar</dc:creator>
  <cp:lastModifiedBy>Arpita Supkar</cp:lastModifiedBy>
  <cp:revision>1</cp:revision>
  <dcterms:created xsi:type="dcterms:W3CDTF">2025-03-27T06:01:57Z</dcterms:created>
  <dcterms:modified xsi:type="dcterms:W3CDTF">2025-03-27T06:31:31Z</dcterms:modified>
</cp:coreProperties>
</file>