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>
      <p:cViewPr>
        <p:scale>
          <a:sx n="100" d="100"/>
          <a:sy n="100" d="100"/>
        </p:scale>
        <p:origin x="1680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2819400"/>
            <a:ext cx="1752600" cy="1564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2819399"/>
            <a:ext cx="1752600" cy="15648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1447800" y="1904999"/>
            <a:ext cx="48768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1447800" y="4384220"/>
            <a:ext cx="48768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8900" y="1524000"/>
            <a:ext cx="2400300" cy="766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1551389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  “ZIP_CODE”: 60606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28900" y="4773211"/>
            <a:ext cx="2400300" cy="766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480060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  “TEMP”: 77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2438400"/>
            <a:ext cx="1447800" cy="190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790700"/>
            <a:ext cx="3276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Longitude: 87.6351</a:t>
            </a:r>
            <a:r>
              <a:rPr lang="en-US" baseline="30000" dirty="0" smtClean="0"/>
              <a:t>o</a:t>
            </a:r>
            <a:r>
              <a:rPr lang="en-US" dirty="0" smtClean="0"/>
              <a:t>W</a:t>
            </a:r>
          </a:p>
          <a:p>
            <a:pPr algn="ctr"/>
            <a:r>
              <a:rPr lang="en-US" dirty="0" smtClean="0"/>
              <a:t>Start Latitude: 41.8863</a:t>
            </a:r>
            <a:r>
              <a:rPr lang="en-US" baseline="30000" dirty="0" smtClean="0"/>
              <a:t>o</a:t>
            </a:r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End Longitude: 87.6475</a:t>
            </a:r>
            <a:r>
              <a:rPr lang="en-US" baseline="30000" dirty="0" smtClean="0"/>
              <a:t>o</a:t>
            </a:r>
            <a:r>
              <a:rPr lang="en-US" dirty="0" smtClean="0"/>
              <a:t>W</a:t>
            </a:r>
            <a:endParaRPr lang="en-US" dirty="0"/>
          </a:p>
          <a:p>
            <a:pPr algn="ctr"/>
            <a:r>
              <a:rPr lang="en-US" dirty="0" smtClean="0"/>
              <a:t>End Latitude: 41.8693</a:t>
            </a:r>
            <a:r>
              <a:rPr lang="en-US" baseline="30000" dirty="0" smtClean="0"/>
              <a:t>o</a:t>
            </a:r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248400" y="2409825"/>
            <a:ext cx="1447800" cy="190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UBER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10325" y="140970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Supplemental data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400800" y="464820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model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5" idx="0"/>
          </p:cNvCxnSpPr>
          <p:nvPr/>
        </p:nvCxnSpPr>
        <p:spPr>
          <a:xfrm flipH="1">
            <a:off x="6972300" y="2171700"/>
            <a:ext cx="314325" cy="2381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15" idx="2"/>
          </p:cNvCxnSpPr>
          <p:nvPr/>
        </p:nvCxnSpPr>
        <p:spPr>
          <a:xfrm flipH="1" flipV="1">
            <a:off x="6972300" y="4314825"/>
            <a:ext cx="304800" cy="3333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3" idx="1"/>
          </p:cNvCxnSpPr>
          <p:nvPr/>
        </p:nvCxnSpPr>
        <p:spPr>
          <a:xfrm flipV="1">
            <a:off x="2133600" y="2438400"/>
            <a:ext cx="533400" cy="952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5" idx="1"/>
          </p:cNvCxnSpPr>
          <p:nvPr/>
        </p:nvCxnSpPr>
        <p:spPr>
          <a:xfrm>
            <a:off x="5943600" y="2438400"/>
            <a:ext cx="304800" cy="9239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  <a:endCxn id="27" idx="3"/>
          </p:cNvCxnSpPr>
          <p:nvPr/>
        </p:nvCxnSpPr>
        <p:spPr>
          <a:xfrm flipH="1">
            <a:off x="5381625" y="3362325"/>
            <a:ext cx="866775" cy="952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228975" y="3667125"/>
            <a:ext cx="215265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Uber Pool: $12.21</a:t>
            </a:r>
          </a:p>
          <a:p>
            <a:pPr algn="ctr"/>
            <a:r>
              <a:rPr lang="en-US" dirty="0" err="1" smtClean="0"/>
              <a:t>UberX</a:t>
            </a:r>
            <a:r>
              <a:rPr lang="en-US" dirty="0" smtClean="0"/>
              <a:t>: $18.22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1"/>
            <a:endCxn id="2" idx="3"/>
          </p:cNvCxnSpPr>
          <p:nvPr/>
        </p:nvCxnSpPr>
        <p:spPr>
          <a:xfrm flipH="1" flipV="1">
            <a:off x="2133600" y="3390900"/>
            <a:ext cx="1095375" cy="9239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8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rved Down Arrow 28"/>
          <p:cNvSpPr/>
          <p:nvPr/>
        </p:nvSpPr>
        <p:spPr>
          <a:xfrm rot="20916806">
            <a:off x="1383891" y="1430433"/>
            <a:ext cx="4898654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2819400"/>
            <a:ext cx="1752600" cy="1564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1905001"/>
            <a:ext cx="2438401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Raw Data</a:t>
            </a:r>
            <a:endParaRPr lang="en-US" dirty="0"/>
          </a:p>
        </p:txBody>
      </p:sp>
      <p:sp>
        <p:nvSpPr>
          <p:cNvPr id="21" name="Curved Down Arrow 20"/>
          <p:cNvSpPr/>
          <p:nvPr/>
        </p:nvSpPr>
        <p:spPr>
          <a:xfrm rot="11528843">
            <a:off x="1337011" y="4770069"/>
            <a:ext cx="48768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29200" y="2801710"/>
            <a:ext cx="2438401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Preprocess Raw Data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5029200" y="3698419"/>
            <a:ext cx="2438401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Make Predictions</a:t>
            </a:r>
            <a:endParaRPr lang="en-US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5029200" y="4595128"/>
            <a:ext cx="2438401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Package Output</a:t>
            </a:r>
            <a:endParaRPr lang="en-US" sz="1600" dirty="0"/>
          </a:p>
        </p:txBody>
      </p:sp>
      <p:sp>
        <p:nvSpPr>
          <p:cNvPr id="4" name="Left Brace 3"/>
          <p:cNvSpPr/>
          <p:nvPr/>
        </p:nvSpPr>
        <p:spPr>
          <a:xfrm>
            <a:off x="4533900" y="1911125"/>
            <a:ext cx="381000" cy="3375927"/>
          </a:xfrm>
          <a:prstGeom prst="lef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20187" y="3408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8" name="Straight Arrow Connector 7"/>
          <p:cNvCxnSpPr>
            <a:stCxn id="17" idx="2"/>
            <a:endCxn id="31" idx="0"/>
          </p:cNvCxnSpPr>
          <p:nvPr/>
        </p:nvCxnSpPr>
        <p:spPr>
          <a:xfrm>
            <a:off x="6248401" y="2590801"/>
            <a:ext cx="0" cy="210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55422" y="3469242"/>
            <a:ext cx="0" cy="210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96026" y="4384219"/>
            <a:ext cx="0" cy="210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8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</TotalTime>
  <Words>60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Company>Crowe Horwath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Stepusin, Elliott</dc:creator>
  <cp:lastModifiedBy>Stepusin, Elliott</cp:lastModifiedBy>
  <cp:revision>7</cp:revision>
  <dcterms:created xsi:type="dcterms:W3CDTF">2018-06-07T00:20:09Z</dcterms:created>
  <dcterms:modified xsi:type="dcterms:W3CDTF">2018-06-07T02:20:56Z</dcterms:modified>
</cp:coreProperties>
</file>