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>
      <p:cViewPr varScale="1">
        <p:scale>
          <a:sx n="120" d="100"/>
          <a:sy n="120" d="100"/>
        </p:scale>
        <p:origin x="11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5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Crowe Horwath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Stepusin, Elliott</dc:creator>
  <cp:lastModifiedBy>Stepusin, Elliott</cp:lastModifiedBy>
  <cp:revision>8</cp:revision>
  <dcterms:created xsi:type="dcterms:W3CDTF">2018-06-07T00:20:09Z</dcterms:created>
  <dcterms:modified xsi:type="dcterms:W3CDTF">2018-06-12T00:05:27Z</dcterms:modified>
</cp:coreProperties>
</file>