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01" r:id="rId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4"/>
      <p:bold r:id="rId5"/>
    </p:embeddedFont>
    <p:embeddedFont>
      <p:font typeface="叶根友行书(繁)08" panose="020B0604020202020204" charset="-122"/>
      <p:regular r:id="rId6"/>
    </p:embeddedFont>
    <p:embeddedFont>
      <p:font typeface="方正兰亭粗黑_GBK" panose="020B0604020202020204" charset="-122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3A"/>
    <a:srgbClr val="1A3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5" autoAdjust="0"/>
    <p:restoredTop sz="94737"/>
  </p:normalViewPr>
  <p:slideViewPr>
    <p:cSldViewPr snapToGrid="0">
      <p:cViewPr varScale="1">
        <p:scale>
          <a:sx n="95" d="100"/>
          <a:sy n="95" d="100"/>
        </p:scale>
        <p:origin x="1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1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7" r:id="rId17"/>
    <p:sldLayoutId id="2147483668" r:id="rId18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30351"/>
            <a:ext cx="9144000" cy="27131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2" y="275101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03" y="200119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28634" y="2639303"/>
            <a:ext cx="3131126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叶根友行书(繁)08" panose="02010601030101010101" charset="-122"/>
                <a:ea typeface="叶根友行书(繁)08" panose="02010601030101010101" charset="-122"/>
              </a:rPr>
              <a:t>中国人民大学    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964" y="3226042"/>
            <a:ext cx="8672195" cy="107719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政治学数据分析与编程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语言和数据可视化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664" y="4319589"/>
            <a:ext cx="333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胡悦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清华大学政治学系副教授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051" name="组合 1"/>
          <p:cNvGrpSpPr/>
          <p:nvPr/>
        </p:nvGrpSpPr>
        <p:grpSpPr bwMode="auto">
          <a:xfrm>
            <a:off x="4116070" y="647700"/>
            <a:ext cx="1322070" cy="1322705"/>
            <a:chOff x="4866687" y="2199686"/>
            <a:chExt cx="2458629" cy="2458629"/>
          </a:xfrm>
        </p:grpSpPr>
        <p:grpSp>
          <p:nvGrpSpPr>
            <p:cNvPr id="74" name="组合 73"/>
            <p:cNvGrpSpPr/>
            <p:nvPr/>
          </p:nvGrpSpPr>
          <p:grpSpPr>
            <a:xfrm>
              <a:off x="4866687" y="2199686"/>
              <a:ext cx="2458629" cy="245862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5" name="同心圆 7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7356" name="Group 277"/>
            <p:cNvGrpSpPr>
              <a:grpSpLocks noChangeAspect="1"/>
            </p:cNvGrpSpPr>
            <p:nvPr/>
          </p:nvGrpSpPr>
          <p:grpSpPr bwMode="auto">
            <a:xfrm>
              <a:off x="5112915" y="2449298"/>
              <a:ext cx="1966171" cy="1959404"/>
              <a:chOff x="3424" y="1741"/>
              <a:chExt cx="835" cy="832"/>
            </a:xfrm>
            <a:solidFill>
              <a:srgbClr val="B01F41"/>
            </a:solidFill>
          </p:grpSpPr>
          <p:sp>
            <p:nvSpPr>
              <p:cNvPr id="7359" name="Freeform 278"/>
              <p:cNvSpPr>
                <a:spLocks noEditPoints="1"/>
              </p:cNvSpPr>
              <p:nvPr/>
            </p:nvSpPr>
            <p:spPr bwMode="auto">
              <a:xfrm>
                <a:off x="3424" y="1741"/>
                <a:ext cx="835" cy="832"/>
              </a:xfrm>
              <a:custGeom>
                <a:avLst/>
                <a:gdLst>
                  <a:gd name="T0" fmla="*/ 0 w 310"/>
                  <a:gd name="T1" fmla="*/ 154 h 309"/>
                  <a:gd name="T2" fmla="*/ 155 w 310"/>
                  <a:gd name="T3" fmla="*/ 0 h 309"/>
                  <a:gd name="T4" fmla="*/ 155 w 310"/>
                  <a:gd name="T5" fmla="*/ 0 h 309"/>
                  <a:gd name="T6" fmla="*/ 310 w 310"/>
                  <a:gd name="T7" fmla="*/ 154 h 309"/>
                  <a:gd name="T8" fmla="*/ 310 w 310"/>
                  <a:gd name="T9" fmla="*/ 154 h 309"/>
                  <a:gd name="T10" fmla="*/ 155 w 310"/>
                  <a:gd name="T11" fmla="*/ 309 h 309"/>
                  <a:gd name="T12" fmla="*/ 155 w 310"/>
                  <a:gd name="T13" fmla="*/ 309 h 309"/>
                  <a:gd name="T14" fmla="*/ 0 w 310"/>
                  <a:gd name="T15" fmla="*/ 154 h 309"/>
                  <a:gd name="T16" fmla="*/ 48 w 310"/>
                  <a:gd name="T17" fmla="*/ 48 h 309"/>
                  <a:gd name="T18" fmla="*/ 4 w 310"/>
                  <a:gd name="T19" fmla="*/ 154 h 309"/>
                  <a:gd name="T20" fmla="*/ 4 w 310"/>
                  <a:gd name="T21" fmla="*/ 154 h 309"/>
                  <a:gd name="T22" fmla="*/ 48 w 310"/>
                  <a:gd name="T23" fmla="*/ 261 h 309"/>
                  <a:gd name="T24" fmla="*/ 48 w 310"/>
                  <a:gd name="T25" fmla="*/ 261 h 309"/>
                  <a:gd name="T26" fmla="*/ 155 w 310"/>
                  <a:gd name="T27" fmla="*/ 305 h 309"/>
                  <a:gd name="T28" fmla="*/ 155 w 310"/>
                  <a:gd name="T29" fmla="*/ 305 h 309"/>
                  <a:gd name="T30" fmla="*/ 262 w 310"/>
                  <a:gd name="T31" fmla="*/ 261 h 309"/>
                  <a:gd name="T32" fmla="*/ 262 w 310"/>
                  <a:gd name="T33" fmla="*/ 261 h 309"/>
                  <a:gd name="T34" fmla="*/ 306 w 310"/>
                  <a:gd name="T35" fmla="*/ 154 h 309"/>
                  <a:gd name="T36" fmla="*/ 306 w 310"/>
                  <a:gd name="T37" fmla="*/ 154 h 309"/>
                  <a:gd name="T38" fmla="*/ 262 w 310"/>
                  <a:gd name="T39" fmla="*/ 48 h 309"/>
                  <a:gd name="T40" fmla="*/ 262 w 310"/>
                  <a:gd name="T41" fmla="*/ 48 h 309"/>
                  <a:gd name="T42" fmla="*/ 155 w 310"/>
                  <a:gd name="T43" fmla="*/ 4 h 309"/>
                  <a:gd name="T44" fmla="*/ 155 w 310"/>
                  <a:gd name="T45" fmla="*/ 4 h 309"/>
                  <a:gd name="T46" fmla="*/ 48 w 310"/>
                  <a:gd name="T47" fmla="*/ 48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0" h="309">
                    <a:moveTo>
                      <a:pt x="0" y="154"/>
                    </a:moveTo>
                    <a:cubicBezTo>
                      <a:pt x="0" y="69"/>
                      <a:pt x="70" y="0"/>
                      <a:pt x="155" y="0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241" y="0"/>
                      <a:pt x="310" y="69"/>
                      <a:pt x="310" y="154"/>
                    </a:cubicBezTo>
                    <a:cubicBezTo>
                      <a:pt x="310" y="154"/>
                      <a:pt x="310" y="154"/>
                      <a:pt x="310" y="154"/>
                    </a:cubicBezTo>
                    <a:cubicBezTo>
                      <a:pt x="310" y="240"/>
                      <a:pt x="241" y="309"/>
                      <a:pt x="155" y="309"/>
                    </a:cubicBezTo>
                    <a:cubicBezTo>
                      <a:pt x="155" y="309"/>
                      <a:pt x="155" y="309"/>
                      <a:pt x="155" y="309"/>
                    </a:cubicBezTo>
                    <a:cubicBezTo>
                      <a:pt x="70" y="309"/>
                      <a:pt x="0" y="240"/>
                      <a:pt x="0" y="154"/>
                    </a:cubicBezTo>
                    <a:close/>
                    <a:moveTo>
                      <a:pt x="48" y="48"/>
                    </a:moveTo>
                    <a:cubicBezTo>
                      <a:pt x="21" y="75"/>
                      <a:pt x="4" y="113"/>
                      <a:pt x="4" y="154"/>
                    </a:cubicBezTo>
                    <a:cubicBezTo>
                      <a:pt x="4" y="154"/>
                      <a:pt x="4" y="154"/>
                      <a:pt x="4" y="154"/>
                    </a:cubicBezTo>
                    <a:cubicBezTo>
                      <a:pt x="4" y="196"/>
                      <a:pt x="21" y="234"/>
                      <a:pt x="48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76" y="288"/>
                      <a:pt x="113" y="305"/>
                      <a:pt x="155" y="305"/>
                    </a:cubicBezTo>
                    <a:cubicBezTo>
                      <a:pt x="155" y="305"/>
                      <a:pt x="155" y="305"/>
                      <a:pt x="155" y="305"/>
                    </a:cubicBezTo>
                    <a:cubicBezTo>
                      <a:pt x="197" y="305"/>
                      <a:pt x="234" y="288"/>
                      <a:pt x="262" y="261"/>
                    </a:cubicBezTo>
                    <a:cubicBezTo>
                      <a:pt x="262" y="261"/>
                      <a:pt x="262" y="261"/>
                      <a:pt x="262" y="261"/>
                    </a:cubicBezTo>
                    <a:cubicBezTo>
                      <a:pt x="289" y="234"/>
                      <a:pt x="306" y="196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cubicBezTo>
                      <a:pt x="306" y="113"/>
                      <a:pt x="289" y="75"/>
                      <a:pt x="262" y="48"/>
                    </a:cubicBezTo>
                    <a:cubicBezTo>
                      <a:pt x="262" y="48"/>
                      <a:pt x="262" y="48"/>
                      <a:pt x="262" y="48"/>
                    </a:cubicBezTo>
                    <a:cubicBezTo>
                      <a:pt x="234" y="20"/>
                      <a:pt x="197" y="4"/>
                      <a:pt x="155" y="4"/>
                    </a:cubicBezTo>
                    <a:cubicBezTo>
                      <a:pt x="155" y="4"/>
                      <a:pt x="155" y="4"/>
                      <a:pt x="155" y="4"/>
                    </a:cubicBezTo>
                    <a:cubicBezTo>
                      <a:pt x="113" y="4"/>
                      <a:pt x="76" y="20"/>
                      <a:pt x="4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" name="Freeform 279"/>
              <p:cNvSpPr>
                <a:spLocks noEditPoints="1"/>
              </p:cNvSpPr>
              <p:nvPr/>
            </p:nvSpPr>
            <p:spPr bwMode="auto">
              <a:xfrm>
                <a:off x="3443" y="1757"/>
                <a:ext cx="797" cy="797"/>
              </a:xfrm>
              <a:custGeom>
                <a:avLst/>
                <a:gdLst>
                  <a:gd name="T0" fmla="*/ 0 w 296"/>
                  <a:gd name="T1" fmla="*/ 148 h 296"/>
                  <a:gd name="T2" fmla="*/ 148 w 296"/>
                  <a:gd name="T3" fmla="*/ 0 h 296"/>
                  <a:gd name="T4" fmla="*/ 148 w 296"/>
                  <a:gd name="T5" fmla="*/ 0 h 296"/>
                  <a:gd name="T6" fmla="*/ 296 w 296"/>
                  <a:gd name="T7" fmla="*/ 148 h 296"/>
                  <a:gd name="T8" fmla="*/ 296 w 296"/>
                  <a:gd name="T9" fmla="*/ 148 h 296"/>
                  <a:gd name="T10" fmla="*/ 148 w 296"/>
                  <a:gd name="T11" fmla="*/ 296 h 296"/>
                  <a:gd name="T12" fmla="*/ 148 w 296"/>
                  <a:gd name="T13" fmla="*/ 296 h 296"/>
                  <a:gd name="T14" fmla="*/ 0 w 296"/>
                  <a:gd name="T15" fmla="*/ 148 h 296"/>
                  <a:gd name="T16" fmla="*/ 45 w 296"/>
                  <a:gd name="T17" fmla="*/ 46 h 296"/>
                  <a:gd name="T18" fmla="*/ 3 w 296"/>
                  <a:gd name="T19" fmla="*/ 148 h 296"/>
                  <a:gd name="T20" fmla="*/ 3 w 296"/>
                  <a:gd name="T21" fmla="*/ 148 h 296"/>
                  <a:gd name="T22" fmla="*/ 45 w 296"/>
                  <a:gd name="T23" fmla="*/ 251 h 296"/>
                  <a:gd name="T24" fmla="*/ 45 w 296"/>
                  <a:gd name="T25" fmla="*/ 251 h 296"/>
                  <a:gd name="T26" fmla="*/ 148 w 296"/>
                  <a:gd name="T27" fmla="*/ 294 h 296"/>
                  <a:gd name="T28" fmla="*/ 148 w 296"/>
                  <a:gd name="T29" fmla="*/ 294 h 296"/>
                  <a:gd name="T30" fmla="*/ 251 w 296"/>
                  <a:gd name="T31" fmla="*/ 251 h 296"/>
                  <a:gd name="T32" fmla="*/ 251 w 296"/>
                  <a:gd name="T33" fmla="*/ 251 h 296"/>
                  <a:gd name="T34" fmla="*/ 293 w 296"/>
                  <a:gd name="T35" fmla="*/ 148 h 296"/>
                  <a:gd name="T36" fmla="*/ 293 w 296"/>
                  <a:gd name="T37" fmla="*/ 148 h 296"/>
                  <a:gd name="T38" fmla="*/ 251 w 296"/>
                  <a:gd name="T39" fmla="*/ 46 h 296"/>
                  <a:gd name="T40" fmla="*/ 251 w 296"/>
                  <a:gd name="T41" fmla="*/ 46 h 296"/>
                  <a:gd name="T42" fmla="*/ 148 w 296"/>
                  <a:gd name="T43" fmla="*/ 3 h 296"/>
                  <a:gd name="T44" fmla="*/ 148 w 296"/>
                  <a:gd name="T45" fmla="*/ 3 h 296"/>
                  <a:gd name="T46" fmla="*/ 45 w 296"/>
                  <a:gd name="T47" fmla="*/ 4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96">
                    <a:moveTo>
                      <a:pt x="0" y="148"/>
                    </a:moveTo>
                    <a:cubicBezTo>
                      <a:pt x="0" y="67"/>
                      <a:pt x="66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30" y="0"/>
                      <a:pt x="296" y="67"/>
                      <a:pt x="296" y="148"/>
                    </a:cubicBezTo>
                    <a:cubicBezTo>
                      <a:pt x="296" y="148"/>
                      <a:pt x="296" y="148"/>
                      <a:pt x="296" y="148"/>
                    </a:cubicBezTo>
                    <a:cubicBezTo>
                      <a:pt x="296" y="230"/>
                      <a:pt x="230" y="296"/>
                      <a:pt x="148" y="296"/>
                    </a:cubicBezTo>
                    <a:cubicBezTo>
                      <a:pt x="148" y="296"/>
                      <a:pt x="148" y="296"/>
                      <a:pt x="148" y="296"/>
                    </a:cubicBezTo>
                    <a:cubicBezTo>
                      <a:pt x="66" y="296"/>
                      <a:pt x="0" y="230"/>
                      <a:pt x="0" y="148"/>
                    </a:cubicBezTo>
                    <a:close/>
                    <a:moveTo>
                      <a:pt x="45" y="46"/>
                    </a:moveTo>
                    <a:cubicBezTo>
                      <a:pt x="19" y="72"/>
                      <a:pt x="3" y="108"/>
                      <a:pt x="3" y="148"/>
                    </a:cubicBezTo>
                    <a:cubicBezTo>
                      <a:pt x="3" y="148"/>
                      <a:pt x="3" y="148"/>
                      <a:pt x="3" y="148"/>
                    </a:cubicBezTo>
                    <a:cubicBezTo>
                      <a:pt x="3" y="188"/>
                      <a:pt x="19" y="225"/>
                      <a:pt x="45" y="251"/>
                    </a:cubicBezTo>
                    <a:cubicBezTo>
                      <a:pt x="45" y="251"/>
                      <a:pt x="45" y="251"/>
                      <a:pt x="45" y="251"/>
                    </a:cubicBezTo>
                    <a:cubicBezTo>
                      <a:pt x="72" y="277"/>
                      <a:pt x="108" y="294"/>
                      <a:pt x="148" y="294"/>
                    </a:cubicBezTo>
                    <a:cubicBezTo>
                      <a:pt x="148" y="294"/>
                      <a:pt x="148" y="294"/>
                      <a:pt x="148" y="294"/>
                    </a:cubicBezTo>
                    <a:cubicBezTo>
                      <a:pt x="188" y="294"/>
                      <a:pt x="225" y="277"/>
                      <a:pt x="251" y="251"/>
                    </a:cubicBezTo>
                    <a:cubicBezTo>
                      <a:pt x="251" y="251"/>
                      <a:pt x="251" y="251"/>
                      <a:pt x="251" y="251"/>
                    </a:cubicBezTo>
                    <a:cubicBezTo>
                      <a:pt x="277" y="225"/>
                      <a:pt x="293" y="188"/>
                      <a:pt x="293" y="148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93" y="108"/>
                      <a:pt x="277" y="72"/>
                      <a:pt x="251" y="46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25" y="19"/>
                      <a:pt x="188" y="3"/>
                      <a:pt x="148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08" y="3"/>
                      <a:pt x="72" y="19"/>
                      <a:pt x="4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7" name="Freeform 280"/>
              <p:cNvSpPr>
                <a:spLocks noEditPoints="1"/>
              </p:cNvSpPr>
              <p:nvPr/>
            </p:nvSpPr>
            <p:spPr bwMode="auto">
              <a:xfrm>
                <a:off x="3472" y="2186"/>
                <a:ext cx="60" cy="56"/>
              </a:xfrm>
              <a:custGeom>
                <a:avLst/>
                <a:gdLst>
                  <a:gd name="T0" fmla="*/ 22 w 22"/>
                  <a:gd name="T1" fmla="*/ 18 h 21"/>
                  <a:gd name="T2" fmla="*/ 2 w 22"/>
                  <a:gd name="T3" fmla="*/ 21 h 21"/>
                  <a:gd name="T4" fmla="*/ 1 w 22"/>
                  <a:gd name="T5" fmla="*/ 12 h 21"/>
                  <a:gd name="T6" fmla="*/ 0 w 22"/>
                  <a:gd name="T7" fmla="*/ 8 h 21"/>
                  <a:gd name="T8" fmla="*/ 2 w 22"/>
                  <a:gd name="T9" fmla="*/ 6 h 21"/>
                  <a:gd name="T10" fmla="*/ 5 w 22"/>
                  <a:gd name="T11" fmla="*/ 4 h 21"/>
                  <a:gd name="T12" fmla="*/ 9 w 22"/>
                  <a:gd name="T13" fmla="*/ 5 h 21"/>
                  <a:gd name="T14" fmla="*/ 11 w 22"/>
                  <a:gd name="T15" fmla="*/ 9 h 21"/>
                  <a:gd name="T16" fmla="*/ 12 w 22"/>
                  <a:gd name="T17" fmla="*/ 7 h 21"/>
                  <a:gd name="T18" fmla="*/ 14 w 22"/>
                  <a:gd name="T19" fmla="*/ 4 h 21"/>
                  <a:gd name="T20" fmla="*/ 19 w 22"/>
                  <a:gd name="T21" fmla="*/ 0 h 21"/>
                  <a:gd name="T22" fmla="*/ 20 w 22"/>
                  <a:gd name="T23" fmla="*/ 3 h 21"/>
                  <a:gd name="T24" fmla="*/ 16 w 22"/>
                  <a:gd name="T25" fmla="*/ 7 h 21"/>
                  <a:gd name="T26" fmla="*/ 14 w 22"/>
                  <a:gd name="T27" fmla="*/ 9 h 21"/>
                  <a:gd name="T28" fmla="*/ 13 w 22"/>
                  <a:gd name="T29" fmla="*/ 11 h 21"/>
                  <a:gd name="T30" fmla="*/ 12 w 22"/>
                  <a:gd name="T31" fmla="*/ 12 h 21"/>
                  <a:gd name="T32" fmla="*/ 12 w 22"/>
                  <a:gd name="T33" fmla="*/ 14 h 21"/>
                  <a:gd name="T34" fmla="*/ 13 w 22"/>
                  <a:gd name="T35" fmla="*/ 17 h 21"/>
                  <a:gd name="T36" fmla="*/ 22 w 22"/>
                  <a:gd name="T37" fmla="*/ 15 h 21"/>
                  <a:gd name="T38" fmla="*/ 22 w 22"/>
                  <a:gd name="T39" fmla="*/ 18 h 21"/>
                  <a:gd name="T40" fmla="*/ 11 w 22"/>
                  <a:gd name="T41" fmla="*/ 17 h 21"/>
                  <a:gd name="T42" fmla="*/ 10 w 22"/>
                  <a:gd name="T43" fmla="*/ 11 h 21"/>
                  <a:gd name="T44" fmla="*/ 9 w 22"/>
                  <a:gd name="T45" fmla="*/ 9 h 21"/>
                  <a:gd name="T46" fmla="*/ 7 w 22"/>
                  <a:gd name="T47" fmla="*/ 7 h 21"/>
                  <a:gd name="T48" fmla="*/ 5 w 22"/>
                  <a:gd name="T49" fmla="*/ 7 h 21"/>
                  <a:gd name="T50" fmla="*/ 3 w 22"/>
                  <a:gd name="T51" fmla="*/ 8 h 21"/>
                  <a:gd name="T52" fmla="*/ 3 w 22"/>
                  <a:gd name="T53" fmla="*/ 12 h 21"/>
                  <a:gd name="T54" fmla="*/ 4 w 22"/>
                  <a:gd name="T55" fmla="*/ 18 h 21"/>
                  <a:gd name="T56" fmla="*/ 11 w 22"/>
                  <a:gd name="T57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" h="21">
                    <a:moveTo>
                      <a:pt x="22" y="18"/>
                    </a:moveTo>
                    <a:cubicBezTo>
                      <a:pt x="2" y="21"/>
                      <a:pt x="2" y="21"/>
                      <a:pt x="2" y="2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3" y="5"/>
                      <a:pt x="4" y="4"/>
                      <a:pt x="5" y="4"/>
                    </a:cubicBezTo>
                    <a:cubicBezTo>
                      <a:pt x="6" y="4"/>
                      <a:pt x="8" y="4"/>
                      <a:pt x="9" y="5"/>
                    </a:cubicBezTo>
                    <a:cubicBezTo>
                      <a:pt x="10" y="6"/>
                      <a:pt x="11" y="7"/>
                      <a:pt x="11" y="9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3" y="6"/>
                      <a:pt x="13" y="5"/>
                      <a:pt x="14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8"/>
                      <a:pt x="14" y="9"/>
                      <a:pt x="14" y="9"/>
                    </a:cubicBezTo>
                    <a:cubicBezTo>
                      <a:pt x="13" y="10"/>
                      <a:pt x="13" y="10"/>
                      <a:pt x="13" y="11"/>
                    </a:cubicBezTo>
                    <a:cubicBezTo>
                      <a:pt x="12" y="11"/>
                      <a:pt x="12" y="12"/>
                      <a:pt x="12" y="12"/>
                    </a:cubicBezTo>
                    <a:cubicBezTo>
                      <a:pt x="12" y="12"/>
                      <a:pt x="12" y="13"/>
                      <a:pt x="12" y="14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22" y="15"/>
                      <a:pt x="22" y="15"/>
                      <a:pt x="22" y="15"/>
                    </a:cubicBezTo>
                    <a:lnTo>
                      <a:pt x="22" y="18"/>
                    </a:lnTo>
                    <a:close/>
                    <a:moveTo>
                      <a:pt x="11" y="17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0"/>
                      <a:pt x="9" y="9"/>
                      <a:pt x="9" y="9"/>
                    </a:cubicBezTo>
                    <a:cubicBezTo>
                      <a:pt x="8" y="8"/>
                      <a:pt x="8" y="7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4" y="7"/>
                      <a:pt x="4" y="8"/>
                      <a:pt x="3" y="8"/>
                    </a:cubicBezTo>
                    <a:cubicBezTo>
                      <a:pt x="3" y="9"/>
                      <a:pt x="3" y="10"/>
                      <a:pt x="3" y="12"/>
                    </a:cubicBezTo>
                    <a:cubicBezTo>
                      <a:pt x="4" y="18"/>
                      <a:pt x="4" y="18"/>
                      <a:pt x="4" y="18"/>
                    </a:cubicBezTo>
                    <a:lnTo>
                      <a:pt x="11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8" name="Freeform 281"/>
              <p:cNvSpPr/>
              <p:nvPr/>
            </p:nvSpPr>
            <p:spPr bwMode="auto">
              <a:xfrm>
                <a:off x="3470" y="2137"/>
                <a:ext cx="54" cy="43"/>
              </a:xfrm>
              <a:custGeom>
                <a:avLst/>
                <a:gdLst>
                  <a:gd name="T0" fmla="*/ 54 w 54"/>
                  <a:gd name="T1" fmla="*/ 43 h 43"/>
                  <a:gd name="T2" fmla="*/ 0 w 54"/>
                  <a:gd name="T3" fmla="*/ 43 h 43"/>
                  <a:gd name="T4" fmla="*/ 0 w 54"/>
                  <a:gd name="T5" fmla="*/ 3 h 43"/>
                  <a:gd name="T6" fmla="*/ 5 w 54"/>
                  <a:gd name="T7" fmla="*/ 3 h 43"/>
                  <a:gd name="T8" fmla="*/ 5 w 54"/>
                  <a:gd name="T9" fmla="*/ 35 h 43"/>
                  <a:gd name="T10" fmla="*/ 21 w 54"/>
                  <a:gd name="T11" fmla="*/ 35 h 43"/>
                  <a:gd name="T12" fmla="*/ 21 w 54"/>
                  <a:gd name="T13" fmla="*/ 6 h 43"/>
                  <a:gd name="T14" fmla="*/ 29 w 54"/>
                  <a:gd name="T15" fmla="*/ 6 h 43"/>
                  <a:gd name="T16" fmla="*/ 29 w 54"/>
                  <a:gd name="T17" fmla="*/ 35 h 43"/>
                  <a:gd name="T18" fmla="*/ 48 w 54"/>
                  <a:gd name="T19" fmla="*/ 35 h 43"/>
                  <a:gd name="T20" fmla="*/ 48 w 54"/>
                  <a:gd name="T21" fmla="*/ 0 h 43"/>
                  <a:gd name="T22" fmla="*/ 54 w 54"/>
                  <a:gd name="T23" fmla="*/ 0 h 43"/>
                  <a:gd name="T24" fmla="*/ 54 w 54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43">
                    <a:moveTo>
                      <a:pt x="54" y="43"/>
                    </a:moveTo>
                    <a:lnTo>
                      <a:pt x="0" y="4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5" y="35"/>
                    </a:lnTo>
                    <a:lnTo>
                      <a:pt x="21" y="35"/>
                    </a:lnTo>
                    <a:lnTo>
                      <a:pt x="21" y="6"/>
                    </a:lnTo>
                    <a:lnTo>
                      <a:pt x="29" y="6"/>
                    </a:lnTo>
                    <a:lnTo>
                      <a:pt x="29" y="35"/>
                    </a:lnTo>
                    <a:lnTo>
                      <a:pt x="48" y="35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5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9" name="Freeform 282"/>
              <p:cNvSpPr/>
              <p:nvPr/>
            </p:nvSpPr>
            <p:spPr bwMode="auto">
              <a:xfrm>
                <a:off x="3470" y="2078"/>
                <a:ext cx="62" cy="51"/>
              </a:xfrm>
              <a:custGeom>
                <a:avLst/>
                <a:gdLst>
                  <a:gd name="T0" fmla="*/ 54 w 62"/>
                  <a:gd name="T1" fmla="*/ 51 h 51"/>
                  <a:gd name="T2" fmla="*/ 0 w 62"/>
                  <a:gd name="T3" fmla="*/ 43 h 51"/>
                  <a:gd name="T4" fmla="*/ 2 w 62"/>
                  <a:gd name="T5" fmla="*/ 35 h 51"/>
                  <a:gd name="T6" fmla="*/ 48 w 62"/>
                  <a:gd name="T7" fmla="*/ 13 h 51"/>
                  <a:gd name="T8" fmla="*/ 5 w 62"/>
                  <a:gd name="T9" fmla="*/ 5 h 51"/>
                  <a:gd name="T10" fmla="*/ 8 w 62"/>
                  <a:gd name="T11" fmla="*/ 0 h 51"/>
                  <a:gd name="T12" fmla="*/ 62 w 62"/>
                  <a:gd name="T13" fmla="*/ 8 h 51"/>
                  <a:gd name="T14" fmla="*/ 59 w 62"/>
                  <a:gd name="T15" fmla="*/ 16 h 51"/>
                  <a:gd name="T16" fmla="*/ 13 w 62"/>
                  <a:gd name="T17" fmla="*/ 38 h 51"/>
                  <a:gd name="T18" fmla="*/ 56 w 62"/>
                  <a:gd name="T19" fmla="*/ 43 h 51"/>
                  <a:gd name="T20" fmla="*/ 54 w 6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54" y="51"/>
                    </a:moveTo>
                    <a:lnTo>
                      <a:pt x="0" y="43"/>
                    </a:lnTo>
                    <a:lnTo>
                      <a:pt x="2" y="35"/>
                    </a:lnTo>
                    <a:lnTo>
                      <a:pt x="48" y="13"/>
                    </a:lnTo>
                    <a:lnTo>
                      <a:pt x="5" y="5"/>
                    </a:lnTo>
                    <a:lnTo>
                      <a:pt x="8" y="0"/>
                    </a:lnTo>
                    <a:lnTo>
                      <a:pt x="62" y="8"/>
                    </a:lnTo>
                    <a:lnTo>
                      <a:pt x="59" y="16"/>
                    </a:lnTo>
                    <a:lnTo>
                      <a:pt x="13" y="38"/>
                    </a:lnTo>
                    <a:lnTo>
                      <a:pt x="56" y="43"/>
                    </a:lnTo>
                    <a:lnTo>
                      <a:pt x="54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0" name="Freeform 283"/>
              <p:cNvSpPr/>
              <p:nvPr/>
            </p:nvSpPr>
            <p:spPr bwMode="auto">
              <a:xfrm>
                <a:off x="3480" y="2008"/>
                <a:ext cx="70" cy="67"/>
              </a:xfrm>
              <a:custGeom>
                <a:avLst/>
                <a:gdLst>
                  <a:gd name="T0" fmla="*/ 20 w 26"/>
                  <a:gd name="T1" fmla="*/ 25 h 25"/>
                  <a:gd name="T2" fmla="*/ 0 w 26"/>
                  <a:gd name="T3" fmla="*/ 18 h 25"/>
                  <a:gd name="T4" fmla="*/ 2 w 26"/>
                  <a:gd name="T5" fmla="*/ 14 h 25"/>
                  <a:gd name="T6" fmla="*/ 17 w 26"/>
                  <a:gd name="T7" fmla="*/ 15 h 25"/>
                  <a:gd name="T8" fmla="*/ 20 w 26"/>
                  <a:gd name="T9" fmla="*/ 15 h 25"/>
                  <a:gd name="T10" fmla="*/ 17 w 26"/>
                  <a:gd name="T11" fmla="*/ 13 h 25"/>
                  <a:gd name="T12" fmla="*/ 6 w 26"/>
                  <a:gd name="T13" fmla="*/ 3 h 25"/>
                  <a:gd name="T14" fmla="*/ 7 w 26"/>
                  <a:gd name="T15" fmla="*/ 0 h 25"/>
                  <a:gd name="T16" fmla="*/ 26 w 26"/>
                  <a:gd name="T17" fmla="*/ 7 h 25"/>
                  <a:gd name="T18" fmla="*/ 25 w 26"/>
                  <a:gd name="T19" fmla="*/ 9 h 25"/>
                  <a:gd name="T20" fmla="*/ 9 w 26"/>
                  <a:gd name="T21" fmla="*/ 3 h 25"/>
                  <a:gd name="T22" fmla="*/ 23 w 26"/>
                  <a:gd name="T23" fmla="*/ 15 h 25"/>
                  <a:gd name="T24" fmla="*/ 22 w 26"/>
                  <a:gd name="T25" fmla="*/ 17 h 25"/>
                  <a:gd name="T26" fmla="*/ 4 w 26"/>
                  <a:gd name="T27" fmla="*/ 17 h 25"/>
                  <a:gd name="T28" fmla="*/ 21 w 26"/>
                  <a:gd name="T29" fmla="*/ 23 h 25"/>
                  <a:gd name="T30" fmla="*/ 20 w 26"/>
                  <a:gd name="T3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5">
                    <a:moveTo>
                      <a:pt x="20" y="25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4"/>
                      <a:pt x="19" y="14"/>
                      <a:pt x="17" y="1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1" y="23"/>
                      <a:pt x="21" y="23"/>
                      <a:pt x="21" y="23"/>
                    </a:cubicBezTo>
                    <a:lnTo>
                      <a:pt x="2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1" name="Freeform 284"/>
              <p:cNvSpPr/>
              <p:nvPr/>
            </p:nvSpPr>
            <p:spPr bwMode="auto">
              <a:xfrm>
                <a:off x="3507" y="1984"/>
                <a:ext cx="54" cy="32"/>
              </a:xfrm>
              <a:custGeom>
                <a:avLst/>
                <a:gdLst>
                  <a:gd name="T0" fmla="*/ 52 w 54"/>
                  <a:gd name="T1" fmla="*/ 32 h 32"/>
                  <a:gd name="T2" fmla="*/ 0 w 54"/>
                  <a:gd name="T3" fmla="*/ 5 h 32"/>
                  <a:gd name="T4" fmla="*/ 6 w 54"/>
                  <a:gd name="T5" fmla="*/ 0 h 32"/>
                  <a:gd name="T6" fmla="*/ 54 w 54"/>
                  <a:gd name="T7" fmla="*/ 24 h 32"/>
                  <a:gd name="T8" fmla="*/ 52 w 54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52" y="32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54" y="24"/>
                    </a:lnTo>
                    <a:lnTo>
                      <a:pt x="52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2" name="Freeform 285"/>
              <p:cNvSpPr/>
              <p:nvPr/>
            </p:nvSpPr>
            <p:spPr bwMode="auto">
              <a:xfrm>
                <a:off x="3521" y="1930"/>
                <a:ext cx="70" cy="67"/>
              </a:xfrm>
              <a:custGeom>
                <a:avLst/>
                <a:gdLst>
                  <a:gd name="T0" fmla="*/ 46 w 70"/>
                  <a:gd name="T1" fmla="*/ 67 h 67"/>
                  <a:gd name="T2" fmla="*/ 0 w 70"/>
                  <a:gd name="T3" fmla="*/ 35 h 67"/>
                  <a:gd name="T4" fmla="*/ 5 w 70"/>
                  <a:gd name="T5" fmla="*/ 29 h 67"/>
                  <a:gd name="T6" fmla="*/ 56 w 70"/>
                  <a:gd name="T7" fmla="*/ 29 h 67"/>
                  <a:gd name="T8" fmla="*/ 21 w 70"/>
                  <a:gd name="T9" fmla="*/ 5 h 67"/>
                  <a:gd name="T10" fmla="*/ 24 w 70"/>
                  <a:gd name="T11" fmla="*/ 0 h 67"/>
                  <a:gd name="T12" fmla="*/ 70 w 70"/>
                  <a:gd name="T13" fmla="*/ 29 h 67"/>
                  <a:gd name="T14" fmla="*/ 67 w 70"/>
                  <a:gd name="T15" fmla="*/ 38 h 67"/>
                  <a:gd name="T16" fmla="*/ 13 w 70"/>
                  <a:gd name="T17" fmla="*/ 35 h 67"/>
                  <a:gd name="T18" fmla="*/ 48 w 70"/>
                  <a:gd name="T19" fmla="*/ 62 h 67"/>
                  <a:gd name="T20" fmla="*/ 46 w 70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67">
                    <a:moveTo>
                      <a:pt x="46" y="67"/>
                    </a:moveTo>
                    <a:lnTo>
                      <a:pt x="0" y="35"/>
                    </a:lnTo>
                    <a:lnTo>
                      <a:pt x="5" y="29"/>
                    </a:lnTo>
                    <a:lnTo>
                      <a:pt x="56" y="29"/>
                    </a:lnTo>
                    <a:lnTo>
                      <a:pt x="21" y="5"/>
                    </a:lnTo>
                    <a:lnTo>
                      <a:pt x="24" y="0"/>
                    </a:lnTo>
                    <a:lnTo>
                      <a:pt x="70" y="29"/>
                    </a:lnTo>
                    <a:lnTo>
                      <a:pt x="67" y="38"/>
                    </a:lnTo>
                    <a:lnTo>
                      <a:pt x="13" y="35"/>
                    </a:lnTo>
                    <a:lnTo>
                      <a:pt x="48" y="62"/>
                    </a:ln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3" name="Freeform 286"/>
              <p:cNvSpPr/>
              <p:nvPr/>
            </p:nvSpPr>
            <p:spPr bwMode="auto">
              <a:xfrm>
                <a:off x="3577" y="1865"/>
                <a:ext cx="62" cy="62"/>
              </a:xfrm>
              <a:custGeom>
                <a:avLst/>
                <a:gdLst>
                  <a:gd name="T0" fmla="*/ 10 w 23"/>
                  <a:gd name="T1" fmla="*/ 2 h 23"/>
                  <a:gd name="T2" fmla="*/ 12 w 23"/>
                  <a:gd name="T3" fmla="*/ 0 h 23"/>
                  <a:gd name="T4" fmla="*/ 20 w 23"/>
                  <a:gd name="T5" fmla="*/ 9 h 23"/>
                  <a:gd name="T6" fmla="*/ 23 w 23"/>
                  <a:gd name="T7" fmla="*/ 13 h 23"/>
                  <a:gd name="T8" fmla="*/ 23 w 23"/>
                  <a:gd name="T9" fmla="*/ 17 h 23"/>
                  <a:gd name="T10" fmla="*/ 20 w 23"/>
                  <a:gd name="T11" fmla="*/ 21 h 23"/>
                  <a:gd name="T12" fmla="*/ 16 w 23"/>
                  <a:gd name="T13" fmla="*/ 23 h 23"/>
                  <a:gd name="T14" fmla="*/ 12 w 23"/>
                  <a:gd name="T15" fmla="*/ 23 h 23"/>
                  <a:gd name="T16" fmla="*/ 8 w 23"/>
                  <a:gd name="T17" fmla="*/ 19 h 23"/>
                  <a:gd name="T18" fmla="*/ 0 w 23"/>
                  <a:gd name="T19" fmla="*/ 10 h 23"/>
                  <a:gd name="T20" fmla="*/ 2 w 23"/>
                  <a:gd name="T21" fmla="*/ 9 h 23"/>
                  <a:gd name="T22" fmla="*/ 10 w 23"/>
                  <a:gd name="T23" fmla="*/ 17 h 23"/>
                  <a:gd name="T24" fmla="*/ 13 w 23"/>
                  <a:gd name="T25" fmla="*/ 20 h 23"/>
                  <a:gd name="T26" fmla="*/ 15 w 23"/>
                  <a:gd name="T27" fmla="*/ 20 h 23"/>
                  <a:gd name="T28" fmla="*/ 18 w 23"/>
                  <a:gd name="T29" fmla="*/ 19 h 23"/>
                  <a:gd name="T30" fmla="*/ 20 w 23"/>
                  <a:gd name="T31" fmla="*/ 15 h 23"/>
                  <a:gd name="T32" fmla="*/ 18 w 23"/>
                  <a:gd name="T33" fmla="*/ 10 h 23"/>
                  <a:gd name="T34" fmla="*/ 10 w 23"/>
                  <a:gd name="T3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23">
                    <a:moveTo>
                      <a:pt x="10" y="2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10"/>
                      <a:pt x="22" y="11"/>
                      <a:pt x="23" y="13"/>
                    </a:cubicBezTo>
                    <a:cubicBezTo>
                      <a:pt x="23" y="14"/>
                      <a:pt x="23" y="15"/>
                      <a:pt x="23" y="17"/>
                    </a:cubicBezTo>
                    <a:cubicBezTo>
                      <a:pt x="22" y="18"/>
                      <a:pt x="21" y="19"/>
                      <a:pt x="20" y="21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4" y="23"/>
                      <a:pt x="13" y="23"/>
                      <a:pt x="12" y="23"/>
                    </a:cubicBezTo>
                    <a:cubicBezTo>
                      <a:pt x="11" y="22"/>
                      <a:pt x="9" y="21"/>
                      <a:pt x="8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9"/>
                      <a:pt x="12" y="20"/>
                      <a:pt x="13" y="20"/>
                    </a:cubicBezTo>
                    <a:cubicBezTo>
                      <a:pt x="14" y="20"/>
                      <a:pt x="14" y="21"/>
                      <a:pt x="15" y="20"/>
                    </a:cubicBezTo>
                    <a:cubicBezTo>
                      <a:pt x="16" y="20"/>
                      <a:pt x="17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19" y="12"/>
                      <a:pt x="18" y="10"/>
                    </a:cubicBezTo>
                    <a:lnTo>
                      <a:pt x="1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4" name="Freeform 287"/>
              <p:cNvSpPr/>
              <p:nvPr/>
            </p:nvSpPr>
            <p:spPr bwMode="auto">
              <a:xfrm>
                <a:off x="3626" y="1830"/>
                <a:ext cx="64" cy="70"/>
              </a:xfrm>
              <a:custGeom>
                <a:avLst/>
                <a:gdLst>
                  <a:gd name="T0" fmla="*/ 29 w 64"/>
                  <a:gd name="T1" fmla="*/ 70 h 70"/>
                  <a:gd name="T2" fmla="*/ 0 w 64"/>
                  <a:gd name="T3" fmla="*/ 22 h 70"/>
                  <a:gd name="T4" fmla="*/ 5 w 64"/>
                  <a:gd name="T5" fmla="*/ 19 h 70"/>
                  <a:gd name="T6" fmla="*/ 54 w 64"/>
                  <a:gd name="T7" fmla="*/ 41 h 70"/>
                  <a:gd name="T8" fmla="*/ 29 w 64"/>
                  <a:gd name="T9" fmla="*/ 3 h 70"/>
                  <a:gd name="T10" fmla="*/ 38 w 64"/>
                  <a:gd name="T11" fmla="*/ 0 h 70"/>
                  <a:gd name="T12" fmla="*/ 64 w 64"/>
                  <a:gd name="T13" fmla="*/ 46 h 70"/>
                  <a:gd name="T14" fmla="*/ 59 w 64"/>
                  <a:gd name="T15" fmla="*/ 49 h 70"/>
                  <a:gd name="T16" fmla="*/ 13 w 64"/>
                  <a:gd name="T17" fmla="*/ 30 h 70"/>
                  <a:gd name="T18" fmla="*/ 35 w 64"/>
                  <a:gd name="T19" fmla="*/ 65 h 70"/>
                  <a:gd name="T20" fmla="*/ 29 w 64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70">
                    <a:moveTo>
                      <a:pt x="29" y="70"/>
                    </a:moveTo>
                    <a:lnTo>
                      <a:pt x="0" y="22"/>
                    </a:lnTo>
                    <a:lnTo>
                      <a:pt x="5" y="19"/>
                    </a:lnTo>
                    <a:lnTo>
                      <a:pt x="54" y="41"/>
                    </a:lnTo>
                    <a:lnTo>
                      <a:pt x="29" y="3"/>
                    </a:lnTo>
                    <a:lnTo>
                      <a:pt x="38" y="0"/>
                    </a:lnTo>
                    <a:lnTo>
                      <a:pt x="64" y="46"/>
                    </a:lnTo>
                    <a:lnTo>
                      <a:pt x="59" y="49"/>
                    </a:lnTo>
                    <a:lnTo>
                      <a:pt x="13" y="30"/>
                    </a:lnTo>
                    <a:lnTo>
                      <a:pt x="35" y="65"/>
                    </a:lnTo>
                    <a:lnTo>
                      <a:pt x="29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5" name="Freeform 288"/>
              <p:cNvSpPr/>
              <p:nvPr/>
            </p:nvSpPr>
            <p:spPr bwMode="auto">
              <a:xfrm>
                <a:off x="3682" y="1817"/>
                <a:ext cx="30" cy="54"/>
              </a:xfrm>
              <a:custGeom>
                <a:avLst/>
                <a:gdLst>
                  <a:gd name="T0" fmla="*/ 22 w 30"/>
                  <a:gd name="T1" fmla="*/ 54 h 54"/>
                  <a:gd name="T2" fmla="*/ 0 w 30"/>
                  <a:gd name="T3" fmla="*/ 2 h 54"/>
                  <a:gd name="T4" fmla="*/ 6 w 30"/>
                  <a:gd name="T5" fmla="*/ 0 h 54"/>
                  <a:gd name="T6" fmla="*/ 30 w 30"/>
                  <a:gd name="T7" fmla="*/ 51 h 54"/>
                  <a:gd name="T8" fmla="*/ 22 w 30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4">
                    <a:moveTo>
                      <a:pt x="22" y="54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30" y="51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6" name="Freeform 289"/>
              <p:cNvSpPr/>
              <p:nvPr/>
            </p:nvSpPr>
            <p:spPr bwMode="auto">
              <a:xfrm>
                <a:off x="3701" y="1795"/>
                <a:ext cx="49" cy="62"/>
              </a:xfrm>
              <a:custGeom>
                <a:avLst/>
                <a:gdLst>
                  <a:gd name="T0" fmla="*/ 14 w 18"/>
                  <a:gd name="T1" fmla="*/ 23 h 23"/>
                  <a:gd name="T2" fmla="*/ 0 w 18"/>
                  <a:gd name="T3" fmla="*/ 6 h 23"/>
                  <a:gd name="T4" fmla="*/ 3 w 18"/>
                  <a:gd name="T5" fmla="*/ 5 h 23"/>
                  <a:gd name="T6" fmla="*/ 12 w 18"/>
                  <a:gd name="T7" fmla="*/ 17 h 23"/>
                  <a:gd name="T8" fmla="*/ 14 w 18"/>
                  <a:gd name="T9" fmla="*/ 20 h 23"/>
                  <a:gd name="T10" fmla="*/ 14 w 18"/>
                  <a:gd name="T11" fmla="*/ 17 h 23"/>
                  <a:gd name="T12" fmla="*/ 15 w 18"/>
                  <a:gd name="T13" fmla="*/ 1 h 23"/>
                  <a:gd name="T14" fmla="*/ 18 w 18"/>
                  <a:gd name="T15" fmla="*/ 0 h 23"/>
                  <a:gd name="T16" fmla="*/ 16 w 18"/>
                  <a:gd name="T17" fmla="*/ 22 h 23"/>
                  <a:gd name="T18" fmla="*/ 14 w 18"/>
                  <a:gd name="T1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4" y="23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4" y="19"/>
                      <a:pt x="14" y="20"/>
                    </a:cubicBezTo>
                    <a:cubicBezTo>
                      <a:pt x="14" y="19"/>
                      <a:pt x="14" y="18"/>
                      <a:pt x="14" y="17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7" name="Freeform 290"/>
              <p:cNvSpPr/>
              <p:nvPr/>
            </p:nvSpPr>
            <p:spPr bwMode="auto">
              <a:xfrm>
                <a:off x="3763" y="1784"/>
                <a:ext cx="49" cy="62"/>
              </a:xfrm>
              <a:custGeom>
                <a:avLst/>
                <a:gdLst>
                  <a:gd name="T0" fmla="*/ 8 w 49"/>
                  <a:gd name="T1" fmla="*/ 62 h 62"/>
                  <a:gd name="T2" fmla="*/ 0 w 49"/>
                  <a:gd name="T3" fmla="*/ 8 h 62"/>
                  <a:gd name="T4" fmla="*/ 41 w 49"/>
                  <a:gd name="T5" fmla="*/ 0 h 62"/>
                  <a:gd name="T6" fmla="*/ 41 w 49"/>
                  <a:gd name="T7" fmla="*/ 8 h 62"/>
                  <a:gd name="T8" fmla="*/ 8 w 49"/>
                  <a:gd name="T9" fmla="*/ 14 h 62"/>
                  <a:gd name="T10" fmla="*/ 11 w 49"/>
                  <a:gd name="T11" fmla="*/ 30 h 62"/>
                  <a:gd name="T12" fmla="*/ 41 w 49"/>
                  <a:gd name="T13" fmla="*/ 25 h 62"/>
                  <a:gd name="T14" fmla="*/ 43 w 49"/>
                  <a:gd name="T15" fmla="*/ 33 h 62"/>
                  <a:gd name="T16" fmla="*/ 11 w 49"/>
                  <a:gd name="T17" fmla="*/ 35 h 62"/>
                  <a:gd name="T18" fmla="*/ 14 w 49"/>
                  <a:gd name="T19" fmla="*/ 54 h 62"/>
                  <a:gd name="T20" fmla="*/ 49 w 49"/>
                  <a:gd name="T21" fmla="*/ 49 h 62"/>
                  <a:gd name="T22" fmla="*/ 49 w 49"/>
                  <a:gd name="T23" fmla="*/ 57 h 62"/>
                  <a:gd name="T24" fmla="*/ 8 w 49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2">
                    <a:moveTo>
                      <a:pt x="8" y="62"/>
                    </a:moveTo>
                    <a:lnTo>
                      <a:pt x="0" y="8"/>
                    </a:lnTo>
                    <a:lnTo>
                      <a:pt x="41" y="0"/>
                    </a:lnTo>
                    <a:lnTo>
                      <a:pt x="41" y="8"/>
                    </a:lnTo>
                    <a:lnTo>
                      <a:pt x="8" y="14"/>
                    </a:lnTo>
                    <a:lnTo>
                      <a:pt x="11" y="30"/>
                    </a:lnTo>
                    <a:lnTo>
                      <a:pt x="41" y="25"/>
                    </a:lnTo>
                    <a:lnTo>
                      <a:pt x="43" y="33"/>
                    </a:lnTo>
                    <a:lnTo>
                      <a:pt x="11" y="35"/>
                    </a:lnTo>
                    <a:lnTo>
                      <a:pt x="14" y="54"/>
                    </a:lnTo>
                    <a:lnTo>
                      <a:pt x="49" y="49"/>
                    </a:lnTo>
                    <a:lnTo>
                      <a:pt x="49" y="57"/>
                    </a:lnTo>
                    <a:lnTo>
                      <a:pt x="8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8" name="Freeform 291"/>
              <p:cNvSpPr>
                <a:spLocks noEditPoints="1"/>
              </p:cNvSpPr>
              <p:nvPr/>
            </p:nvSpPr>
            <p:spPr bwMode="auto">
              <a:xfrm>
                <a:off x="3822" y="1784"/>
                <a:ext cx="49" cy="57"/>
              </a:xfrm>
              <a:custGeom>
                <a:avLst/>
                <a:gdLst>
                  <a:gd name="T0" fmla="*/ 0 w 18"/>
                  <a:gd name="T1" fmla="*/ 20 h 21"/>
                  <a:gd name="T2" fmla="*/ 0 w 18"/>
                  <a:gd name="T3" fmla="*/ 0 h 21"/>
                  <a:gd name="T4" fmla="*/ 9 w 18"/>
                  <a:gd name="T5" fmla="*/ 0 h 21"/>
                  <a:gd name="T6" fmla="*/ 13 w 18"/>
                  <a:gd name="T7" fmla="*/ 1 h 21"/>
                  <a:gd name="T8" fmla="*/ 15 w 18"/>
                  <a:gd name="T9" fmla="*/ 3 h 21"/>
                  <a:gd name="T10" fmla="*/ 16 w 18"/>
                  <a:gd name="T11" fmla="*/ 6 h 21"/>
                  <a:gd name="T12" fmla="*/ 15 w 18"/>
                  <a:gd name="T13" fmla="*/ 9 h 21"/>
                  <a:gd name="T14" fmla="*/ 10 w 18"/>
                  <a:gd name="T15" fmla="*/ 11 h 21"/>
                  <a:gd name="T16" fmla="*/ 12 w 18"/>
                  <a:gd name="T17" fmla="*/ 12 h 21"/>
                  <a:gd name="T18" fmla="*/ 14 w 18"/>
                  <a:gd name="T19" fmla="*/ 15 h 21"/>
                  <a:gd name="T20" fmla="*/ 18 w 18"/>
                  <a:gd name="T21" fmla="*/ 21 h 21"/>
                  <a:gd name="T22" fmla="*/ 14 w 18"/>
                  <a:gd name="T23" fmla="*/ 21 h 21"/>
                  <a:gd name="T24" fmla="*/ 12 w 18"/>
                  <a:gd name="T25" fmla="*/ 16 h 21"/>
                  <a:gd name="T26" fmla="*/ 10 w 18"/>
                  <a:gd name="T27" fmla="*/ 13 h 21"/>
                  <a:gd name="T28" fmla="*/ 8 w 18"/>
                  <a:gd name="T29" fmla="*/ 12 h 21"/>
                  <a:gd name="T30" fmla="*/ 7 w 18"/>
                  <a:gd name="T31" fmla="*/ 11 h 21"/>
                  <a:gd name="T32" fmla="*/ 6 w 18"/>
                  <a:gd name="T33" fmla="*/ 11 h 21"/>
                  <a:gd name="T34" fmla="*/ 3 w 18"/>
                  <a:gd name="T35" fmla="*/ 11 h 21"/>
                  <a:gd name="T36" fmla="*/ 2 w 18"/>
                  <a:gd name="T37" fmla="*/ 20 h 21"/>
                  <a:gd name="T38" fmla="*/ 0 w 18"/>
                  <a:gd name="T39" fmla="*/ 20 h 21"/>
                  <a:gd name="T40" fmla="*/ 3 w 18"/>
                  <a:gd name="T41" fmla="*/ 9 h 21"/>
                  <a:gd name="T42" fmla="*/ 8 w 18"/>
                  <a:gd name="T43" fmla="*/ 9 h 21"/>
                  <a:gd name="T44" fmla="*/ 11 w 18"/>
                  <a:gd name="T45" fmla="*/ 9 h 21"/>
                  <a:gd name="T46" fmla="*/ 13 w 18"/>
                  <a:gd name="T47" fmla="*/ 7 h 21"/>
                  <a:gd name="T48" fmla="*/ 13 w 18"/>
                  <a:gd name="T49" fmla="*/ 6 h 21"/>
                  <a:gd name="T50" fmla="*/ 12 w 18"/>
                  <a:gd name="T51" fmla="*/ 3 h 21"/>
                  <a:gd name="T52" fmla="*/ 9 w 18"/>
                  <a:gd name="T53" fmla="*/ 2 h 21"/>
                  <a:gd name="T54" fmla="*/ 3 w 18"/>
                  <a:gd name="T55" fmla="*/ 2 h 21"/>
                  <a:gd name="T56" fmla="*/ 3 w 18"/>
                  <a:gd name="T57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21">
                    <a:moveTo>
                      <a:pt x="0" y="2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0"/>
                      <a:pt x="12" y="0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6" y="4"/>
                      <a:pt x="16" y="5"/>
                      <a:pt x="16" y="6"/>
                    </a:cubicBezTo>
                    <a:cubicBezTo>
                      <a:pt x="16" y="7"/>
                      <a:pt x="16" y="8"/>
                      <a:pt x="15" y="9"/>
                    </a:cubicBezTo>
                    <a:cubicBezTo>
                      <a:pt x="14" y="10"/>
                      <a:pt x="12" y="11"/>
                      <a:pt x="10" y="11"/>
                    </a:cubicBezTo>
                    <a:cubicBezTo>
                      <a:pt x="11" y="11"/>
                      <a:pt x="12" y="12"/>
                      <a:pt x="12" y="12"/>
                    </a:cubicBezTo>
                    <a:cubicBezTo>
                      <a:pt x="13" y="13"/>
                      <a:pt x="14" y="14"/>
                      <a:pt x="14" y="15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5"/>
                      <a:pt x="10" y="14"/>
                      <a:pt x="10" y="13"/>
                    </a:cubicBezTo>
                    <a:cubicBezTo>
                      <a:pt x="9" y="13"/>
                      <a:pt x="9" y="12"/>
                      <a:pt x="8" y="12"/>
                    </a:cubicBezTo>
                    <a:cubicBezTo>
                      <a:pt x="8" y="12"/>
                      <a:pt x="8" y="12"/>
                      <a:pt x="7" y="11"/>
                    </a:cubicBezTo>
                    <a:cubicBezTo>
                      <a:pt x="7" y="11"/>
                      <a:pt x="6" y="11"/>
                      <a:pt x="6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20"/>
                      <a:pt x="2" y="20"/>
                      <a:pt x="2" y="20"/>
                    </a:cubicBezTo>
                    <a:lnTo>
                      <a:pt x="0" y="20"/>
                    </a:lnTo>
                    <a:close/>
                    <a:moveTo>
                      <a:pt x="3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2" y="8"/>
                      <a:pt x="13" y="8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2" y="3"/>
                      <a:pt x="11" y="2"/>
                      <a:pt x="9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9" name="Freeform 292"/>
              <p:cNvSpPr/>
              <p:nvPr/>
            </p:nvSpPr>
            <p:spPr bwMode="auto">
              <a:xfrm>
                <a:off x="3876" y="1787"/>
                <a:ext cx="46" cy="59"/>
              </a:xfrm>
              <a:custGeom>
                <a:avLst/>
                <a:gdLst>
                  <a:gd name="T0" fmla="*/ 0 w 17"/>
                  <a:gd name="T1" fmla="*/ 13 h 22"/>
                  <a:gd name="T2" fmla="*/ 3 w 17"/>
                  <a:gd name="T3" fmla="*/ 13 h 22"/>
                  <a:gd name="T4" fmla="*/ 3 w 17"/>
                  <a:gd name="T5" fmla="*/ 16 h 22"/>
                  <a:gd name="T6" fmla="*/ 5 w 17"/>
                  <a:gd name="T7" fmla="*/ 18 h 22"/>
                  <a:gd name="T8" fmla="*/ 8 w 17"/>
                  <a:gd name="T9" fmla="*/ 19 h 22"/>
                  <a:gd name="T10" fmla="*/ 11 w 17"/>
                  <a:gd name="T11" fmla="*/ 19 h 22"/>
                  <a:gd name="T12" fmla="*/ 13 w 17"/>
                  <a:gd name="T13" fmla="*/ 18 h 22"/>
                  <a:gd name="T14" fmla="*/ 14 w 17"/>
                  <a:gd name="T15" fmla="*/ 17 h 22"/>
                  <a:gd name="T16" fmla="*/ 13 w 17"/>
                  <a:gd name="T17" fmla="*/ 15 h 22"/>
                  <a:gd name="T18" fmla="*/ 12 w 17"/>
                  <a:gd name="T19" fmla="*/ 13 h 22"/>
                  <a:gd name="T20" fmla="*/ 8 w 17"/>
                  <a:gd name="T21" fmla="*/ 12 h 22"/>
                  <a:gd name="T22" fmla="*/ 5 w 17"/>
                  <a:gd name="T23" fmla="*/ 10 h 22"/>
                  <a:gd name="T24" fmla="*/ 3 w 17"/>
                  <a:gd name="T25" fmla="*/ 8 h 22"/>
                  <a:gd name="T26" fmla="*/ 3 w 17"/>
                  <a:gd name="T27" fmla="*/ 5 h 22"/>
                  <a:gd name="T28" fmla="*/ 4 w 17"/>
                  <a:gd name="T29" fmla="*/ 2 h 22"/>
                  <a:gd name="T30" fmla="*/ 7 w 17"/>
                  <a:gd name="T31" fmla="*/ 1 h 22"/>
                  <a:gd name="T32" fmla="*/ 11 w 17"/>
                  <a:gd name="T33" fmla="*/ 1 h 22"/>
                  <a:gd name="T34" fmla="*/ 14 w 17"/>
                  <a:gd name="T35" fmla="*/ 2 h 22"/>
                  <a:gd name="T36" fmla="*/ 17 w 17"/>
                  <a:gd name="T37" fmla="*/ 5 h 22"/>
                  <a:gd name="T38" fmla="*/ 17 w 17"/>
                  <a:gd name="T39" fmla="*/ 8 h 22"/>
                  <a:gd name="T40" fmla="*/ 15 w 17"/>
                  <a:gd name="T41" fmla="*/ 8 h 22"/>
                  <a:gd name="T42" fmla="*/ 14 w 17"/>
                  <a:gd name="T43" fmla="*/ 5 h 22"/>
                  <a:gd name="T44" fmla="*/ 10 w 17"/>
                  <a:gd name="T45" fmla="*/ 3 h 22"/>
                  <a:gd name="T46" fmla="*/ 7 w 17"/>
                  <a:gd name="T47" fmla="*/ 3 h 22"/>
                  <a:gd name="T48" fmla="*/ 5 w 17"/>
                  <a:gd name="T49" fmla="*/ 5 h 22"/>
                  <a:gd name="T50" fmla="*/ 6 w 17"/>
                  <a:gd name="T51" fmla="*/ 7 h 22"/>
                  <a:gd name="T52" fmla="*/ 9 w 17"/>
                  <a:gd name="T53" fmla="*/ 9 h 22"/>
                  <a:gd name="T54" fmla="*/ 14 w 17"/>
                  <a:gd name="T55" fmla="*/ 11 h 22"/>
                  <a:gd name="T56" fmla="*/ 16 w 17"/>
                  <a:gd name="T57" fmla="*/ 14 h 22"/>
                  <a:gd name="T58" fmla="*/ 16 w 17"/>
                  <a:gd name="T59" fmla="*/ 17 h 22"/>
                  <a:gd name="T60" fmla="*/ 15 w 17"/>
                  <a:gd name="T61" fmla="*/ 20 h 22"/>
                  <a:gd name="T62" fmla="*/ 12 w 17"/>
                  <a:gd name="T63" fmla="*/ 21 h 22"/>
                  <a:gd name="T64" fmla="*/ 8 w 17"/>
                  <a:gd name="T65" fmla="*/ 22 h 22"/>
                  <a:gd name="T66" fmla="*/ 3 w 17"/>
                  <a:gd name="T67" fmla="*/ 20 h 22"/>
                  <a:gd name="T68" fmla="*/ 1 w 17"/>
                  <a:gd name="T69" fmla="*/ 17 h 22"/>
                  <a:gd name="T70" fmla="*/ 0 w 17"/>
                  <a:gd name="T71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" h="22">
                    <a:moveTo>
                      <a:pt x="0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4" y="17"/>
                      <a:pt x="4" y="17"/>
                      <a:pt x="5" y="18"/>
                    </a:cubicBezTo>
                    <a:cubicBezTo>
                      <a:pt x="6" y="19"/>
                      <a:pt x="7" y="19"/>
                      <a:pt x="8" y="19"/>
                    </a:cubicBezTo>
                    <a:cubicBezTo>
                      <a:pt x="9" y="19"/>
                      <a:pt x="10" y="19"/>
                      <a:pt x="11" y="19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3" y="18"/>
                      <a:pt x="13" y="17"/>
                      <a:pt x="14" y="17"/>
                    </a:cubicBezTo>
                    <a:cubicBezTo>
                      <a:pt x="14" y="16"/>
                      <a:pt x="14" y="15"/>
                      <a:pt x="13" y="15"/>
                    </a:cubicBezTo>
                    <a:cubicBezTo>
                      <a:pt x="13" y="14"/>
                      <a:pt x="13" y="14"/>
                      <a:pt x="12" y="13"/>
                    </a:cubicBezTo>
                    <a:cubicBezTo>
                      <a:pt x="11" y="13"/>
                      <a:pt x="10" y="12"/>
                      <a:pt x="8" y="12"/>
                    </a:cubicBezTo>
                    <a:cubicBezTo>
                      <a:pt x="7" y="11"/>
                      <a:pt x="5" y="10"/>
                      <a:pt x="5" y="10"/>
                    </a:cubicBezTo>
                    <a:cubicBezTo>
                      <a:pt x="4" y="9"/>
                      <a:pt x="3" y="8"/>
                      <a:pt x="3" y="8"/>
                    </a:cubicBezTo>
                    <a:cubicBezTo>
                      <a:pt x="2" y="7"/>
                      <a:pt x="2" y="6"/>
                      <a:pt x="3" y="5"/>
                    </a:cubicBezTo>
                    <a:cubicBezTo>
                      <a:pt x="3" y="4"/>
                      <a:pt x="3" y="3"/>
                      <a:pt x="4" y="2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2" y="1"/>
                      <a:pt x="13" y="1"/>
                      <a:pt x="14" y="2"/>
                    </a:cubicBezTo>
                    <a:cubicBezTo>
                      <a:pt x="15" y="3"/>
                      <a:pt x="16" y="4"/>
                      <a:pt x="17" y="5"/>
                    </a:cubicBezTo>
                    <a:cubicBezTo>
                      <a:pt x="17" y="6"/>
                      <a:pt x="17" y="7"/>
                      <a:pt x="17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4"/>
                      <a:pt x="12" y="3"/>
                      <a:pt x="10" y="3"/>
                    </a:cubicBezTo>
                    <a:cubicBezTo>
                      <a:pt x="9" y="3"/>
                      <a:pt x="7" y="3"/>
                      <a:pt x="7" y="3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8"/>
                      <a:pt x="7" y="8"/>
                      <a:pt x="9" y="9"/>
                    </a:cubicBezTo>
                    <a:cubicBezTo>
                      <a:pt x="11" y="10"/>
                      <a:pt x="13" y="11"/>
                      <a:pt x="14" y="11"/>
                    </a:cubicBezTo>
                    <a:cubicBezTo>
                      <a:pt x="15" y="12"/>
                      <a:pt x="15" y="13"/>
                      <a:pt x="16" y="14"/>
                    </a:cubicBezTo>
                    <a:cubicBezTo>
                      <a:pt x="16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4" y="21"/>
                      <a:pt x="13" y="21"/>
                      <a:pt x="12" y="21"/>
                    </a:cubicBezTo>
                    <a:cubicBezTo>
                      <a:pt x="10" y="22"/>
                      <a:pt x="9" y="22"/>
                      <a:pt x="8" y="22"/>
                    </a:cubicBezTo>
                    <a:cubicBezTo>
                      <a:pt x="6" y="21"/>
                      <a:pt x="4" y="21"/>
                      <a:pt x="3" y="20"/>
                    </a:cubicBezTo>
                    <a:cubicBezTo>
                      <a:pt x="2" y="19"/>
                      <a:pt x="1" y="18"/>
                      <a:pt x="1" y="17"/>
                    </a:cubicBezTo>
                    <a:cubicBezTo>
                      <a:pt x="0" y="16"/>
                      <a:pt x="0" y="15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0" name="Freeform 293"/>
              <p:cNvSpPr/>
              <p:nvPr/>
            </p:nvSpPr>
            <p:spPr bwMode="auto">
              <a:xfrm>
                <a:off x="3927" y="1798"/>
                <a:ext cx="25" cy="56"/>
              </a:xfrm>
              <a:custGeom>
                <a:avLst/>
                <a:gdLst>
                  <a:gd name="T0" fmla="*/ 0 w 25"/>
                  <a:gd name="T1" fmla="*/ 54 h 56"/>
                  <a:gd name="T2" fmla="*/ 17 w 25"/>
                  <a:gd name="T3" fmla="*/ 0 h 56"/>
                  <a:gd name="T4" fmla="*/ 25 w 25"/>
                  <a:gd name="T5" fmla="*/ 3 h 56"/>
                  <a:gd name="T6" fmla="*/ 8 w 25"/>
                  <a:gd name="T7" fmla="*/ 56 h 56"/>
                  <a:gd name="T8" fmla="*/ 0 w 25"/>
                  <a:gd name="T9" fmla="*/ 5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6">
                    <a:moveTo>
                      <a:pt x="0" y="54"/>
                    </a:moveTo>
                    <a:lnTo>
                      <a:pt x="17" y="0"/>
                    </a:lnTo>
                    <a:lnTo>
                      <a:pt x="25" y="3"/>
                    </a:lnTo>
                    <a:lnTo>
                      <a:pt x="8" y="56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1" name="Freeform 294"/>
              <p:cNvSpPr/>
              <p:nvPr/>
            </p:nvSpPr>
            <p:spPr bwMode="auto">
              <a:xfrm>
                <a:off x="3962" y="1806"/>
                <a:ext cx="43" cy="59"/>
              </a:xfrm>
              <a:custGeom>
                <a:avLst/>
                <a:gdLst>
                  <a:gd name="T0" fmla="*/ 0 w 43"/>
                  <a:gd name="T1" fmla="*/ 57 h 59"/>
                  <a:gd name="T2" fmla="*/ 19 w 43"/>
                  <a:gd name="T3" fmla="*/ 11 h 59"/>
                  <a:gd name="T4" fmla="*/ 0 w 43"/>
                  <a:gd name="T5" fmla="*/ 5 h 59"/>
                  <a:gd name="T6" fmla="*/ 3 w 43"/>
                  <a:gd name="T7" fmla="*/ 0 h 59"/>
                  <a:gd name="T8" fmla="*/ 43 w 43"/>
                  <a:gd name="T9" fmla="*/ 16 h 59"/>
                  <a:gd name="T10" fmla="*/ 41 w 43"/>
                  <a:gd name="T11" fmla="*/ 21 h 59"/>
                  <a:gd name="T12" fmla="*/ 25 w 43"/>
                  <a:gd name="T13" fmla="*/ 16 h 59"/>
                  <a:gd name="T14" fmla="*/ 6 w 43"/>
                  <a:gd name="T15" fmla="*/ 59 h 59"/>
                  <a:gd name="T16" fmla="*/ 0 w 43"/>
                  <a:gd name="T17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9">
                    <a:moveTo>
                      <a:pt x="0" y="57"/>
                    </a:moveTo>
                    <a:lnTo>
                      <a:pt x="19" y="11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43" y="16"/>
                    </a:lnTo>
                    <a:lnTo>
                      <a:pt x="41" y="21"/>
                    </a:lnTo>
                    <a:lnTo>
                      <a:pt x="25" y="16"/>
                    </a:lnTo>
                    <a:lnTo>
                      <a:pt x="6" y="59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2" name="Freeform 295"/>
              <p:cNvSpPr/>
              <p:nvPr/>
            </p:nvSpPr>
            <p:spPr bwMode="auto">
              <a:xfrm>
                <a:off x="4005" y="1827"/>
                <a:ext cx="54" cy="60"/>
              </a:xfrm>
              <a:custGeom>
                <a:avLst/>
                <a:gdLst>
                  <a:gd name="T0" fmla="*/ 0 w 20"/>
                  <a:gd name="T1" fmla="*/ 21 h 22"/>
                  <a:gd name="T2" fmla="*/ 4 w 20"/>
                  <a:gd name="T3" fmla="*/ 14 h 22"/>
                  <a:gd name="T4" fmla="*/ 4 w 20"/>
                  <a:gd name="T5" fmla="*/ 0 h 22"/>
                  <a:gd name="T6" fmla="*/ 6 w 20"/>
                  <a:gd name="T7" fmla="*/ 1 h 22"/>
                  <a:gd name="T8" fmla="*/ 7 w 20"/>
                  <a:gd name="T9" fmla="*/ 9 h 22"/>
                  <a:gd name="T10" fmla="*/ 7 w 20"/>
                  <a:gd name="T11" fmla="*/ 13 h 22"/>
                  <a:gd name="T12" fmla="*/ 10 w 20"/>
                  <a:gd name="T13" fmla="*/ 11 h 22"/>
                  <a:gd name="T14" fmla="*/ 17 w 20"/>
                  <a:gd name="T15" fmla="*/ 8 h 22"/>
                  <a:gd name="T16" fmla="*/ 20 w 20"/>
                  <a:gd name="T17" fmla="*/ 9 h 22"/>
                  <a:gd name="T18" fmla="*/ 6 w 20"/>
                  <a:gd name="T19" fmla="*/ 15 h 22"/>
                  <a:gd name="T20" fmla="*/ 2 w 20"/>
                  <a:gd name="T21" fmla="*/ 22 h 22"/>
                  <a:gd name="T22" fmla="*/ 0 w 20"/>
                  <a:gd name="T2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22">
                    <a:moveTo>
                      <a:pt x="0" y="21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7" y="13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2" y="22"/>
                      <a:pt x="2" y="22"/>
                      <a:pt x="2" y="22"/>
                    </a:cubicBez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3" name="Freeform 296"/>
              <p:cNvSpPr>
                <a:spLocks noEditPoints="1"/>
              </p:cNvSpPr>
              <p:nvPr/>
            </p:nvSpPr>
            <p:spPr bwMode="auto">
              <a:xfrm>
                <a:off x="4059" y="1887"/>
                <a:ext cx="57" cy="56"/>
              </a:xfrm>
              <a:custGeom>
                <a:avLst/>
                <a:gdLst>
                  <a:gd name="T0" fmla="*/ 3 w 21"/>
                  <a:gd name="T1" fmla="*/ 4 h 21"/>
                  <a:gd name="T2" fmla="*/ 11 w 21"/>
                  <a:gd name="T3" fmla="*/ 0 h 21"/>
                  <a:gd name="T4" fmla="*/ 18 w 21"/>
                  <a:gd name="T5" fmla="*/ 3 h 21"/>
                  <a:gd name="T6" fmla="*/ 20 w 21"/>
                  <a:gd name="T7" fmla="*/ 8 h 21"/>
                  <a:gd name="T8" fmla="*/ 20 w 21"/>
                  <a:gd name="T9" fmla="*/ 13 h 21"/>
                  <a:gd name="T10" fmla="*/ 17 w 21"/>
                  <a:gd name="T11" fmla="*/ 17 h 21"/>
                  <a:gd name="T12" fmla="*/ 12 w 21"/>
                  <a:gd name="T13" fmla="*/ 20 h 21"/>
                  <a:gd name="T14" fmla="*/ 7 w 21"/>
                  <a:gd name="T15" fmla="*/ 20 h 21"/>
                  <a:gd name="T16" fmla="*/ 3 w 21"/>
                  <a:gd name="T17" fmla="*/ 18 h 21"/>
                  <a:gd name="T18" fmla="*/ 0 w 21"/>
                  <a:gd name="T19" fmla="*/ 13 h 21"/>
                  <a:gd name="T20" fmla="*/ 0 w 21"/>
                  <a:gd name="T21" fmla="*/ 8 h 21"/>
                  <a:gd name="T22" fmla="*/ 3 w 21"/>
                  <a:gd name="T23" fmla="*/ 4 h 21"/>
                  <a:gd name="T24" fmla="*/ 5 w 21"/>
                  <a:gd name="T25" fmla="*/ 6 h 21"/>
                  <a:gd name="T26" fmla="*/ 2 w 21"/>
                  <a:gd name="T27" fmla="*/ 11 h 21"/>
                  <a:gd name="T28" fmla="*/ 4 w 21"/>
                  <a:gd name="T29" fmla="*/ 16 h 21"/>
                  <a:gd name="T30" fmla="*/ 9 w 21"/>
                  <a:gd name="T31" fmla="*/ 18 h 21"/>
                  <a:gd name="T32" fmla="*/ 15 w 21"/>
                  <a:gd name="T33" fmla="*/ 15 h 21"/>
                  <a:gd name="T34" fmla="*/ 18 w 21"/>
                  <a:gd name="T35" fmla="*/ 12 h 21"/>
                  <a:gd name="T36" fmla="*/ 18 w 21"/>
                  <a:gd name="T37" fmla="*/ 8 h 21"/>
                  <a:gd name="T38" fmla="*/ 16 w 21"/>
                  <a:gd name="T39" fmla="*/ 5 h 21"/>
                  <a:gd name="T40" fmla="*/ 11 w 21"/>
                  <a:gd name="T41" fmla="*/ 2 h 21"/>
                  <a:gd name="T42" fmla="*/ 5 w 21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1">
                    <a:moveTo>
                      <a:pt x="3" y="4"/>
                    </a:moveTo>
                    <a:cubicBezTo>
                      <a:pt x="6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3"/>
                    </a:cubicBezTo>
                    <a:cubicBezTo>
                      <a:pt x="19" y="4"/>
                      <a:pt x="20" y="6"/>
                      <a:pt x="20" y="8"/>
                    </a:cubicBezTo>
                    <a:cubicBezTo>
                      <a:pt x="21" y="9"/>
                      <a:pt x="21" y="11"/>
                      <a:pt x="20" y="13"/>
                    </a:cubicBezTo>
                    <a:cubicBezTo>
                      <a:pt x="20" y="14"/>
                      <a:pt x="19" y="16"/>
                      <a:pt x="17" y="17"/>
                    </a:cubicBezTo>
                    <a:cubicBezTo>
                      <a:pt x="16" y="19"/>
                      <a:pt x="14" y="20"/>
                      <a:pt x="12" y="20"/>
                    </a:cubicBezTo>
                    <a:cubicBezTo>
                      <a:pt x="11" y="21"/>
                      <a:pt x="9" y="21"/>
                      <a:pt x="7" y="20"/>
                    </a:cubicBezTo>
                    <a:cubicBezTo>
                      <a:pt x="5" y="20"/>
                      <a:pt x="4" y="19"/>
                      <a:pt x="3" y="18"/>
                    </a:cubicBezTo>
                    <a:cubicBezTo>
                      <a:pt x="1" y="16"/>
                      <a:pt x="1" y="15"/>
                      <a:pt x="0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1" y="6"/>
                      <a:pt x="2" y="5"/>
                      <a:pt x="3" y="4"/>
                    </a:cubicBezTo>
                    <a:close/>
                    <a:moveTo>
                      <a:pt x="5" y="6"/>
                    </a:moveTo>
                    <a:cubicBezTo>
                      <a:pt x="3" y="7"/>
                      <a:pt x="2" y="9"/>
                      <a:pt x="2" y="11"/>
                    </a:cubicBezTo>
                    <a:cubicBezTo>
                      <a:pt x="2" y="13"/>
                      <a:pt x="3" y="15"/>
                      <a:pt x="4" y="16"/>
                    </a:cubicBezTo>
                    <a:cubicBezTo>
                      <a:pt x="6" y="18"/>
                      <a:pt x="8" y="18"/>
                      <a:pt x="9" y="18"/>
                    </a:cubicBezTo>
                    <a:cubicBezTo>
                      <a:pt x="11" y="18"/>
                      <a:pt x="13" y="17"/>
                      <a:pt x="15" y="15"/>
                    </a:cubicBezTo>
                    <a:cubicBezTo>
                      <a:pt x="16" y="14"/>
                      <a:pt x="17" y="13"/>
                      <a:pt x="18" y="12"/>
                    </a:cubicBezTo>
                    <a:cubicBezTo>
                      <a:pt x="18" y="10"/>
                      <a:pt x="18" y="9"/>
                      <a:pt x="18" y="8"/>
                    </a:cubicBezTo>
                    <a:cubicBezTo>
                      <a:pt x="18" y="7"/>
                      <a:pt x="17" y="6"/>
                      <a:pt x="16" y="5"/>
                    </a:cubicBezTo>
                    <a:cubicBezTo>
                      <a:pt x="15" y="3"/>
                      <a:pt x="13" y="2"/>
                      <a:pt x="11" y="2"/>
                    </a:cubicBezTo>
                    <a:cubicBezTo>
                      <a:pt x="9" y="2"/>
                      <a:pt x="7" y="3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4" name="Freeform 297"/>
              <p:cNvSpPr/>
              <p:nvPr/>
            </p:nvSpPr>
            <p:spPr bwMode="auto">
              <a:xfrm>
                <a:off x="4092" y="1927"/>
                <a:ext cx="67" cy="46"/>
              </a:xfrm>
              <a:custGeom>
                <a:avLst/>
                <a:gdLst>
                  <a:gd name="T0" fmla="*/ 0 w 67"/>
                  <a:gd name="T1" fmla="*/ 32 h 46"/>
                  <a:gd name="T2" fmla="*/ 45 w 67"/>
                  <a:gd name="T3" fmla="*/ 0 h 46"/>
                  <a:gd name="T4" fmla="*/ 67 w 67"/>
                  <a:gd name="T5" fmla="*/ 32 h 46"/>
                  <a:gd name="T6" fmla="*/ 62 w 67"/>
                  <a:gd name="T7" fmla="*/ 35 h 46"/>
                  <a:gd name="T8" fmla="*/ 43 w 67"/>
                  <a:gd name="T9" fmla="*/ 11 h 46"/>
                  <a:gd name="T10" fmla="*/ 29 w 67"/>
                  <a:gd name="T11" fmla="*/ 22 h 46"/>
                  <a:gd name="T12" fmla="*/ 45 w 67"/>
                  <a:gd name="T13" fmla="*/ 43 h 46"/>
                  <a:gd name="T14" fmla="*/ 40 w 67"/>
                  <a:gd name="T15" fmla="*/ 46 h 46"/>
                  <a:gd name="T16" fmla="*/ 24 w 67"/>
                  <a:gd name="T17" fmla="*/ 24 h 46"/>
                  <a:gd name="T18" fmla="*/ 2 w 67"/>
                  <a:gd name="T19" fmla="*/ 38 h 46"/>
                  <a:gd name="T20" fmla="*/ 0 w 67"/>
                  <a:gd name="T21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46">
                    <a:moveTo>
                      <a:pt x="0" y="32"/>
                    </a:moveTo>
                    <a:lnTo>
                      <a:pt x="45" y="0"/>
                    </a:lnTo>
                    <a:lnTo>
                      <a:pt x="67" y="32"/>
                    </a:lnTo>
                    <a:lnTo>
                      <a:pt x="62" y="35"/>
                    </a:lnTo>
                    <a:lnTo>
                      <a:pt x="43" y="11"/>
                    </a:lnTo>
                    <a:lnTo>
                      <a:pt x="29" y="22"/>
                    </a:lnTo>
                    <a:lnTo>
                      <a:pt x="45" y="43"/>
                    </a:lnTo>
                    <a:lnTo>
                      <a:pt x="40" y="46"/>
                    </a:lnTo>
                    <a:lnTo>
                      <a:pt x="24" y="24"/>
                    </a:lnTo>
                    <a:lnTo>
                      <a:pt x="2" y="38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5" name="Freeform 298"/>
              <p:cNvSpPr/>
              <p:nvPr/>
            </p:nvSpPr>
            <p:spPr bwMode="auto">
              <a:xfrm>
                <a:off x="4132" y="2003"/>
                <a:ext cx="59" cy="53"/>
              </a:xfrm>
              <a:custGeom>
                <a:avLst/>
                <a:gdLst>
                  <a:gd name="T0" fmla="*/ 11 w 22"/>
                  <a:gd name="T1" fmla="*/ 17 h 20"/>
                  <a:gd name="T2" fmla="*/ 11 w 22"/>
                  <a:gd name="T3" fmla="*/ 20 h 20"/>
                  <a:gd name="T4" fmla="*/ 5 w 22"/>
                  <a:gd name="T5" fmla="*/ 19 h 20"/>
                  <a:gd name="T6" fmla="*/ 1 w 22"/>
                  <a:gd name="T7" fmla="*/ 14 h 20"/>
                  <a:gd name="T8" fmla="*/ 1 w 22"/>
                  <a:gd name="T9" fmla="*/ 9 h 20"/>
                  <a:gd name="T10" fmla="*/ 3 w 22"/>
                  <a:gd name="T11" fmla="*/ 4 h 20"/>
                  <a:gd name="T12" fmla="*/ 8 w 22"/>
                  <a:gd name="T13" fmla="*/ 1 h 20"/>
                  <a:gd name="T14" fmla="*/ 14 w 22"/>
                  <a:gd name="T15" fmla="*/ 0 h 20"/>
                  <a:gd name="T16" fmla="*/ 18 w 22"/>
                  <a:gd name="T17" fmla="*/ 2 h 20"/>
                  <a:gd name="T18" fmla="*/ 21 w 22"/>
                  <a:gd name="T19" fmla="*/ 6 h 20"/>
                  <a:gd name="T20" fmla="*/ 22 w 22"/>
                  <a:gd name="T21" fmla="*/ 12 h 20"/>
                  <a:gd name="T22" fmla="*/ 19 w 22"/>
                  <a:gd name="T23" fmla="*/ 16 h 20"/>
                  <a:gd name="T24" fmla="*/ 17 w 22"/>
                  <a:gd name="T25" fmla="*/ 14 h 20"/>
                  <a:gd name="T26" fmla="*/ 19 w 22"/>
                  <a:gd name="T27" fmla="*/ 11 h 20"/>
                  <a:gd name="T28" fmla="*/ 19 w 22"/>
                  <a:gd name="T29" fmla="*/ 7 h 20"/>
                  <a:gd name="T30" fmla="*/ 16 w 22"/>
                  <a:gd name="T31" fmla="*/ 4 h 20"/>
                  <a:gd name="T32" fmla="*/ 13 w 22"/>
                  <a:gd name="T33" fmla="*/ 3 h 20"/>
                  <a:gd name="T34" fmla="*/ 9 w 22"/>
                  <a:gd name="T35" fmla="*/ 4 h 20"/>
                  <a:gd name="T36" fmla="*/ 5 w 22"/>
                  <a:gd name="T37" fmla="*/ 6 h 20"/>
                  <a:gd name="T38" fmla="*/ 3 w 22"/>
                  <a:gd name="T39" fmla="*/ 10 h 20"/>
                  <a:gd name="T40" fmla="*/ 4 w 22"/>
                  <a:gd name="T41" fmla="*/ 13 h 20"/>
                  <a:gd name="T42" fmla="*/ 6 w 22"/>
                  <a:gd name="T43" fmla="*/ 16 h 20"/>
                  <a:gd name="T44" fmla="*/ 11 w 22"/>
                  <a:gd name="T45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20">
                    <a:moveTo>
                      <a:pt x="11" y="17"/>
                    </a:moveTo>
                    <a:cubicBezTo>
                      <a:pt x="11" y="20"/>
                      <a:pt x="11" y="20"/>
                      <a:pt x="11" y="20"/>
                    </a:cubicBezTo>
                    <a:cubicBezTo>
                      <a:pt x="9" y="20"/>
                      <a:pt x="7" y="20"/>
                      <a:pt x="5" y="19"/>
                    </a:cubicBezTo>
                    <a:cubicBezTo>
                      <a:pt x="3" y="18"/>
                      <a:pt x="2" y="16"/>
                      <a:pt x="1" y="14"/>
                    </a:cubicBezTo>
                    <a:cubicBezTo>
                      <a:pt x="1" y="12"/>
                      <a:pt x="0" y="10"/>
                      <a:pt x="1" y="9"/>
                    </a:cubicBezTo>
                    <a:cubicBezTo>
                      <a:pt x="1" y="7"/>
                      <a:pt x="2" y="6"/>
                      <a:pt x="3" y="4"/>
                    </a:cubicBezTo>
                    <a:cubicBezTo>
                      <a:pt x="4" y="3"/>
                      <a:pt x="6" y="2"/>
                      <a:pt x="8" y="1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5" y="1"/>
                      <a:pt x="17" y="1"/>
                      <a:pt x="18" y="2"/>
                    </a:cubicBezTo>
                    <a:cubicBezTo>
                      <a:pt x="19" y="3"/>
                      <a:pt x="20" y="5"/>
                      <a:pt x="21" y="6"/>
                    </a:cubicBezTo>
                    <a:cubicBezTo>
                      <a:pt x="22" y="8"/>
                      <a:pt x="22" y="10"/>
                      <a:pt x="22" y="12"/>
                    </a:cubicBezTo>
                    <a:cubicBezTo>
                      <a:pt x="21" y="14"/>
                      <a:pt x="20" y="15"/>
                      <a:pt x="19" y="16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8" y="13"/>
                      <a:pt x="19" y="12"/>
                      <a:pt x="19" y="11"/>
                    </a:cubicBezTo>
                    <a:cubicBezTo>
                      <a:pt x="20" y="10"/>
                      <a:pt x="19" y="9"/>
                      <a:pt x="19" y="7"/>
                    </a:cubicBezTo>
                    <a:cubicBezTo>
                      <a:pt x="18" y="6"/>
                      <a:pt x="18" y="5"/>
                      <a:pt x="16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1" y="3"/>
                      <a:pt x="10" y="3"/>
                      <a:pt x="9" y="4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3" y="8"/>
                      <a:pt x="3" y="10"/>
                    </a:cubicBezTo>
                    <a:cubicBezTo>
                      <a:pt x="3" y="11"/>
                      <a:pt x="3" y="12"/>
                      <a:pt x="4" y="13"/>
                    </a:cubicBezTo>
                    <a:cubicBezTo>
                      <a:pt x="4" y="15"/>
                      <a:pt x="5" y="16"/>
                      <a:pt x="6" y="16"/>
                    </a:cubicBezTo>
                    <a:cubicBezTo>
                      <a:pt x="7" y="17"/>
                      <a:pt x="9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6" name="Freeform 299"/>
              <p:cNvSpPr/>
              <p:nvPr/>
            </p:nvSpPr>
            <p:spPr bwMode="auto">
              <a:xfrm>
                <a:off x="4148" y="2059"/>
                <a:ext cx="62" cy="54"/>
              </a:xfrm>
              <a:custGeom>
                <a:avLst/>
                <a:gdLst>
                  <a:gd name="T0" fmla="*/ 0 w 62"/>
                  <a:gd name="T1" fmla="*/ 11 h 54"/>
                  <a:gd name="T2" fmla="*/ 54 w 62"/>
                  <a:gd name="T3" fmla="*/ 0 h 54"/>
                  <a:gd name="T4" fmla="*/ 54 w 62"/>
                  <a:gd name="T5" fmla="*/ 5 h 54"/>
                  <a:gd name="T6" fmla="*/ 32 w 62"/>
                  <a:gd name="T7" fmla="*/ 11 h 54"/>
                  <a:gd name="T8" fmla="*/ 38 w 62"/>
                  <a:gd name="T9" fmla="*/ 40 h 54"/>
                  <a:gd name="T10" fmla="*/ 62 w 62"/>
                  <a:gd name="T11" fmla="*/ 35 h 54"/>
                  <a:gd name="T12" fmla="*/ 62 w 62"/>
                  <a:gd name="T13" fmla="*/ 40 h 54"/>
                  <a:gd name="T14" fmla="*/ 8 w 62"/>
                  <a:gd name="T15" fmla="*/ 54 h 54"/>
                  <a:gd name="T16" fmla="*/ 8 w 62"/>
                  <a:gd name="T17" fmla="*/ 46 h 54"/>
                  <a:gd name="T18" fmla="*/ 32 w 62"/>
                  <a:gd name="T19" fmla="*/ 40 h 54"/>
                  <a:gd name="T20" fmla="*/ 27 w 62"/>
                  <a:gd name="T21" fmla="*/ 14 h 54"/>
                  <a:gd name="T22" fmla="*/ 0 w 62"/>
                  <a:gd name="T23" fmla="*/ 19 h 54"/>
                  <a:gd name="T24" fmla="*/ 0 w 62"/>
                  <a:gd name="T25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54">
                    <a:moveTo>
                      <a:pt x="0" y="11"/>
                    </a:moveTo>
                    <a:lnTo>
                      <a:pt x="54" y="0"/>
                    </a:lnTo>
                    <a:lnTo>
                      <a:pt x="54" y="5"/>
                    </a:lnTo>
                    <a:lnTo>
                      <a:pt x="32" y="11"/>
                    </a:lnTo>
                    <a:lnTo>
                      <a:pt x="38" y="40"/>
                    </a:lnTo>
                    <a:lnTo>
                      <a:pt x="62" y="35"/>
                    </a:lnTo>
                    <a:lnTo>
                      <a:pt x="62" y="40"/>
                    </a:lnTo>
                    <a:lnTo>
                      <a:pt x="8" y="54"/>
                    </a:lnTo>
                    <a:lnTo>
                      <a:pt x="8" y="46"/>
                    </a:lnTo>
                    <a:lnTo>
                      <a:pt x="32" y="40"/>
                    </a:lnTo>
                    <a:lnTo>
                      <a:pt x="27" y="14"/>
                    </a:lnTo>
                    <a:lnTo>
                      <a:pt x="0" y="19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0" name="Freeform 300"/>
              <p:cNvSpPr/>
              <p:nvPr/>
            </p:nvSpPr>
            <p:spPr bwMode="auto">
              <a:xfrm>
                <a:off x="4156" y="2121"/>
                <a:ext cx="57" cy="11"/>
              </a:xfrm>
              <a:custGeom>
                <a:avLst/>
                <a:gdLst>
                  <a:gd name="T0" fmla="*/ 0 w 57"/>
                  <a:gd name="T1" fmla="*/ 5 h 11"/>
                  <a:gd name="T2" fmla="*/ 57 w 57"/>
                  <a:gd name="T3" fmla="*/ 0 h 11"/>
                  <a:gd name="T4" fmla="*/ 57 w 57"/>
                  <a:gd name="T5" fmla="*/ 8 h 11"/>
                  <a:gd name="T6" fmla="*/ 3 w 57"/>
                  <a:gd name="T7" fmla="*/ 11 h 11"/>
                  <a:gd name="T8" fmla="*/ 0 w 5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">
                    <a:moveTo>
                      <a:pt x="0" y="5"/>
                    </a:moveTo>
                    <a:lnTo>
                      <a:pt x="57" y="0"/>
                    </a:lnTo>
                    <a:lnTo>
                      <a:pt x="57" y="8"/>
                    </a:lnTo>
                    <a:lnTo>
                      <a:pt x="3" y="11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2" name="Freeform 301"/>
              <p:cNvSpPr/>
              <p:nvPr/>
            </p:nvSpPr>
            <p:spPr bwMode="auto">
              <a:xfrm>
                <a:off x="4159" y="2145"/>
                <a:ext cx="56" cy="46"/>
              </a:xfrm>
              <a:custGeom>
                <a:avLst/>
                <a:gdLst>
                  <a:gd name="T0" fmla="*/ 0 w 56"/>
                  <a:gd name="T1" fmla="*/ 0 h 46"/>
                  <a:gd name="T2" fmla="*/ 56 w 56"/>
                  <a:gd name="T3" fmla="*/ 3 h 46"/>
                  <a:gd name="T4" fmla="*/ 56 w 56"/>
                  <a:gd name="T5" fmla="*/ 11 h 46"/>
                  <a:gd name="T6" fmla="*/ 11 w 56"/>
                  <a:gd name="T7" fmla="*/ 38 h 46"/>
                  <a:gd name="T8" fmla="*/ 54 w 56"/>
                  <a:gd name="T9" fmla="*/ 41 h 46"/>
                  <a:gd name="T10" fmla="*/ 54 w 56"/>
                  <a:gd name="T11" fmla="*/ 46 h 46"/>
                  <a:gd name="T12" fmla="*/ 0 w 56"/>
                  <a:gd name="T13" fmla="*/ 43 h 46"/>
                  <a:gd name="T14" fmla="*/ 0 w 56"/>
                  <a:gd name="T15" fmla="*/ 38 h 46"/>
                  <a:gd name="T16" fmla="*/ 43 w 56"/>
                  <a:gd name="T17" fmla="*/ 11 h 46"/>
                  <a:gd name="T18" fmla="*/ 0 w 56"/>
                  <a:gd name="T19" fmla="*/ 8 h 46"/>
                  <a:gd name="T20" fmla="*/ 0 w 56"/>
                  <a:gd name="T2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46">
                    <a:moveTo>
                      <a:pt x="0" y="0"/>
                    </a:moveTo>
                    <a:lnTo>
                      <a:pt x="56" y="3"/>
                    </a:lnTo>
                    <a:lnTo>
                      <a:pt x="56" y="11"/>
                    </a:lnTo>
                    <a:lnTo>
                      <a:pt x="11" y="38"/>
                    </a:lnTo>
                    <a:lnTo>
                      <a:pt x="54" y="41"/>
                    </a:lnTo>
                    <a:lnTo>
                      <a:pt x="54" y="46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43" y="11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3" name="Freeform 302"/>
              <p:cNvSpPr>
                <a:spLocks noEditPoints="1"/>
              </p:cNvSpPr>
              <p:nvPr/>
            </p:nvSpPr>
            <p:spPr bwMode="auto">
              <a:xfrm>
                <a:off x="4148" y="2196"/>
                <a:ext cx="59" cy="49"/>
              </a:xfrm>
              <a:custGeom>
                <a:avLst/>
                <a:gdLst>
                  <a:gd name="T0" fmla="*/ 3 w 22"/>
                  <a:gd name="T1" fmla="*/ 0 h 18"/>
                  <a:gd name="T2" fmla="*/ 22 w 22"/>
                  <a:gd name="T3" fmla="*/ 11 h 18"/>
                  <a:gd name="T4" fmla="*/ 21 w 22"/>
                  <a:gd name="T5" fmla="*/ 14 h 18"/>
                  <a:gd name="T6" fmla="*/ 0 w 22"/>
                  <a:gd name="T7" fmla="*/ 18 h 18"/>
                  <a:gd name="T8" fmla="*/ 0 w 22"/>
                  <a:gd name="T9" fmla="*/ 15 h 18"/>
                  <a:gd name="T10" fmla="*/ 7 w 22"/>
                  <a:gd name="T11" fmla="*/ 14 h 18"/>
                  <a:gd name="T12" fmla="*/ 9 w 22"/>
                  <a:gd name="T13" fmla="*/ 6 h 18"/>
                  <a:gd name="T14" fmla="*/ 3 w 22"/>
                  <a:gd name="T15" fmla="*/ 2 h 18"/>
                  <a:gd name="T16" fmla="*/ 3 w 22"/>
                  <a:gd name="T17" fmla="*/ 0 h 18"/>
                  <a:gd name="T18" fmla="*/ 11 w 22"/>
                  <a:gd name="T19" fmla="*/ 7 h 18"/>
                  <a:gd name="T20" fmla="*/ 9 w 22"/>
                  <a:gd name="T21" fmla="*/ 14 h 18"/>
                  <a:gd name="T22" fmla="*/ 15 w 22"/>
                  <a:gd name="T23" fmla="*/ 13 h 18"/>
                  <a:gd name="T24" fmla="*/ 20 w 22"/>
                  <a:gd name="T25" fmla="*/ 12 h 18"/>
                  <a:gd name="T26" fmla="*/ 16 w 22"/>
                  <a:gd name="T27" fmla="*/ 10 h 18"/>
                  <a:gd name="T28" fmla="*/ 11 w 22"/>
                  <a:gd name="T2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8">
                    <a:moveTo>
                      <a:pt x="3" y="0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3" y="0"/>
                    </a:lnTo>
                    <a:close/>
                    <a:moveTo>
                      <a:pt x="11" y="7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2"/>
                      <a:pt x="18" y="12"/>
                      <a:pt x="20" y="12"/>
                    </a:cubicBezTo>
                    <a:cubicBezTo>
                      <a:pt x="18" y="12"/>
                      <a:pt x="17" y="11"/>
                      <a:pt x="16" y="10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9" name="Freeform 303"/>
              <p:cNvSpPr>
                <a:spLocks noEditPoints="1"/>
              </p:cNvSpPr>
              <p:nvPr/>
            </p:nvSpPr>
            <p:spPr bwMode="auto">
              <a:xfrm>
                <a:off x="3545" y="1860"/>
                <a:ext cx="592" cy="592"/>
              </a:xfrm>
              <a:custGeom>
                <a:avLst/>
                <a:gdLst>
                  <a:gd name="T0" fmla="*/ 0 w 220"/>
                  <a:gd name="T1" fmla="*/ 110 h 220"/>
                  <a:gd name="T2" fmla="*/ 110 w 220"/>
                  <a:gd name="T3" fmla="*/ 0 h 220"/>
                  <a:gd name="T4" fmla="*/ 110 w 220"/>
                  <a:gd name="T5" fmla="*/ 0 h 220"/>
                  <a:gd name="T6" fmla="*/ 220 w 220"/>
                  <a:gd name="T7" fmla="*/ 110 h 220"/>
                  <a:gd name="T8" fmla="*/ 220 w 220"/>
                  <a:gd name="T9" fmla="*/ 110 h 220"/>
                  <a:gd name="T10" fmla="*/ 110 w 220"/>
                  <a:gd name="T11" fmla="*/ 220 h 220"/>
                  <a:gd name="T12" fmla="*/ 110 w 220"/>
                  <a:gd name="T13" fmla="*/ 220 h 220"/>
                  <a:gd name="T14" fmla="*/ 0 w 220"/>
                  <a:gd name="T15" fmla="*/ 110 h 220"/>
                  <a:gd name="T16" fmla="*/ 37 w 220"/>
                  <a:gd name="T17" fmla="*/ 38 h 220"/>
                  <a:gd name="T18" fmla="*/ 7 w 220"/>
                  <a:gd name="T19" fmla="*/ 110 h 220"/>
                  <a:gd name="T20" fmla="*/ 7 w 220"/>
                  <a:gd name="T21" fmla="*/ 110 h 220"/>
                  <a:gd name="T22" fmla="*/ 37 w 220"/>
                  <a:gd name="T23" fmla="*/ 183 h 220"/>
                  <a:gd name="T24" fmla="*/ 37 w 220"/>
                  <a:gd name="T25" fmla="*/ 183 h 220"/>
                  <a:gd name="T26" fmla="*/ 110 w 220"/>
                  <a:gd name="T27" fmla="*/ 213 h 220"/>
                  <a:gd name="T28" fmla="*/ 110 w 220"/>
                  <a:gd name="T29" fmla="*/ 213 h 220"/>
                  <a:gd name="T30" fmla="*/ 183 w 220"/>
                  <a:gd name="T31" fmla="*/ 183 h 220"/>
                  <a:gd name="T32" fmla="*/ 183 w 220"/>
                  <a:gd name="T33" fmla="*/ 183 h 220"/>
                  <a:gd name="T34" fmla="*/ 213 w 220"/>
                  <a:gd name="T35" fmla="*/ 110 h 220"/>
                  <a:gd name="T36" fmla="*/ 213 w 220"/>
                  <a:gd name="T37" fmla="*/ 110 h 220"/>
                  <a:gd name="T38" fmla="*/ 183 w 220"/>
                  <a:gd name="T39" fmla="*/ 38 h 220"/>
                  <a:gd name="T40" fmla="*/ 183 w 220"/>
                  <a:gd name="T41" fmla="*/ 38 h 220"/>
                  <a:gd name="T42" fmla="*/ 110 w 220"/>
                  <a:gd name="T43" fmla="*/ 7 h 220"/>
                  <a:gd name="T44" fmla="*/ 110 w 220"/>
                  <a:gd name="T45" fmla="*/ 7 h 220"/>
                  <a:gd name="T46" fmla="*/ 37 w 220"/>
                  <a:gd name="T47" fmla="*/ 3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20">
                    <a:moveTo>
                      <a:pt x="0" y="110"/>
                    </a:moveTo>
                    <a:cubicBezTo>
                      <a:pt x="0" y="50"/>
                      <a:pt x="49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71" y="0"/>
                      <a:pt x="220" y="5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71"/>
                      <a:pt x="171" y="220"/>
                      <a:pt x="110" y="220"/>
                    </a:cubicBezTo>
                    <a:cubicBezTo>
                      <a:pt x="110" y="220"/>
                      <a:pt x="110" y="220"/>
                      <a:pt x="110" y="220"/>
                    </a:cubicBezTo>
                    <a:cubicBezTo>
                      <a:pt x="49" y="220"/>
                      <a:pt x="0" y="171"/>
                      <a:pt x="0" y="110"/>
                    </a:cubicBezTo>
                    <a:close/>
                    <a:moveTo>
                      <a:pt x="37" y="38"/>
                    </a:moveTo>
                    <a:cubicBezTo>
                      <a:pt x="19" y="56"/>
                      <a:pt x="7" y="82"/>
                      <a:pt x="7" y="110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7" y="139"/>
                      <a:pt x="19" y="164"/>
                      <a:pt x="37" y="183"/>
                    </a:cubicBezTo>
                    <a:cubicBezTo>
                      <a:pt x="37" y="183"/>
                      <a:pt x="37" y="183"/>
                      <a:pt x="37" y="183"/>
                    </a:cubicBezTo>
                    <a:cubicBezTo>
                      <a:pt x="56" y="202"/>
                      <a:pt x="82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38" y="213"/>
                      <a:pt x="164" y="202"/>
                      <a:pt x="183" y="183"/>
                    </a:cubicBezTo>
                    <a:cubicBezTo>
                      <a:pt x="183" y="183"/>
                      <a:pt x="183" y="183"/>
                      <a:pt x="183" y="183"/>
                    </a:cubicBezTo>
                    <a:cubicBezTo>
                      <a:pt x="201" y="164"/>
                      <a:pt x="213" y="139"/>
                      <a:pt x="213" y="110"/>
                    </a:cubicBezTo>
                    <a:cubicBezTo>
                      <a:pt x="213" y="110"/>
                      <a:pt x="213" y="110"/>
                      <a:pt x="213" y="110"/>
                    </a:cubicBezTo>
                    <a:cubicBezTo>
                      <a:pt x="213" y="82"/>
                      <a:pt x="201" y="56"/>
                      <a:pt x="183" y="38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64" y="19"/>
                      <a:pt x="138" y="7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82" y="7"/>
                      <a:pt x="56" y="19"/>
                      <a:pt x="3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0" name="Freeform 304"/>
              <p:cNvSpPr/>
              <p:nvPr/>
            </p:nvSpPr>
            <p:spPr bwMode="auto">
              <a:xfrm>
                <a:off x="3777" y="2344"/>
                <a:ext cx="13" cy="35"/>
              </a:xfrm>
              <a:custGeom>
                <a:avLst/>
                <a:gdLst>
                  <a:gd name="T0" fmla="*/ 5 w 5"/>
                  <a:gd name="T1" fmla="*/ 13 h 13"/>
                  <a:gd name="T2" fmla="*/ 3 w 5"/>
                  <a:gd name="T3" fmla="*/ 13 h 13"/>
                  <a:gd name="T4" fmla="*/ 3 w 5"/>
                  <a:gd name="T5" fmla="*/ 3 h 13"/>
                  <a:gd name="T6" fmla="*/ 1 w 5"/>
                  <a:gd name="T7" fmla="*/ 4 h 13"/>
                  <a:gd name="T8" fmla="*/ 0 w 5"/>
                  <a:gd name="T9" fmla="*/ 5 h 13"/>
                  <a:gd name="T10" fmla="*/ 0 w 5"/>
                  <a:gd name="T11" fmla="*/ 3 h 13"/>
                  <a:gd name="T12" fmla="*/ 2 w 5"/>
                  <a:gd name="T13" fmla="*/ 1 h 13"/>
                  <a:gd name="T14" fmla="*/ 4 w 5"/>
                  <a:gd name="T15" fmla="*/ 0 h 13"/>
                  <a:gd name="T16" fmla="*/ 5 w 5"/>
                  <a:gd name="T17" fmla="*/ 0 h 13"/>
                  <a:gd name="T18" fmla="*/ 5 w 5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2" y="1"/>
                    </a:cubicBezTo>
                    <a:cubicBezTo>
                      <a:pt x="3" y="1"/>
                      <a:pt x="3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2" name="Freeform 305"/>
              <p:cNvSpPr>
                <a:spLocks noEditPoints="1"/>
              </p:cNvSpPr>
              <p:nvPr/>
            </p:nvSpPr>
            <p:spPr bwMode="auto">
              <a:xfrm>
                <a:off x="3809" y="2344"/>
                <a:ext cx="24" cy="35"/>
              </a:xfrm>
              <a:custGeom>
                <a:avLst/>
                <a:gdLst>
                  <a:gd name="T0" fmla="*/ 0 w 9"/>
                  <a:gd name="T1" fmla="*/ 10 h 13"/>
                  <a:gd name="T2" fmla="*/ 2 w 9"/>
                  <a:gd name="T3" fmla="*/ 10 h 13"/>
                  <a:gd name="T4" fmla="*/ 3 w 9"/>
                  <a:gd name="T5" fmla="*/ 12 h 13"/>
                  <a:gd name="T6" fmla="*/ 4 w 9"/>
                  <a:gd name="T7" fmla="*/ 12 h 13"/>
                  <a:gd name="T8" fmla="*/ 6 w 9"/>
                  <a:gd name="T9" fmla="*/ 12 h 13"/>
                  <a:gd name="T10" fmla="*/ 6 w 9"/>
                  <a:gd name="T11" fmla="*/ 11 h 13"/>
                  <a:gd name="T12" fmla="*/ 7 w 9"/>
                  <a:gd name="T13" fmla="*/ 9 h 13"/>
                  <a:gd name="T14" fmla="*/ 7 w 9"/>
                  <a:gd name="T15" fmla="*/ 7 h 13"/>
                  <a:gd name="T16" fmla="*/ 7 w 9"/>
                  <a:gd name="T17" fmla="*/ 7 h 13"/>
                  <a:gd name="T18" fmla="*/ 6 w 9"/>
                  <a:gd name="T19" fmla="*/ 8 h 13"/>
                  <a:gd name="T20" fmla="*/ 4 w 9"/>
                  <a:gd name="T21" fmla="*/ 9 h 13"/>
                  <a:gd name="T22" fmla="*/ 1 w 9"/>
                  <a:gd name="T23" fmla="*/ 7 h 13"/>
                  <a:gd name="T24" fmla="*/ 0 w 9"/>
                  <a:gd name="T25" fmla="*/ 4 h 13"/>
                  <a:gd name="T26" fmla="*/ 1 w 9"/>
                  <a:gd name="T27" fmla="*/ 1 h 13"/>
                  <a:gd name="T28" fmla="*/ 4 w 9"/>
                  <a:gd name="T29" fmla="*/ 0 h 13"/>
                  <a:gd name="T30" fmla="*/ 7 w 9"/>
                  <a:gd name="T31" fmla="*/ 0 h 13"/>
                  <a:gd name="T32" fmla="*/ 8 w 9"/>
                  <a:gd name="T33" fmla="*/ 2 h 13"/>
                  <a:gd name="T34" fmla="*/ 9 w 9"/>
                  <a:gd name="T35" fmla="*/ 6 h 13"/>
                  <a:gd name="T36" fmla="*/ 8 w 9"/>
                  <a:gd name="T37" fmla="*/ 10 h 13"/>
                  <a:gd name="T38" fmla="*/ 7 w 9"/>
                  <a:gd name="T39" fmla="*/ 13 h 13"/>
                  <a:gd name="T40" fmla="*/ 4 w 9"/>
                  <a:gd name="T41" fmla="*/ 13 h 13"/>
                  <a:gd name="T42" fmla="*/ 2 w 9"/>
                  <a:gd name="T43" fmla="*/ 12 h 13"/>
                  <a:gd name="T44" fmla="*/ 0 w 9"/>
                  <a:gd name="T45" fmla="*/ 10 h 13"/>
                  <a:gd name="T46" fmla="*/ 7 w 9"/>
                  <a:gd name="T47" fmla="*/ 4 h 13"/>
                  <a:gd name="T48" fmla="*/ 6 w 9"/>
                  <a:gd name="T49" fmla="*/ 2 h 13"/>
                  <a:gd name="T50" fmla="*/ 5 w 9"/>
                  <a:gd name="T51" fmla="*/ 1 h 13"/>
                  <a:gd name="T52" fmla="*/ 3 w 9"/>
                  <a:gd name="T53" fmla="*/ 2 h 13"/>
                  <a:gd name="T54" fmla="*/ 2 w 9"/>
                  <a:gd name="T55" fmla="*/ 4 h 13"/>
                  <a:gd name="T56" fmla="*/ 3 w 9"/>
                  <a:gd name="T57" fmla="*/ 6 h 13"/>
                  <a:gd name="T58" fmla="*/ 5 w 9"/>
                  <a:gd name="T59" fmla="*/ 7 h 13"/>
                  <a:gd name="T60" fmla="*/ 6 w 9"/>
                  <a:gd name="T61" fmla="*/ 6 h 13"/>
                  <a:gd name="T62" fmla="*/ 7 w 9"/>
                  <a:gd name="T63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" h="13">
                    <a:moveTo>
                      <a:pt x="0" y="10"/>
                    </a:move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5" y="8"/>
                      <a:pt x="5" y="9"/>
                      <a:pt x="4" y="9"/>
                    </a:cubicBezTo>
                    <a:cubicBezTo>
                      <a:pt x="3" y="9"/>
                      <a:pt x="2" y="8"/>
                      <a:pt x="1" y="7"/>
                    </a:cubicBezTo>
                    <a:cubicBezTo>
                      <a:pt x="1" y="7"/>
                      <a:pt x="0" y="5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9" y="3"/>
                      <a:pt x="9" y="4"/>
                      <a:pt x="9" y="6"/>
                    </a:cubicBezTo>
                    <a:cubicBezTo>
                      <a:pt x="9" y="8"/>
                      <a:pt x="9" y="9"/>
                      <a:pt x="8" y="10"/>
                    </a:cubicBezTo>
                    <a:cubicBezTo>
                      <a:pt x="8" y="11"/>
                      <a:pt x="7" y="12"/>
                      <a:pt x="7" y="13"/>
                    </a:cubicBezTo>
                    <a:cubicBezTo>
                      <a:pt x="6" y="13"/>
                      <a:pt x="5" y="13"/>
                      <a:pt x="4" y="13"/>
                    </a:cubicBezTo>
                    <a:cubicBezTo>
                      <a:pt x="3" y="13"/>
                      <a:pt x="2" y="13"/>
                      <a:pt x="2" y="12"/>
                    </a:cubicBezTo>
                    <a:cubicBezTo>
                      <a:pt x="1" y="12"/>
                      <a:pt x="0" y="11"/>
                      <a:pt x="0" y="10"/>
                    </a:cubicBezTo>
                    <a:close/>
                    <a:moveTo>
                      <a:pt x="7" y="4"/>
                    </a:moveTo>
                    <a:cubicBezTo>
                      <a:pt x="7" y="3"/>
                      <a:pt x="7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4"/>
                    </a:cubicBezTo>
                    <a:cubicBezTo>
                      <a:pt x="2" y="5"/>
                      <a:pt x="2" y="6"/>
                      <a:pt x="3" y="6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6"/>
                      <a:pt x="7" y="5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6" name="Freeform 306"/>
              <p:cNvSpPr/>
              <p:nvPr/>
            </p:nvSpPr>
            <p:spPr bwMode="auto">
              <a:xfrm>
                <a:off x="3847" y="2344"/>
                <a:ext cx="24" cy="35"/>
              </a:xfrm>
              <a:custGeom>
                <a:avLst/>
                <a:gdLst>
                  <a:gd name="T0" fmla="*/ 0 w 9"/>
                  <a:gd name="T1" fmla="*/ 10 h 13"/>
                  <a:gd name="T2" fmla="*/ 1 w 9"/>
                  <a:gd name="T3" fmla="*/ 9 h 13"/>
                  <a:gd name="T4" fmla="*/ 2 w 9"/>
                  <a:gd name="T5" fmla="*/ 11 h 13"/>
                  <a:gd name="T6" fmla="*/ 4 w 9"/>
                  <a:gd name="T7" fmla="*/ 12 h 13"/>
                  <a:gd name="T8" fmla="*/ 6 w 9"/>
                  <a:gd name="T9" fmla="*/ 11 h 13"/>
                  <a:gd name="T10" fmla="*/ 7 w 9"/>
                  <a:gd name="T11" fmla="*/ 9 h 13"/>
                  <a:gd name="T12" fmla="*/ 6 w 9"/>
                  <a:gd name="T13" fmla="*/ 7 h 13"/>
                  <a:gd name="T14" fmla="*/ 4 w 9"/>
                  <a:gd name="T15" fmla="*/ 7 h 13"/>
                  <a:gd name="T16" fmla="*/ 3 w 9"/>
                  <a:gd name="T17" fmla="*/ 7 h 13"/>
                  <a:gd name="T18" fmla="*/ 3 w 9"/>
                  <a:gd name="T19" fmla="*/ 5 h 13"/>
                  <a:gd name="T20" fmla="*/ 4 w 9"/>
                  <a:gd name="T21" fmla="*/ 5 h 13"/>
                  <a:gd name="T22" fmla="*/ 5 w 9"/>
                  <a:gd name="T23" fmla="*/ 5 h 13"/>
                  <a:gd name="T24" fmla="*/ 6 w 9"/>
                  <a:gd name="T25" fmla="*/ 3 h 13"/>
                  <a:gd name="T26" fmla="*/ 6 w 9"/>
                  <a:gd name="T27" fmla="*/ 2 h 13"/>
                  <a:gd name="T28" fmla="*/ 4 w 9"/>
                  <a:gd name="T29" fmla="*/ 1 h 13"/>
                  <a:gd name="T30" fmla="*/ 2 w 9"/>
                  <a:gd name="T31" fmla="*/ 2 h 13"/>
                  <a:gd name="T32" fmla="*/ 2 w 9"/>
                  <a:gd name="T33" fmla="*/ 3 h 13"/>
                  <a:gd name="T34" fmla="*/ 0 w 9"/>
                  <a:gd name="T35" fmla="*/ 3 h 13"/>
                  <a:gd name="T36" fmla="*/ 1 w 9"/>
                  <a:gd name="T37" fmla="*/ 0 h 13"/>
                  <a:gd name="T38" fmla="*/ 4 w 9"/>
                  <a:gd name="T39" fmla="*/ 0 h 13"/>
                  <a:gd name="T40" fmla="*/ 6 w 9"/>
                  <a:gd name="T41" fmla="*/ 0 h 13"/>
                  <a:gd name="T42" fmla="*/ 7 w 9"/>
                  <a:gd name="T43" fmla="*/ 1 h 13"/>
                  <a:gd name="T44" fmla="*/ 8 w 9"/>
                  <a:gd name="T45" fmla="*/ 3 h 13"/>
                  <a:gd name="T46" fmla="*/ 7 w 9"/>
                  <a:gd name="T47" fmla="*/ 5 h 13"/>
                  <a:gd name="T48" fmla="*/ 6 w 9"/>
                  <a:gd name="T49" fmla="*/ 6 h 13"/>
                  <a:gd name="T50" fmla="*/ 8 w 9"/>
                  <a:gd name="T51" fmla="*/ 7 h 13"/>
                  <a:gd name="T52" fmla="*/ 9 w 9"/>
                  <a:gd name="T53" fmla="*/ 9 h 13"/>
                  <a:gd name="T54" fmla="*/ 7 w 9"/>
                  <a:gd name="T55" fmla="*/ 12 h 13"/>
                  <a:gd name="T56" fmla="*/ 4 w 9"/>
                  <a:gd name="T57" fmla="*/ 13 h 13"/>
                  <a:gd name="T58" fmla="*/ 1 w 9"/>
                  <a:gd name="T59" fmla="*/ 12 h 13"/>
                  <a:gd name="T60" fmla="*/ 0 w 9"/>
                  <a:gd name="T6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13">
                    <a:moveTo>
                      <a:pt x="0" y="10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7" y="11"/>
                      <a:pt x="7" y="10"/>
                      <a:pt x="7" y="9"/>
                    </a:cubicBezTo>
                    <a:cubicBezTo>
                      <a:pt x="7" y="8"/>
                      <a:pt x="7" y="8"/>
                      <a:pt x="6" y="7"/>
                    </a:cubicBezTo>
                    <a:cubicBezTo>
                      <a:pt x="6" y="7"/>
                      <a:pt x="5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4"/>
                      <a:pt x="8" y="4"/>
                      <a:pt x="7" y="5"/>
                    </a:cubicBezTo>
                    <a:cubicBezTo>
                      <a:pt x="7" y="5"/>
                      <a:pt x="7" y="6"/>
                      <a:pt x="6" y="6"/>
                    </a:cubicBezTo>
                    <a:cubicBezTo>
                      <a:pt x="7" y="6"/>
                      <a:pt x="8" y="6"/>
                      <a:pt x="8" y="7"/>
                    </a:cubicBezTo>
                    <a:cubicBezTo>
                      <a:pt x="8" y="8"/>
                      <a:pt x="9" y="8"/>
                      <a:pt x="9" y="9"/>
                    </a:cubicBezTo>
                    <a:cubicBezTo>
                      <a:pt x="9" y="10"/>
                      <a:pt x="8" y="11"/>
                      <a:pt x="7" y="12"/>
                    </a:cubicBezTo>
                    <a:cubicBezTo>
                      <a:pt x="6" y="13"/>
                      <a:pt x="5" y="13"/>
                      <a:pt x="4" y="13"/>
                    </a:cubicBezTo>
                    <a:cubicBezTo>
                      <a:pt x="3" y="13"/>
                      <a:pt x="2" y="13"/>
                      <a:pt x="1" y="12"/>
                    </a:cubicBezTo>
                    <a:cubicBezTo>
                      <a:pt x="0" y="12"/>
                      <a:pt x="0" y="11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7" name="Freeform 307"/>
              <p:cNvSpPr/>
              <p:nvPr/>
            </p:nvSpPr>
            <p:spPr bwMode="auto">
              <a:xfrm>
                <a:off x="3884" y="2344"/>
                <a:ext cx="22" cy="35"/>
              </a:xfrm>
              <a:custGeom>
                <a:avLst/>
                <a:gdLst>
                  <a:gd name="T0" fmla="*/ 0 w 8"/>
                  <a:gd name="T1" fmla="*/ 1 h 13"/>
                  <a:gd name="T2" fmla="*/ 0 w 8"/>
                  <a:gd name="T3" fmla="*/ 0 h 13"/>
                  <a:gd name="T4" fmla="*/ 8 w 8"/>
                  <a:gd name="T5" fmla="*/ 0 h 13"/>
                  <a:gd name="T6" fmla="*/ 8 w 8"/>
                  <a:gd name="T7" fmla="*/ 1 h 13"/>
                  <a:gd name="T8" fmla="*/ 6 w 8"/>
                  <a:gd name="T9" fmla="*/ 5 h 13"/>
                  <a:gd name="T10" fmla="*/ 4 w 8"/>
                  <a:gd name="T11" fmla="*/ 9 h 13"/>
                  <a:gd name="T12" fmla="*/ 3 w 8"/>
                  <a:gd name="T13" fmla="*/ 13 h 13"/>
                  <a:gd name="T14" fmla="*/ 1 w 8"/>
                  <a:gd name="T15" fmla="*/ 13 h 13"/>
                  <a:gd name="T16" fmla="*/ 2 w 8"/>
                  <a:gd name="T17" fmla="*/ 9 h 13"/>
                  <a:gd name="T18" fmla="*/ 4 w 8"/>
                  <a:gd name="T19" fmla="*/ 5 h 13"/>
                  <a:gd name="T20" fmla="*/ 6 w 8"/>
                  <a:gd name="T21" fmla="*/ 1 h 13"/>
                  <a:gd name="T22" fmla="*/ 0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3"/>
                      <a:pt x="6" y="5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3" y="11"/>
                      <a:pt x="3" y="12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2" y="11"/>
                      <a:pt x="2" y="9"/>
                    </a:cubicBezTo>
                    <a:cubicBezTo>
                      <a:pt x="2" y="8"/>
                      <a:pt x="3" y="6"/>
                      <a:pt x="4" y="5"/>
                    </a:cubicBezTo>
                    <a:cubicBezTo>
                      <a:pt x="5" y="4"/>
                      <a:pt x="5" y="2"/>
                      <a:pt x="6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8" name="Freeform 308"/>
              <p:cNvSpPr/>
              <p:nvPr/>
            </p:nvSpPr>
            <p:spPr bwMode="auto">
              <a:xfrm>
                <a:off x="3645" y="1911"/>
                <a:ext cx="132" cy="412"/>
              </a:xfrm>
              <a:custGeom>
                <a:avLst/>
                <a:gdLst>
                  <a:gd name="T0" fmla="*/ 33 w 49"/>
                  <a:gd name="T1" fmla="*/ 46 h 153"/>
                  <a:gd name="T2" fmla="*/ 6 w 49"/>
                  <a:gd name="T3" fmla="*/ 68 h 153"/>
                  <a:gd name="T4" fmla="*/ 1 w 49"/>
                  <a:gd name="T5" fmla="*/ 63 h 153"/>
                  <a:gd name="T6" fmla="*/ 4 w 49"/>
                  <a:gd name="T7" fmla="*/ 60 h 153"/>
                  <a:gd name="T8" fmla="*/ 28 w 49"/>
                  <a:gd name="T9" fmla="*/ 33 h 153"/>
                  <a:gd name="T10" fmla="*/ 27 w 49"/>
                  <a:gd name="T11" fmla="*/ 17 h 153"/>
                  <a:gd name="T12" fmla="*/ 29 w 49"/>
                  <a:gd name="T13" fmla="*/ 4 h 153"/>
                  <a:gd name="T14" fmla="*/ 37 w 49"/>
                  <a:gd name="T15" fmla="*/ 3 h 153"/>
                  <a:gd name="T16" fmla="*/ 40 w 49"/>
                  <a:gd name="T17" fmla="*/ 10 h 153"/>
                  <a:gd name="T18" fmla="*/ 39 w 49"/>
                  <a:gd name="T19" fmla="*/ 28 h 153"/>
                  <a:gd name="T20" fmla="*/ 42 w 49"/>
                  <a:gd name="T21" fmla="*/ 44 h 153"/>
                  <a:gd name="T22" fmla="*/ 49 w 49"/>
                  <a:gd name="T23" fmla="*/ 70 h 153"/>
                  <a:gd name="T24" fmla="*/ 43 w 49"/>
                  <a:gd name="T25" fmla="*/ 84 h 153"/>
                  <a:gd name="T26" fmla="*/ 34 w 49"/>
                  <a:gd name="T27" fmla="*/ 129 h 153"/>
                  <a:gd name="T28" fmla="*/ 37 w 49"/>
                  <a:gd name="T29" fmla="*/ 143 h 153"/>
                  <a:gd name="T30" fmla="*/ 34 w 49"/>
                  <a:gd name="T31" fmla="*/ 153 h 153"/>
                  <a:gd name="T32" fmla="*/ 23 w 49"/>
                  <a:gd name="T33" fmla="*/ 141 h 153"/>
                  <a:gd name="T34" fmla="*/ 23 w 49"/>
                  <a:gd name="T35" fmla="*/ 102 h 153"/>
                  <a:gd name="T36" fmla="*/ 34 w 49"/>
                  <a:gd name="T37" fmla="*/ 81 h 153"/>
                  <a:gd name="T38" fmla="*/ 38 w 49"/>
                  <a:gd name="T39" fmla="*/ 60 h 153"/>
                  <a:gd name="T40" fmla="*/ 33 w 49"/>
                  <a:gd name="T41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53">
                    <a:moveTo>
                      <a:pt x="33" y="46"/>
                    </a:moveTo>
                    <a:cubicBezTo>
                      <a:pt x="33" y="46"/>
                      <a:pt x="15" y="65"/>
                      <a:pt x="6" y="68"/>
                    </a:cubicBezTo>
                    <a:cubicBezTo>
                      <a:pt x="6" y="68"/>
                      <a:pt x="0" y="68"/>
                      <a:pt x="1" y="63"/>
                    </a:cubicBezTo>
                    <a:cubicBezTo>
                      <a:pt x="1" y="63"/>
                      <a:pt x="2" y="61"/>
                      <a:pt x="4" y="60"/>
                    </a:cubicBezTo>
                    <a:cubicBezTo>
                      <a:pt x="4" y="60"/>
                      <a:pt x="25" y="44"/>
                      <a:pt x="28" y="33"/>
                    </a:cubicBezTo>
                    <a:cubicBezTo>
                      <a:pt x="28" y="33"/>
                      <a:pt x="29" y="21"/>
                      <a:pt x="27" y="17"/>
                    </a:cubicBezTo>
                    <a:cubicBezTo>
                      <a:pt x="27" y="17"/>
                      <a:pt x="25" y="8"/>
                      <a:pt x="29" y="4"/>
                    </a:cubicBezTo>
                    <a:cubicBezTo>
                      <a:pt x="29" y="4"/>
                      <a:pt x="32" y="0"/>
                      <a:pt x="37" y="3"/>
                    </a:cubicBezTo>
                    <a:cubicBezTo>
                      <a:pt x="37" y="3"/>
                      <a:pt x="41" y="6"/>
                      <a:pt x="40" y="10"/>
                    </a:cubicBezTo>
                    <a:cubicBezTo>
                      <a:pt x="40" y="10"/>
                      <a:pt x="38" y="19"/>
                      <a:pt x="39" y="28"/>
                    </a:cubicBezTo>
                    <a:cubicBezTo>
                      <a:pt x="39" y="28"/>
                      <a:pt x="40" y="36"/>
                      <a:pt x="42" y="44"/>
                    </a:cubicBezTo>
                    <a:cubicBezTo>
                      <a:pt x="42" y="44"/>
                      <a:pt x="49" y="58"/>
                      <a:pt x="49" y="70"/>
                    </a:cubicBezTo>
                    <a:cubicBezTo>
                      <a:pt x="49" y="70"/>
                      <a:pt x="48" y="77"/>
                      <a:pt x="43" y="84"/>
                    </a:cubicBezTo>
                    <a:cubicBezTo>
                      <a:pt x="43" y="84"/>
                      <a:pt x="28" y="104"/>
                      <a:pt x="34" y="129"/>
                    </a:cubicBezTo>
                    <a:cubicBezTo>
                      <a:pt x="37" y="143"/>
                      <a:pt x="37" y="143"/>
                      <a:pt x="37" y="143"/>
                    </a:cubicBezTo>
                    <a:cubicBezTo>
                      <a:pt x="37" y="143"/>
                      <a:pt x="39" y="152"/>
                      <a:pt x="34" y="153"/>
                    </a:cubicBezTo>
                    <a:cubicBezTo>
                      <a:pt x="34" y="153"/>
                      <a:pt x="25" y="153"/>
                      <a:pt x="23" y="141"/>
                    </a:cubicBezTo>
                    <a:cubicBezTo>
                      <a:pt x="23" y="141"/>
                      <a:pt x="17" y="121"/>
                      <a:pt x="23" y="102"/>
                    </a:cubicBezTo>
                    <a:cubicBezTo>
                      <a:pt x="23" y="102"/>
                      <a:pt x="25" y="93"/>
                      <a:pt x="34" y="81"/>
                    </a:cubicBezTo>
                    <a:cubicBezTo>
                      <a:pt x="34" y="81"/>
                      <a:pt x="43" y="70"/>
                      <a:pt x="38" y="60"/>
                    </a:cubicBezTo>
                    <a:lnTo>
                      <a:pt x="3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9" name="Freeform 309"/>
              <p:cNvSpPr/>
              <p:nvPr/>
            </p:nvSpPr>
            <p:spPr bwMode="auto">
              <a:xfrm>
                <a:off x="3758" y="1911"/>
                <a:ext cx="132" cy="412"/>
              </a:xfrm>
              <a:custGeom>
                <a:avLst/>
                <a:gdLst>
                  <a:gd name="T0" fmla="*/ 32 w 49"/>
                  <a:gd name="T1" fmla="*/ 46 h 153"/>
                  <a:gd name="T2" fmla="*/ 5 w 49"/>
                  <a:gd name="T3" fmla="*/ 68 h 153"/>
                  <a:gd name="T4" fmla="*/ 1 w 49"/>
                  <a:gd name="T5" fmla="*/ 63 h 153"/>
                  <a:gd name="T6" fmla="*/ 3 w 49"/>
                  <a:gd name="T7" fmla="*/ 60 h 153"/>
                  <a:gd name="T8" fmla="*/ 28 w 49"/>
                  <a:gd name="T9" fmla="*/ 33 h 153"/>
                  <a:gd name="T10" fmla="*/ 27 w 49"/>
                  <a:gd name="T11" fmla="*/ 17 h 153"/>
                  <a:gd name="T12" fmla="*/ 28 w 49"/>
                  <a:gd name="T13" fmla="*/ 4 h 153"/>
                  <a:gd name="T14" fmla="*/ 37 w 49"/>
                  <a:gd name="T15" fmla="*/ 3 h 153"/>
                  <a:gd name="T16" fmla="*/ 40 w 49"/>
                  <a:gd name="T17" fmla="*/ 10 h 153"/>
                  <a:gd name="T18" fmla="*/ 38 w 49"/>
                  <a:gd name="T19" fmla="*/ 28 h 153"/>
                  <a:gd name="T20" fmla="*/ 42 w 49"/>
                  <a:gd name="T21" fmla="*/ 44 h 153"/>
                  <a:gd name="T22" fmla="*/ 49 w 49"/>
                  <a:gd name="T23" fmla="*/ 70 h 153"/>
                  <a:gd name="T24" fmla="*/ 43 w 49"/>
                  <a:gd name="T25" fmla="*/ 84 h 153"/>
                  <a:gd name="T26" fmla="*/ 33 w 49"/>
                  <a:gd name="T27" fmla="*/ 129 h 153"/>
                  <a:gd name="T28" fmla="*/ 37 w 49"/>
                  <a:gd name="T29" fmla="*/ 143 h 153"/>
                  <a:gd name="T30" fmla="*/ 33 w 49"/>
                  <a:gd name="T31" fmla="*/ 153 h 153"/>
                  <a:gd name="T32" fmla="*/ 23 w 49"/>
                  <a:gd name="T33" fmla="*/ 141 h 153"/>
                  <a:gd name="T34" fmla="*/ 23 w 49"/>
                  <a:gd name="T35" fmla="*/ 102 h 153"/>
                  <a:gd name="T36" fmla="*/ 34 w 49"/>
                  <a:gd name="T37" fmla="*/ 81 h 153"/>
                  <a:gd name="T38" fmla="*/ 38 w 49"/>
                  <a:gd name="T39" fmla="*/ 60 h 153"/>
                  <a:gd name="T40" fmla="*/ 32 w 49"/>
                  <a:gd name="T41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53">
                    <a:moveTo>
                      <a:pt x="32" y="46"/>
                    </a:moveTo>
                    <a:cubicBezTo>
                      <a:pt x="32" y="46"/>
                      <a:pt x="15" y="65"/>
                      <a:pt x="5" y="68"/>
                    </a:cubicBezTo>
                    <a:cubicBezTo>
                      <a:pt x="5" y="68"/>
                      <a:pt x="0" y="68"/>
                      <a:pt x="1" y="63"/>
                    </a:cubicBezTo>
                    <a:cubicBezTo>
                      <a:pt x="1" y="63"/>
                      <a:pt x="2" y="61"/>
                      <a:pt x="3" y="60"/>
                    </a:cubicBezTo>
                    <a:cubicBezTo>
                      <a:pt x="3" y="60"/>
                      <a:pt x="25" y="44"/>
                      <a:pt x="28" y="33"/>
                    </a:cubicBezTo>
                    <a:cubicBezTo>
                      <a:pt x="28" y="33"/>
                      <a:pt x="29" y="21"/>
                      <a:pt x="27" y="17"/>
                    </a:cubicBezTo>
                    <a:cubicBezTo>
                      <a:pt x="27" y="17"/>
                      <a:pt x="25" y="8"/>
                      <a:pt x="28" y="4"/>
                    </a:cubicBezTo>
                    <a:cubicBezTo>
                      <a:pt x="28" y="4"/>
                      <a:pt x="32" y="0"/>
                      <a:pt x="37" y="3"/>
                    </a:cubicBezTo>
                    <a:cubicBezTo>
                      <a:pt x="37" y="3"/>
                      <a:pt x="41" y="6"/>
                      <a:pt x="40" y="10"/>
                    </a:cubicBezTo>
                    <a:cubicBezTo>
                      <a:pt x="40" y="10"/>
                      <a:pt x="38" y="19"/>
                      <a:pt x="38" y="28"/>
                    </a:cubicBezTo>
                    <a:cubicBezTo>
                      <a:pt x="38" y="28"/>
                      <a:pt x="39" y="36"/>
                      <a:pt x="42" y="44"/>
                    </a:cubicBezTo>
                    <a:cubicBezTo>
                      <a:pt x="42" y="44"/>
                      <a:pt x="49" y="58"/>
                      <a:pt x="49" y="70"/>
                    </a:cubicBezTo>
                    <a:cubicBezTo>
                      <a:pt x="49" y="70"/>
                      <a:pt x="47" y="77"/>
                      <a:pt x="43" y="84"/>
                    </a:cubicBezTo>
                    <a:cubicBezTo>
                      <a:pt x="43" y="84"/>
                      <a:pt x="27" y="104"/>
                      <a:pt x="33" y="129"/>
                    </a:cubicBezTo>
                    <a:cubicBezTo>
                      <a:pt x="37" y="143"/>
                      <a:pt x="37" y="143"/>
                      <a:pt x="37" y="143"/>
                    </a:cubicBezTo>
                    <a:cubicBezTo>
                      <a:pt x="37" y="143"/>
                      <a:pt x="39" y="152"/>
                      <a:pt x="33" y="153"/>
                    </a:cubicBezTo>
                    <a:cubicBezTo>
                      <a:pt x="33" y="153"/>
                      <a:pt x="25" y="153"/>
                      <a:pt x="23" y="141"/>
                    </a:cubicBezTo>
                    <a:cubicBezTo>
                      <a:pt x="23" y="141"/>
                      <a:pt x="17" y="121"/>
                      <a:pt x="23" y="102"/>
                    </a:cubicBezTo>
                    <a:cubicBezTo>
                      <a:pt x="23" y="102"/>
                      <a:pt x="25" y="93"/>
                      <a:pt x="34" y="81"/>
                    </a:cubicBezTo>
                    <a:cubicBezTo>
                      <a:pt x="34" y="81"/>
                      <a:pt x="43" y="70"/>
                      <a:pt x="38" y="60"/>
                    </a:cubicBezTo>
                    <a:lnTo>
                      <a:pt x="3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0" name="Freeform 310"/>
              <p:cNvSpPr/>
              <p:nvPr/>
            </p:nvSpPr>
            <p:spPr bwMode="auto">
              <a:xfrm>
                <a:off x="3868" y="1911"/>
                <a:ext cx="135" cy="412"/>
              </a:xfrm>
              <a:custGeom>
                <a:avLst/>
                <a:gdLst>
                  <a:gd name="T0" fmla="*/ 33 w 50"/>
                  <a:gd name="T1" fmla="*/ 46 h 153"/>
                  <a:gd name="T2" fmla="*/ 6 w 50"/>
                  <a:gd name="T3" fmla="*/ 68 h 153"/>
                  <a:gd name="T4" fmla="*/ 2 w 50"/>
                  <a:gd name="T5" fmla="*/ 63 h 153"/>
                  <a:gd name="T6" fmla="*/ 4 w 50"/>
                  <a:gd name="T7" fmla="*/ 60 h 153"/>
                  <a:gd name="T8" fmla="*/ 29 w 50"/>
                  <a:gd name="T9" fmla="*/ 33 h 153"/>
                  <a:gd name="T10" fmla="*/ 28 w 50"/>
                  <a:gd name="T11" fmla="*/ 17 h 153"/>
                  <a:gd name="T12" fmla="*/ 29 w 50"/>
                  <a:gd name="T13" fmla="*/ 4 h 153"/>
                  <a:gd name="T14" fmla="*/ 38 w 50"/>
                  <a:gd name="T15" fmla="*/ 3 h 153"/>
                  <a:gd name="T16" fmla="*/ 40 w 50"/>
                  <a:gd name="T17" fmla="*/ 10 h 153"/>
                  <a:gd name="T18" fmla="*/ 39 w 50"/>
                  <a:gd name="T19" fmla="*/ 28 h 153"/>
                  <a:gd name="T20" fmla="*/ 43 w 50"/>
                  <a:gd name="T21" fmla="*/ 44 h 153"/>
                  <a:gd name="T22" fmla="*/ 50 w 50"/>
                  <a:gd name="T23" fmla="*/ 70 h 153"/>
                  <a:gd name="T24" fmla="*/ 44 w 50"/>
                  <a:gd name="T25" fmla="*/ 84 h 153"/>
                  <a:gd name="T26" fmla="*/ 34 w 50"/>
                  <a:gd name="T27" fmla="*/ 129 h 153"/>
                  <a:gd name="T28" fmla="*/ 38 w 50"/>
                  <a:gd name="T29" fmla="*/ 143 h 153"/>
                  <a:gd name="T30" fmla="*/ 34 w 50"/>
                  <a:gd name="T31" fmla="*/ 153 h 153"/>
                  <a:gd name="T32" fmla="*/ 24 w 50"/>
                  <a:gd name="T33" fmla="*/ 141 h 153"/>
                  <a:gd name="T34" fmla="*/ 24 w 50"/>
                  <a:gd name="T35" fmla="*/ 102 h 153"/>
                  <a:gd name="T36" fmla="*/ 34 w 50"/>
                  <a:gd name="T37" fmla="*/ 81 h 153"/>
                  <a:gd name="T38" fmla="*/ 39 w 50"/>
                  <a:gd name="T39" fmla="*/ 60 h 153"/>
                  <a:gd name="T40" fmla="*/ 33 w 50"/>
                  <a:gd name="T41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53">
                    <a:moveTo>
                      <a:pt x="33" y="46"/>
                    </a:moveTo>
                    <a:cubicBezTo>
                      <a:pt x="33" y="46"/>
                      <a:pt x="16" y="65"/>
                      <a:pt x="6" y="68"/>
                    </a:cubicBezTo>
                    <a:cubicBezTo>
                      <a:pt x="6" y="68"/>
                      <a:pt x="0" y="68"/>
                      <a:pt x="2" y="63"/>
                    </a:cubicBezTo>
                    <a:cubicBezTo>
                      <a:pt x="2" y="63"/>
                      <a:pt x="2" y="61"/>
                      <a:pt x="4" y="60"/>
                    </a:cubicBezTo>
                    <a:cubicBezTo>
                      <a:pt x="4" y="60"/>
                      <a:pt x="26" y="44"/>
                      <a:pt x="29" y="33"/>
                    </a:cubicBezTo>
                    <a:cubicBezTo>
                      <a:pt x="29" y="33"/>
                      <a:pt x="29" y="21"/>
                      <a:pt x="28" y="17"/>
                    </a:cubicBezTo>
                    <a:cubicBezTo>
                      <a:pt x="28" y="17"/>
                      <a:pt x="26" y="8"/>
                      <a:pt x="29" y="4"/>
                    </a:cubicBezTo>
                    <a:cubicBezTo>
                      <a:pt x="29" y="4"/>
                      <a:pt x="32" y="0"/>
                      <a:pt x="38" y="3"/>
                    </a:cubicBezTo>
                    <a:cubicBezTo>
                      <a:pt x="38" y="3"/>
                      <a:pt x="42" y="6"/>
                      <a:pt x="40" y="10"/>
                    </a:cubicBezTo>
                    <a:cubicBezTo>
                      <a:pt x="40" y="10"/>
                      <a:pt x="39" y="19"/>
                      <a:pt x="39" y="28"/>
                    </a:cubicBezTo>
                    <a:cubicBezTo>
                      <a:pt x="39" y="28"/>
                      <a:pt x="40" y="36"/>
                      <a:pt x="43" y="44"/>
                    </a:cubicBezTo>
                    <a:cubicBezTo>
                      <a:pt x="43" y="44"/>
                      <a:pt x="50" y="58"/>
                      <a:pt x="50" y="70"/>
                    </a:cubicBezTo>
                    <a:cubicBezTo>
                      <a:pt x="50" y="70"/>
                      <a:pt x="48" y="77"/>
                      <a:pt x="44" y="84"/>
                    </a:cubicBezTo>
                    <a:cubicBezTo>
                      <a:pt x="44" y="84"/>
                      <a:pt x="28" y="104"/>
                      <a:pt x="34" y="129"/>
                    </a:cubicBezTo>
                    <a:cubicBezTo>
                      <a:pt x="38" y="143"/>
                      <a:pt x="38" y="143"/>
                      <a:pt x="38" y="143"/>
                    </a:cubicBezTo>
                    <a:cubicBezTo>
                      <a:pt x="38" y="143"/>
                      <a:pt x="40" y="152"/>
                      <a:pt x="34" y="153"/>
                    </a:cubicBezTo>
                    <a:cubicBezTo>
                      <a:pt x="34" y="153"/>
                      <a:pt x="26" y="153"/>
                      <a:pt x="24" y="141"/>
                    </a:cubicBezTo>
                    <a:cubicBezTo>
                      <a:pt x="24" y="141"/>
                      <a:pt x="18" y="121"/>
                      <a:pt x="24" y="102"/>
                    </a:cubicBezTo>
                    <a:cubicBezTo>
                      <a:pt x="24" y="102"/>
                      <a:pt x="26" y="93"/>
                      <a:pt x="34" y="81"/>
                    </a:cubicBezTo>
                    <a:cubicBezTo>
                      <a:pt x="34" y="81"/>
                      <a:pt x="44" y="70"/>
                      <a:pt x="39" y="60"/>
                    </a:cubicBezTo>
                    <a:lnTo>
                      <a:pt x="33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1" name="Freeform 311"/>
              <p:cNvSpPr>
                <a:spLocks noEditPoints="1"/>
              </p:cNvSpPr>
              <p:nvPr/>
            </p:nvSpPr>
            <p:spPr bwMode="auto">
              <a:xfrm>
                <a:off x="3585" y="2371"/>
                <a:ext cx="57" cy="60"/>
              </a:xfrm>
              <a:custGeom>
                <a:avLst/>
                <a:gdLst>
                  <a:gd name="T0" fmla="*/ 21 w 21"/>
                  <a:gd name="T1" fmla="*/ 14 h 22"/>
                  <a:gd name="T2" fmla="*/ 20 w 21"/>
                  <a:gd name="T3" fmla="*/ 11 h 22"/>
                  <a:gd name="T4" fmla="*/ 19 w 21"/>
                  <a:gd name="T5" fmla="*/ 10 h 22"/>
                  <a:gd name="T6" fmla="*/ 18 w 21"/>
                  <a:gd name="T7" fmla="*/ 9 h 22"/>
                  <a:gd name="T8" fmla="*/ 16 w 21"/>
                  <a:gd name="T9" fmla="*/ 6 h 22"/>
                  <a:gd name="T10" fmla="*/ 17 w 21"/>
                  <a:gd name="T11" fmla="*/ 5 h 22"/>
                  <a:gd name="T12" fmla="*/ 17 w 21"/>
                  <a:gd name="T13" fmla="*/ 2 h 22"/>
                  <a:gd name="T14" fmla="*/ 17 w 21"/>
                  <a:gd name="T15" fmla="*/ 1 h 22"/>
                  <a:gd name="T16" fmla="*/ 14 w 21"/>
                  <a:gd name="T17" fmla="*/ 4 h 22"/>
                  <a:gd name="T18" fmla="*/ 10 w 21"/>
                  <a:gd name="T19" fmla="*/ 3 h 22"/>
                  <a:gd name="T20" fmla="*/ 9 w 21"/>
                  <a:gd name="T21" fmla="*/ 2 h 22"/>
                  <a:gd name="T22" fmla="*/ 8 w 21"/>
                  <a:gd name="T23" fmla="*/ 1 h 22"/>
                  <a:gd name="T24" fmla="*/ 8 w 21"/>
                  <a:gd name="T25" fmla="*/ 1 h 22"/>
                  <a:gd name="T26" fmla="*/ 5 w 21"/>
                  <a:gd name="T27" fmla="*/ 6 h 22"/>
                  <a:gd name="T28" fmla="*/ 7 w 21"/>
                  <a:gd name="T29" fmla="*/ 7 h 22"/>
                  <a:gd name="T30" fmla="*/ 7 w 21"/>
                  <a:gd name="T31" fmla="*/ 6 h 22"/>
                  <a:gd name="T32" fmla="*/ 9 w 21"/>
                  <a:gd name="T33" fmla="*/ 4 h 22"/>
                  <a:gd name="T34" fmla="*/ 11 w 21"/>
                  <a:gd name="T35" fmla="*/ 5 h 22"/>
                  <a:gd name="T36" fmla="*/ 12 w 21"/>
                  <a:gd name="T37" fmla="*/ 6 h 22"/>
                  <a:gd name="T38" fmla="*/ 9 w 21"/>
                  <a:gd name="T39" fmla="*/ 9 h 22"/>
                  <a:gd name="T40" fmla="*/ 9 w 21"/>
                  <a:gd name="T41" fmla="*/ 9 h 22"/>
                  <a:gd name="T42" fmla="*/ 8 w 21"/>
                  <a:gd name="T43" fmla="*/ 9 h 22"/>
                  <a:gd name="T44" fmla="*/ 9 w 21"/>
                  <a:gd name="T45" fmla="*/ 10 h 22"/>
                  <a:gd name="T46" fmla="*/ 4 w 21"/>
                  <a:gd name="T47" fmla="*/ 16 h 22"/>
                  <a:gd name="T48" fmla="*/ 2 w 21"/>
                  <a:gd name="T49" fmla="*/ 18 h 22"/>
                  <a:gd name="T50" fmla="*/ 0 w 21"/>
                  <a:gd name="T51" fmla="*/ 22 h 22"/>
                  <a:gd name="T52" fmla="*/ 4 w 21"/>
                  <a:gd name="T53" fmla="*/ 19 h 22"/>
                  <a:gd name="T54" fmla="*/ 8 w 21"/>
                  <a:gd name="T55" fmla="*/ 15 h 22"/>
                  <a:gd name="T56" fmla="*/ 9 w 21"/>
                  <a:gd name="T57" fmla="*/ 14 h 22"/>
                  <a:gd name="T58" fmla="*/ 10 w 21"/>
                  <a:gd name="T59" fmla="*/ 13 h 22"/>
                  <a:gd name="T60" fmla="*/ 12 w 21"/>
                  <a:gd name="T61" fmla="*/ 13 h 22"/>
                  <a:gd name="T62" fmla="*/ 14 w 21"/>
                  <a:gd name="T63" fmla="*/ 14 h 22"/>
                  <a:gd name="T64" fmla="*/ 18 w 21"/>
                  <a:gd name="T65" fmla="*/ 16 h 22"/>
                  <a:gd name="T66" fmla="*/ 20 w 21"/>
                  <a:gd name="T67" fmla="*/ 16 h 22"/>
                  <a:gd name="T68" fmla="*/ 21 w 21"/>
                  <a:gd name="T69" fmla="*/ 14 h 22"/>
                  <a:gd name="T70" fmla="*/ 15 w 21"/>
                  <a:gd name="T71" fmla="*/ 12 h 22"/>
                  <a:gd name="T72" fmla="*/ 12 w 21"/>
                  <a:gd name="T73" fmla="*/ 11 h 22"/>
                  <a:gd name="T74" fmla="*/ 14 w 21"/>
                  <a:gd name="T75" fmla="*/ 8 h 22"/>
                  <a:gd name="T76" fmla="*/ 15 w 21"/>
                  <a:gd name="T77" fmla="*/ 8 h 22"/>
                  <a:gd name="T78" fmla="*/ 16 w 21"/>
                  <a:gd name="T79" fmla="*/ 9 h 22"/>
                  <a:gd name="T80" fmla="*/ 17 w 21"/>
                  <a:gd name="T81" fmla="*/ 9 h 22"/>
                  <a:gd name="T82" fmla="*/ 18 w 21"/>
                  <a:gd name="T83" fmla="*/ 12 h 22"/>
                  <a:gd name="T84" fmla="*/ 15 w 21"/>
                  <a:gd name="T85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22">
                    <a:moveTo>
                      <a:pt x="21" y="14"/>
                    </a:moveTo>
                    <a:cubicBezTo>
                      <a:pt x="21" y="14"/>
                      <a:pt x="21" y="13"/>
                      <a:pt x="20" y="11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8" y="9"/>
                      <a:pt x="18" y="9"/>
                    </a:cubicBezTo>
                    <a:cubicBezTo>
                      <a:pt x="18" y="9"/>
                      <a:pt x="17" y="7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9" y="3"/>
                      <a:pt x="17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1" y="3"/>
                      <a:pt x="10" y="3"/>
                    </a:cubicBezTo>
                    <a:cubicBezTo>
                      <a:pt x="10" y="3"/>
                      <a:pt x="9" y="3"/>
                      <a:pt x="9" y="2"/>
                    </a:cubicBezTo>
                    <a:cubicBezTo>
                      <a:pt x="9" y="2"/>
                      <a:pt x="9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6" y="6"/>
                      <a:pt x="5" y="6"/>
                    </a:cubicBezTo>
                    <a:cubicBezTo>
                      <a:pt x="5" y="6"/>
                      <a:pt x="5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10" y="4"/>
                      <a:pt x="11" y="5"/>
                    </a:cubicBezTo>
                    <a:cubicBezTo>
                      <a:pt x="11" y="5"/>
                      <a:pt x="12" y="5"/>
                      <a:pt x="12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8" y="8"/>
                      <a:pt x="8" y="9"/>
                    </a:cubicBezTo>
                    <a:cubicBezTo>
                      <a:pt x="8" y="9"/>
                      <a:pt x="8" y="10"/>
                      <a:pt x="9" y="1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2" y="17"/>
                      <a:pt x="2" y="18"/>
                    </a:cubicBezTo>
                    <a:cubicBezTo>
                      <a:pt x="2" y="18"/>
                      <a:pt x="0" y="21"/>
                      <a:pt x="0" y="22"/>
                    </a:cubicBezTo>
                    <a:cubicBezTo>
                      <a:pt x="0" y="22"/>
                      <a:pt x="2" y="22"/>
                      <a:pt x="4" y="19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4"/>
                      <a:pt x="9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2" y="13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4" y="14"/>
                      <a:pt x="17" y="15"/>
                      <a:pt x="18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0" y="16"/>
                      <a:pt x="20" y="16"/>
                      <a:pt x="21" y="14"/>
                    </a:cubicBezTo>
                    <a:close/>
                    <a:moveTo>
                      <a:pt x="15" y="12"/>
                    </a:moveTo>
                    <a:cubicBezTo>
                      <a:pt x="12" y="12"/>
                      <a:pt x="12" y="11"/>
                      <a:pt x="12" y="1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5" y="7"/>
                      <a:pt x="15" y="8"/>
                      <a:pt x="15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0"/>
                      <a:pt x="17" y="9"/>
                      <a:pt x="17" y="9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7" y="12"/>
                      <a:pt x="15" y="12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2" name="Freeform 312"/>
              <p:cNvSpPr/>
              <p:nvPr/>
            </p:nvSpPr>
            <p:spPr bwMode="auto">
              <a:xfrm>
                <a:off x="3750" y="2466"/>
                <a:ext cx="35" cy="43"/>
              </a:xfrm>
              <a:custGeom>
                <a:avLst/>
                <a:gdLst>
                  <a:gd name="T0" fmla="*/ 13 w 13"/>
                  <a:gd name="T1" fmla="*/ 1 h 16"/>
                  <a:gd name="T2" fmla="*/ 12 w 13"/>
                  <a:gd name="T3" fmla="*/ 0 h 16"/>
                  <a:gd name="T4" fmla="*/ 9 w 13"/>
                  <a:gd name="T5" fmla="*/ 3 h 16"/>
                  <a:gd name="T6" fmla="*/ 5 w 13"/>
                  <a:gd name="T7" fmla="*/ 8 h 16"/>
                  <a:gd name="T8" fmla="*/ 1 w 13"/>
                  <a:gd name="T9" fmla="*/ 14 h 16"/>
                  <a:gd name="T10" fmla="*/ 0 w 13"/>
                  <a:gd name="T11" fmla="*/ 16 h 16"/>
                  <a:gd name="T12" fmla="*/ 0 w 13"/>
                  <a:gd name="T13" fmla="*/ 16 h 16"/>
                  <a:gd name="T14" fmla="*/ 2 w 13"/>
                  <a:gd name="T15" fmla="*/ 16 h 16"/>
                  <a:gd name="T16" fmla="*/ 4 w 13"/>
                  <a:gd name="T17" fmla="*/ 14 h 16"/>
                  <a:gd name="T18" fmla="*/ 5 w 13"/>
                  <a:gd name="T19" fmla="*/ 12 h 16"/>
                  <a:gd name="T20" fmla="*/ 9 w 13"/>
                  <a:gd name="T21" fmla="*/ 7 h 16"/>
                  <a:gd name="T22" fmla="*/ 10 w 13"/>
                  <a:gd name="T23" fmla="*/ 6 h 16"/>
                  <a:gd name="T24" fmla="*/ 12 w 13"/>
                  <a:gd name="T25" fmla="*/ 2 h 16"/>
                  <a:gd name="T26" fmla="*/ 13 w 13"/>
                  <a:gd name="T2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6">
                    <a:moveTo>
                      <a:pt x="13" y="1"/>
                    </a:move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0" y="2"/>
                      <a:pt x="9" y="3"/>
                    </a:cubicBezTo>
                    <a:cubicBezTo>
                      <a:pt x="9" y="3"/>
                      <a:pt x="6" y="8"/>
                      <a:pt x="5" y="8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" y="16"/>
                      <a:pt x="2" y="16"/>
                    </a:cubicBezTo>
                    <a:cubicBezTo>
                      <a:pt x="2" y="16"/>
                      <a:pt x="4" y="15"/>
                      <a:pt x="4" y="14"/>
                    </a:cubicBezTo>
                    <a:cubicBezTo>
                      <a:pt x="4" y="14"/>
                      <a:pt x="4" y="13"/>
                      <a:pt x="5" y="12"/>
                    </a:cubicBezTo>
                    <a:cubicBezTo>
                      <a:pt x="5" y="12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6"/>
                    </a:cubicBezTo>
                    <a:cubicBezTo>
                      <a:pt x="10" y="6"/>
                      <a:pt x="12" y="3"/>
                      <a:pt x="12" y="2"/>
                    </a:cubicBezTo>
                    <a:cubicBezTo>
                      <a:pt x="12" y="2"/>
                      <a:pt x="13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3" name="Freeform 313"/>
              <p:cNvSpPr/>
              <p:nvPr/>
            </p:nvSpPr>
            <p:spPr bwMode="auto">
              <a:xfrm>
                <a:off x="3777" y="2487"/>
                <a:ext cx="43" cy="32"/>
              </a:xfrm>
              <a:custGeom>
                <a:avLst/>
                <a:gdLst>
                  <a:gd name="T0" fmla="*/ 1 w 16"/>
                  <a:gd name="T1" fmla="*/ 1 h 12"/>
                  <a:gd name="T2" fmla="*/ 1 w 16"/>
                  <a:gd name="T3" fmla="*/ 1 h 12"/>
                  <a:gd name="T4" fmla="*/ 4 w 16"/>
                  <a:gd name="T5" fmla="*/ 5 h 12"/>
                  <a:gd name="T6" fmla="*/ 6 w 16"/>
                  <a:gd name="T7" fmla="*/ 7 h 12"/>
                  <a:gd name="T8" fmla="*/ 10 w 16"/>
                  <a:gd name="T9" fmla="*/ 11 h 12"/>
                  <a:gd name="T10" fmla="*/ 16 w 16"/>
                  <a:gd name="T11" fmla="*/ 12 h 12"/>
                  <a:gd name="T12" fmla="*/ 13 w 16"/>
                  <a:gd name="T13" fmla="*/ 9 h 12"/>
                  <a:gd name="T14" fmla="*/ 12 w 16"/>
                  <a:gd name="T15" fmla="*/ 9 h 12"/>
                  <a:gd name="T16" fmla="*/ 6 w 16"/>
                  <a:gd name="T17" fmla="*/ 5 h 12"/>
                  <a:gd name="T18" fmla="*/ 3 w 16"/>
                  <a:gd name="T19" fmla="*/ 2 h 12"/>
                  <a:gd name="T20" fmla="*/ 1 w 16"/>
                  <a:gd name="T2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2">
                    <a:moveTo>
                      <a:pt x="1" y="1"/>
                    </a:move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3" y="4"/>
                      <a:pt x="4" y="5"/>
                    </a:cubicBezTo>
                    <a:cubicBezTo>
                      <a:pt x="4" y="5"/>
                      <a:pt x="6" y="6"/>
                      <a:pt x="6" y="7"/>
                    </a:cubicBezTo>
                    <a:cubicBezTo>
                      <a:pt x="6" y="7"/>
                      <a:pt x="10" y="11"/>
                      <a:pt x="10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0"/>
                      <a:pt x="13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4" y="3"/>
                      <a:pt x="3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4" name="Freeform 314"/>
              <p:cNvSpPr/>
              <p:nvPr/>
            </p:nvSpPr>
            <p:spPr bwMode="auto">
              <a:xfrm>
                <a:off x="3855" y="2460"/>
                <a:ext cx="48" cy="59"/>
              </a:xfrm>
              <a:custGeom>
                <a:avLst/>
                <a:gdLst>
                  <a:gd name="T0" fmla="*/ 5 w 18"/>
                  <a:gd name="T1" fmla="*/ 3 h 22"/>
                  <a:gd name="T2" fmla="*/ 4 w 18"/>
                  <a:gd name="T3" fmla="*/ 3 h 22"/>
                  <a:gd name="T4" fmla="*/ 4 w 18"/>
                  <a:gd name="T5" fmla="*/ 3 h 22"/>
                  <a:gd name="T6" fmla="*/ 6 w 18"/>
                  <a:gd name="T7" fmla="*/ 2 h 22"/>
                  <a:gd name="T8" fmla="*/ 7 w 18"/>
                  <a:gd name="T9" fmla="*/ 1 h 22"/>
                  <a:gd name="T10" fmla="*/ 9 w 18"/>
                  <a:gd name="T11" fmla="*/ 1 h 22"/>
                  <a:gd name="T12" fmla="*/ 10 w 18"/>
                  <a:gd name="T13" fmla="*/ 0 h 22"/>
                  <a:gd name="T14" fmla="*/ 11 w 18"/>
                  <a:gd name="T15" fmla="*/ 1 h 22"/>
                  <a:gd name="T16" fmla="*/ 9 w 18"/>
                  <a:gd name="T17" fmla="*/ 7 h 22"/>
                  <a:gd name="T18" fmla="*/ 7 w 18"/>
                  <a:gd name="T19" fmla="*/ 7 h 22"/>
                  <a:gd name="T20" fmla="*/ 6 w 18"/>
                  <a:gd name="T21" fmla="*/ 7 h 22"/>
                  <a:gd name="T22" fmla="*/ 5 w 18"/>
                  <a:gd name="T23" fmla="*/ 7 h 22"/>
                  <a:gd name="T24" fmla="*/ 4 w 18"/>
                  <a:gd name="T25" fmla="*/ 7 h 22"/>
                  <a:gd name="T26" fmla="*/ 4 w 18"/>
                  <a:gd name="T27" fmla="*/ 14 h 22"/>
                  <a:gd name="T28" fmla="*/ 4 w 18"/>
                  <a:gd name="T29" fmla="*/ 15 h 22"/>
                  <a:gd name="T30" fmla="*/ 7 w 18"/>
                  <a:gd name="T31" fmla="*/ 12 h 22"/>
                  <a:gd name="T32" fmla="*/ 7 w 18"/>
                  <a:gd name="T33" fmla="*/ 10 h 22"/>
                  <a:gd name="T34" fmla="*/ 8 w 18"/>
                  <a:gd name="T35" fmla="*/ 8 h 22"/>
                  <a:gd name="T36" fmla="*/ 10 w 18"/>
                  <a:gd name="T37" fmla="*/ 10 h 22"/>
                  <a:gd name="T38" fmla="*/ 12 w 18"/>
                  <a:gd name="T39" fmla="*/ 9 h 22"/>
                  <a:gd name="T40" fmla="*/ 14 w 18"/>
                  <a:gd name="T41" fmla="*/ 9 h 22"/>
                  <a:gd name="T42" fmla="*/ 13 w 18"/>
                  <a:gd name="T43" fmla="*/ 10 h 22"/>
                  <a:gd name="T44" fmla="*/ 10 w 18"/>
                  <a:gd name="T45" fmla="*/ 12 h 22"/>
                  <a:gd name="T46" fmla="*/ 10 w 18"/>
                  <a:gd name="T47" fmla="*/ 13 h 22"/>
                  <a:gd name="T48" fmla="*/ 13 w 18"/>
                  <a:gd name="T49" fmla="*/ 18 h 22"/>
                  <a:gd name="T50" fmla="*/ 16 w 18"/>
                  <a:gd name="T51" fmla="*/ 17 h 22"/>
                  <a:gd name="T52" fmla="*/ 18 w 18"/>
                  <a:gd name="T53" fmla="*/ 13 h 22"/>
                  <a:gd name="T54" fmla="*/ 18 w 18"/>
                  <a:gd name="T55" fmla="*/ 14 h 22"/>
                  <a:gd name="T56" fmla="*/ 15 w 18"/>
                  <a:gd name="T57" fmla="*/ 20 h 22"/>
                  <a:gd name="T58" fmla="*/ 11 w 18"/>
                  <a:gd name="T59" fmla="*/ 20 h 22"/>
                  <a:gd name="T60" fmla="*/ 8 w 18"/>
                  <a:gd name="T61" fmla="*/ 15 h 22"/>
                  <a:gd name="T62" fmla="*/ 6 w 18"/>
                  <a:gd name="T63" fmla="*/ 15 h 22"/>
                  <a:gd name="T64" fmla="*/ 4 w 18"/>
                  <a:gd name="T65" fmla="*/ 17 h 22"/>
                  <a:gd name="T66" fmla="*/ 3 w 18"/>
                  <a:gd name="T67" fmla="*/ 19 h 22"/>
                  <a:gd name="T68" fmla="*/ 3 w 18"/>
                  <a:gd name="T69" fmla="*/ 20 h 22"/>
                  <a:gd name="T70" fmla="*/ 1 w 18"/>
                  <a:gd name="T71" fmla="*/ 21 h 22"/>
                  <a:gd name="T72" fmla="*/ 0 w 18"/>
                  <a:gd name="T73" fmla="*/ 19 h 22"/>
                  <a:gd name="T74" fmla="*/ 0 w 18"/>
                  <a:gd name="T75" fmla="*/ 14 h 22"/>
                  <a:gd name="T76" fmla="*/ 1 w 18"/>
                  <a:gd name="T77" fmla="*/ 8 h 22"/>
                  <a:gd name="T78" fmla="*/ 1 w 18"/>
                  <a:gd name="T79" fmla="*/ 7 h 22"/>
                  <a:gd name="T80" fmla="*/ 1 w 18"/>
                  <a:gd name="T81" fmla="*/ 5 h 22"/>
                  <a:gd name="T82" fmla="*/ 3 w 18"/>
                  <a:gd name="T83" fmla="*/ 6 h 22"/>
                  <a:gd name="T84" fmla="*/ 6 w 18"/>
                  <a:gd name="T85" fmla="*/ 6 h 22"/>
                  <a:gd name="T86" fmla="*/ 7 w 18"/>
                  <a:gd name="T87" fmla="*/ 4 h 22"/>
                  <a:gd name="T88" fmla="*/ 7 w 18"/>
                  <a:gd name="T89" fmla="*/ 2 h 22"/>
                  <a:gd name="T90" fmla="*/ 5 w 18"/>
                  <a:gd name="T91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" h="22">
                    <a:moveTo>
                      <a:pt x="5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6" y="2"/>
                    </a:cubicBezTo>
                    <a:cubicBezTo>
                      <a:pt x="6" y="2"/>
                      <a:pt x="7" y="1"/>
                      <a:pt x="7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10" y="1"/>
                      <a:pt x="10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1" y="1"/>
                      <a:pt x="11" y="5"/>
                      <a:pt x="9" y="7"/>
                    </a:cubicBezTo>
                    <a:cubicBezTo>
                      <a:pt x="9" y="7"/>
                      <a:pt x="8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8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3" y="15"/>
                      <a:pt x="4" y="15"/>
                    </a:cubicBezTo>
                    <a:cubicBezTo>
                      <a:pt x="4" y="15"/>
                      <a:pt x="6" y="13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9"/>
                      <a:pt x="8" y="8"/>
                    </a:cubicBezTo>
                    <a:cubicBezTo>
                      <a:pt x="8" y="8"/>
                      <a:pt x="9" y="8"/>
                      <a:pt x="10" y="10"/>
                    </a:cubicBezTo>
                    <a:cubicBezTo>
                      <a:pt x="10" y="10"/>
                      <a:pt x="10" y="10"/>
                      <a:pt x="12" y="9"/>
                    </a:cubicBezTo>
                    <a:cubicBezTo>
                      <a:pt x="12" y="9"/>
                      <a:pt x="14" y="8"/>
                      <a:pt x="14" y="9"/>
                    </a:cubicBezTo>
                    <a:cubicBezTo>
                      <a:pt x="14" y="9"/>
                      <a:pt x="14" y="10"/>
                      <a:pt x="13" y="10"/>
                    </a:cubicBezTo>
                    <a:cubicBezTo>
                      <a:pt x="13" y="10"/>
                      <a:pt x="12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0" y="13"/>
                      <a:pt x="11" y="17"/>
                      <a:pt x="13" y="18"/>
                    </a:cubicBezTo>
                    <a:cubicBezTo>
                      <a:pt x="13" y="18"/>
                      <a:pt x="15" y="19"/>
                      <a:pt x="16" y="17"/>
                    </a:cubicBezTo>
                    <a:cubicBezTo>
                      <a:pt x="16" y="17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8" y="14"/>
                      <a:pt x="18" y="18"/>
                      <a:pt x="15" y="20"/>
                    </a:cubicBezTo>
                    <a:cubicBezTo>
                      <a:pt x="15" y="20"/>
                      <a:pt x="13" y="22"/>
                      <a:pt x="11" y="20"/>
                    </a:cubicBezTo>
                    <a:cubicBezTo>
                      <a:pt x="11" y="20"/>
                      <a:pt x="8" y="18"/>
                      <a:pt x="8" y="15"/>
                    </a:cubicBezTo>
                    <a:cubicBezTo>
                      <a:pt x="8" y="15"/>
                      <a:pt x="7" y="14"/>
                      <a:pt x="6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1"/>
                      <a:pt x="1" y="21"/>
                    </a:cubicBezTo>
                    <a:cubicBezTo>
                      <a:pt x="1" y="21"/>
                      <a:pt x="0" y="21"/>
                      <a:pt x="0" y="1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7"/>
                      <a:pt x="1" y="7"/>
                    </a:cubicBezTo>
                    <a:cubicBezTo>
                      <a:pt x="1" y="7"/>
                      <a:pt x="0" y="6"/>
                      <a:pt x="1" y="5"/>
                    </a:cubicBezTo>
                    <a:cubicBezTo>
                      <a:pt x="1" y="5"/>
                      <a:pt x="3" y="5"/>
                      <a:pt x="3" y="6"/>
                    </a:cubicBezTo>
                    <a:cubicBezTo>
                      <a:pt x="3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4"/>
                    </a:cubicBezTo>
                    <a:cubicBezTo>
                      <a:pt x="7" y="4"/>
                      <a:pt x="8" y="2"/>
                      <a:pt x="7" y="2"/>
                    </a:cubicBezTo>
                    <a:cubicBezTo>
                      <a:pt x="7" y="2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5" name="Freeform 315"/>
              <p:cNvSpPr/>
              <p:nvPr/>
            </p:nvSpPr>
            <p:spPr bwMode="auto">
              <a:xfrm>
                <a:off x="3944" y="2441"/>
                <a:ext cx="61" cy="60"/>
              </a:xfrm>
              <a:custGeom>
                <a:avLst/>
                <a:gdLst>
                  <a:gd name="T0" fmla="*/ 22 w 23"/>
                  <a:gd name="T1" fmla="*/ 15 h 22"/>
                  <a:gd name="T2" fmla="*/ 9 w 23"/>
                  <a:gd name="T3" fmla="*/ 8 h 22"/>
                  <a:gd name="T4" fmla="*/ 10 w 23"/>
                  <a:gd name="T5" fmla="*/ 7 h 22"/>
                  <a:gd name="T6" fmla="*/ 13 w 23"/>
                  <a:gd name="T7" fmla="*/ 5 h 22"/>
                  <a:gd name="T8" fmla="*/ 15 w 23"/>
                  <a:gd name="T9" fmla="*/ 4 h 22"/>
                  <a:gd name="T10" fmla="*/ 13 w 23"/>
                  <a:gd name="T11" fmla="*/ 3 h 22"/>
                  <a:gd name="T12" fmla="*/ 10 w 23"/>
                  <a:gd name="T13" fmla="*/ 5 h 22"/>
                  <a:gd name="T14" fmla="*/ 7 w 23"/>
                  <a:gd name="T15" fmla="*/ 7 h 22"/>
                  <a:gd name="T16" fmla="*/ 6 w 23"/>
                  <a:gd name="T17" fmla="*/ 2 h 22"/>
                  <a:gd name="T18" fmla="*/ 4 w 23"/>
                  <a:gd name="T19" fmla="*/ 0 h 22"/>
                  <a:gd name="T20" fmla="*/ 4 w 23"/>
                  <a:gd name="T21" fmla="*/ 2 h 22"/>
                  <a:gd name="T22" fmla="*/ 5 w 23"/>
                  <a:gd name="T23" fmla="*/ 8 h 22"/>
                  <a:gd name="T24" fmla="*/ 4 w 23"/>
                  <a:gd name="T25" fmla="*/ 9 h 22"/>
                  <a:gd name="T26" fmla="*/ 1 w 23"/>
                  <a:gd name="T27" fmla="*/ 11 h 22"/>
                  <a:gd name="T28" fmla="*/ 0 w 23"/>
                  <a:gd name="T29" fmla="*/ 12 h 22"/>
                  <a:gd name="T30" fmla="*/ 2 w 23"/>
                  <a:gd name="T31" fmla="*/ 12 h 22"/>
                  <a:gd name="T32" fmla="*/ 5 w 23"/>
                  <a:gd name="T33" fmla="*/ 11 h 22"/>
                  <a:gd name="T34" fmla="*/ 4 w 23"/>
                  <a:gd name="T35" fmla="*/ 21 h 22"/>
                  <a:gd name="T36" fmla="*/ 4 w 23"/>
                  <a:gd name="T37" fmla="*/ 21 h 22"/>
                  <a:gd name="T38" fmla="*/ 4 w 23"/>
                  <a:gd name="T39" fmla="*/ 21 h 22"/>
                  <a:gd name="T40" fmla="*/ 7 w 23"/>
                  <a:gd name="T41" fmla="*/ 11 h 22"/>
                  <a:gd name="T42" fmla="*/ 7 w 23"/>
                  <a:gd name="T43" fmla="*/ 9 h 22"/>
                  <a:gd name="T44" fmla="*/ 8 w 23"/>
                  <a:gd name="T45" fmla="*/ 9 h 22"/>
                  <a:gd name="T46" fmla="*/ 19 w 23"/>
                  <a:gd name="T47" fmla="*/ 17 h 22"/>
                  <a:gd name="T48" fmla="*/ 22 w 23"/>
                  <a:gd name="T49" fmla="*/ 16 h 22"/>
                  <a:gd name="T50" fmla="*/ 22 w 23"/>
                  <a:gd name="T51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" h="22">
                    <a:moveTo>
                      <a:pt x="22" y="15"/>
                    </a:moveTo>
                    <a:cubicBezTo>
                      <a:pt x="22" y="15"/>
                      <a:pt x="17" y="16"/>
                      <a:pt x="9" y="8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10" y="7"/>
                      <a:pt x="12" y="5"/>
                      <a:pt x="13" y="5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5" y="4"/>
                      <a:pt x="15" y="2"/>
                      <a:pt x="13" y="3"/>
                    </a:cubicBezTo>
                    <a:cubicBezTo>
                      <a:pt x="13" y="3"/>
                      <a:pt x="11" y="3"/>
                      <a:pt x="10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0"/>
                      <a:pt x="4" y="0"/>
                      <a:pt x="4" y="0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3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2" y="11"/>
                      <a:pt x="1" y="11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0" y="12"/>
                      <a:pt x="1" y="13"/>
                      <a:pt x="2" y="12"/>
                    </a:cubicBezTo>
                    <a:cubicBezTo>
                      <a:pt x="2" y="12"/>
                      <a:pt x="4" y="12"/>
                      <a:pt x="5" y="11"/>
                    </a:cubicBezTo>
                    <a:cubicBezTo>
                      <a:pt x="6" y="16"/>
                      <a:pt x="5" y="20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9" y="19"/>
                      <a:pt x="7" y="11"/>
                      <a:pt x="7" y="11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9" y="10"/>
                      <a:pt x="13" y="15"/>
                      <a:pt x="19" y="17"/>
                    </a:cubicBezTo>
                    <a:cubicBezTo>
                      <a:pt x="19" y="17"/>
                      <a:pt x="21" y="17"/>
                      <a:pt x="22" y="16"/>
                    </a:cubicBezTo>
                    <a:cubicBezTo>
                      <a:pt x="22" y="16"/>
                      <a:pt x="23" y="15"/>
                      <a:pt x="2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6" name="Freeform 316"/>
              <p:cNvSpPr/>
              <p:nvPr/>
            </p:nvSpPr>
            <p:spPr bwMode="auto">
              <a:xfrm>
                <a:off x="3658" y="2431"/>
                <a:ext cx="65" cy="72"/>
              </a:xfrm>
              <a:custGeom>
                <a:avLst/>
                <a:gdLst>
                  <a:gd name="T0" fmla="*/ 7 w 24"/>
                  <a:gd name="T1" fmla="*/ 5 h 27"/>
                  <a:gd name="T2" fmla="*/ 8 w 24"/>
                  <a:gd name="T3" fmla="*/ 2 h 27"/>
                  <a:gd name="T4" fmla="*/ 4 w 24"/>
                  <a:gd name="T5" fmla="*/ 6 h 27"/>
                  <a:gd name="T6" fmla="*/ 1 w 24"/>
                  <a:gd name="T7" fmla="*/ 13 h 27"/>
                  <a:gd name="T8" fmla="*/ 3 w 24"/>
                  <a:gd name="T9" fmla="*/ 13 h 27"/>
                  <a:gd name="T10" fmla="*/ 6 w 24"/>
                  <a:gd name="T11" fmla="*/ 11 h 27"/>
                  <a:gd name="T12" fmla="*/ 11 w 24"/>
                  <a:gd name="T13" fmla="*/ 12 h 27"/>
                  <a:gd name="T14" fmla="*/ 11 w 24"/>
                  <a:gd name="T15" fmla="*/ 13 h 27"/>
                  <a:gd name="T16" fmla="*/ 10 w 24"/>
                  <a:gd name="T17" fmla="*/ 14 h 27"/>
                  <a:gd name="T18" fmla="*/ 11 w 24"/>
                  <a:gd name="T19" fmla="*/ 15 h 27"/>
                  <a:gd name="T20" fmla="*/ 8 w 24"/>
                  <a:gd name="T21" fmla="*/ 15 h 27"/>
                  <a:gd name="T22" fmla="*/ 5 w 24"/>
                  <a:gd name="T23" fmla="*/ 15 h 27"/>
                  <a:gd name="T24" fmla="*/ 5 w 24"/>
                  <a:gd name="T25" fmla="*/ 17 h 27"/>
                  <a:gd name="T26" fmla="*/ 9 w 24"/>
                  <a:gd name="T27" fmla="*/ 18 h 27"/>
                  <a:gd name="T28" fmla="*/ 13 w 24"/>
                  <a:gd name="T29" fmla="*/ 19 h 27"/>
                  <a:gd name="T30" fmla="*/ 18 w 24"/>
                  <a:gd name="T31" fmla="*/ 22 h 27"/>
                  <a:gd name="T32" fmla="*/ 24 w 24"/>
                  <a:gd name="T33" fmla="*/ 5 h 27"/>
                  <a:gd name="T34" fmla="*/ 17 w 24"/>
                  <a:gd name="T35" fmla="*/ 1 h 27"/>
                  <a:gd name="T36" fmla="*/ 12 w 24"/>
                  <a:gd name="T37" fmla="*/ 1 h 27"/>
                  <a:gd name="T38" fmla="*/ 17 w 24"/>
                  <a:gd name="T39" fmla="*/ 2 h 27"/>
                  <a:gd name="T40" fmla="*/ 22 w 24"/>
                  <a:gd name="T41" fmla="*/ 6 h 27"/>
                  <a:gd name="T42" fmla="*/ 16 w 24"/>
                  <a:gd name="T43" fmla="*/ 19 h 27"/>
                  <a:gd name="T44" fmla="*/ 12 w 24"/>
                  <a:gd name="T45" fmla="*/ 17 h 27"/>
                  <a:gd name="T46" fmla="*/ 14 w 24"/>
                  <a:gd name="T47" fmla="*/ 14 h 27"/>
                  <a:gd name="T48" fmla="*/ 18 w 24"/>
                  <a:gd name="T49" fmla="*/ 9 h 27"/>
                  <a:gd name="T50" fmla="*/ 18 w 24"/>
                  <a:gd name="T51" fmla="*/ 5 h 27"/>
                  <a:gd name="T52" fmla="*/ 17 w 24"/>
                  <a:gd name="T53" fmla="*/ 6 h 27"/>
                  <a:gd name="T54" fmla="*/ 17 w 24"/>
                  <a:gd name="T55" fmla="*/ 8 h 27"/>
                  <a:gd name="T56" fmla="*/ 16 w 24"/>
                  <a:gd name="T57" fmla="*/ 9 h 27"/>
                  <a:gd name="T58" fmla="*/ 14 w 24"/>
                  <a:gd name="T59" fmla="*/ 10 h 27"/>
                  <a:gd name="T60" fmla="*/ 15 w 24"/>
                  <a:gd name="T61" fmla="*/ 3 h 27"/>
                  <a:gd name="T62" fmla="*/ 13 w 24"/>
                  <a:gd name="T63" fmla="*/ 3 h 27"/>
                  <a:gd name="T64" fmla="*/ 11 w 24"/>
                  <a:gd name="T65" fmla="*/ 5 h 27"/>
                  <a:gd name="T66" fmla="*/ 10 w 24"/>
                  <a:gd name="T67" fmla="*/ 5 h 27"/>
                  <a:gd name="T68" fmla="*/ 10 w 24"/>
                  <a:gd name="T69" fmla="*/ 7 h 27"/>
                  <a:gd name="T70" fmla="*/ 10 w 24"/>
                  <a:gd name="T71" fmla="*/ 8 h 27"/>
                  <a:gd name="T72" fmla="*/ 11 w 24"/>
                  <a:gd name="T73" fmla="*/ 9 h 27"/>
                  <a:gd name="T74" fmla="*/ 12 w 24"/>
                  <a:gd name="T75" fmla="*/ 9 h 27"/>
                  <a:gd name="T76" fmla="*/ 7 w 24"/>
                  <a:gd name="T77" fmla="*/ 11 h 27"/>
                  <a:gd name="T78" fmla="*/ 8 w 24"/>
                  <a:gd name="T79" fmla="*/ 10 h 27"/>
                  <a:gd name="T80" fmla="*/ 6 w 24"/>
                  <a:gd name="T81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27">
                    <a:moveTo>
                      <a:pt x="5" y="9"/>
                    </a:moveTo>
                    <a:cubicBezTo>
                      <a:pt x="5" y="9"/>
                      <a:pt x="6" y="7"/>
                      <a:pt x="7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5" y="5"/>
                      <a:pt x="4" y="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0" y="12"/>
                      <a:pt x="1" y="13"/>
                    </a:cubicBezTo>
                    <a:cubicBezTo>
                      <a:pt x="1" y="13"/>
                      <a:pt x="1" y="14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7" y="12"/>
                      <a:pt x="9" y="12"/>
                    </a:cubicBezTo>
                    <a:cubicBezTo>
                      <a:pt x="9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0" y="13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1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9" y="17"/>
                      <a:pt x="8" y="15"/>
                    </a:cubicBezTo>
                    <a:cubicBezTo>
                      <a:pt x="8" y="15"/>
                      <a:pt x="7" y="16"/>
                      <a:pt x="7" y="14"/>
                    </a:cubicBezTo>
                    <a:cubicBezTo>
                      <a:pt x="7" y="14"/>
                      <a:pt x="6" y="14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4" y="17"/>
                      <a:pt x="5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6" y="17"/>
                      <a:pt x="8" y="17"/>
                      <a:pt x="9" y="18"/>
                    </a:cubicBezTo>
                    <a:cubicBezTo>
                      <a:pt x="9" y="18"/>
                      <a:pt x="11" y="18"/>
                      <a:pt x="12" y="18"/>
                    </a:cubicBezTo>
                    <a:cubicBezTo>
                      <a:pt x="12" y="18"/>
                      <a:pt x="13" y="19"/>
                      <a:pt x="13" y="19"/>
                    </a:cubicBezTo>
                    <a:cubicBezTo>
                      <a:pt x="13" y="19"/>
                      <a:pt x="14" y="22"/>
                      <a:pt x="14" y="23"/>
                    </a:cubicBezTo>
                    <a:cubicBezTo>
                      <a:pt x="14" y="23"/>
                      <a:pt x="15" y="27"/>
                      <a:pt x="18" y="22"/>
                    </a:cubicBezTo>
                    <a:cubicBezTo>
                      <a:pt x="18" y="22"/>
                      <a:pt x="20" y="16"/>
                      <a:pt x="22" y="13"/>
                    </a:cubicBezTo>
                    <a:cubicBezTo>
                      <a:pt x="22" y="13"/>
                      <a:pt x="24" y="7"/>
                      <a:pt x="24" y="5"/>
                    </a:cubicBezTo>
                    <a:cubicBezTo>
                      <a:pt x="24" y="5"/>
                      <a:pt x="23" y="2"/>
                      <a:pt x="21" y="2"/>
                    </a:cubicBezTo>
                    <a:cubicBezTo>
                      <a:pt x="21" y="2"/>
                      <a:pt x="18" y="1"/>
                      <a:pt x="17" y="1"/>
                    </a:cubicBezTo>
                    <a:cubicBezTo>
                      <a:pt x="17" y="1"/>
                      <a:pt x="13" y="0"/>
                      <a:pt x="12" y="1"/>
                    </a:cubicBezTo>
                    <a:cubicBezTo>
                      <a:pt x="12" y="1"/>
                      <a:pt x="11" y="1"/>
                      <a:pt x="12" y="1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5" y="1"/>
                      <a:pt x="17" y="2"/>
                      <a:pt x="17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2" y="3"/>
                      <a:pt x="22" y="6"/>
                    </a:cubicBezTo>
                    <a:cubicBezTo>
                      <a:pt x="22" y="6"/>
                      <a:pt x="21" y="8"/>
                      <a:pt x="18" y="14"/>
                    </a:cubicBezTo>
                    <a:cubicBezTo>
                      <a:pt x="18" y="14"/>
                      <a:pt x="17" y="17"/>
                      <a:pt x="16" y="19"/>
                    </a:cubicBezTo>
                    <a:cubicBezTo>
                      <a:pt x="16" y="19"/>
                      <a:pt x="14" y="21"/>
                      <a:pt x="13" y="18"/>
                    </a:cubicBezTo>
                    <a:cubicBezTo>
                      <a:pt x="13" y="18"/>
                      <a:pt x="13" y="17"/>
                      <a:pt x="12" y="17"/>
                    </a:cubicBezTo>
                    <a:cubicBezTo>
                      <a:pt x="12" y="17"/>
                      <a:pt x="13" y="15"/>
                      <a:pt x="12" y="15"/>
                    </a:cubicBezTo>
                    <a:cubicBezTo>
                      <a:pt x="12" y="15"/>
                      <a:pt x="13" y="14"/>
                      <a:pt x="14" y="14"/>
                    </a:cubicBezTo>
                    <a:cubicBezTo>
                      <a:pt x="14" y="14"/>
                      <a:pt x="15" y="14"/>
                      <a:pt x="16" y="12"/>
                    </a:cubicBezTo>
                    <a:cubicBezTo>
                      <a:pt x="16" y="12"/>
                      <a:pt x="17" y="10"/>
                      <a:pt x="18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6"/>
                      <a:pt x="18" y="5"/>
                    </a:cubicBezTo>
                    <a:cubicBezTo>
                      <a:pt x="18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8" y="8"/>
                      <a:pt x="17" y="8"/>
                    </a:cubicBezTo>
                    <a:cubicBezTo>
                      <a:pt x="17" y="8"/>
                      <a:pt x="17" y="8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5" y="10"/>
                      <a:pt x="15" y="10"/>
                    </a:cubicBezTo>
                    <a:cubicBezTo>
                      <a:pt x="15" y="10"/>
                      <a:pt x="14" y="11"/>
                      <a:pt x="14" y="10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7"/>
                      <a:pt x="15" y="5"/>
                      <a:pt x="15" y="3"/>
                    </a:cubicBezTo>
                    <a:cubicBezTo>
                      <a:pt x="15" y="3"/>
                      <a:pt x="15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5"/>
                      <a:pt x="10" y="5"/>
                    </a:cubicBezTo>
                    <a:cubicBezTo>
                      <a:pt x="10" y="5"/>
                      <a:pt x="10" y="6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1" y="10"/>
                      <a:pt x="11" y="11"/>
                    </a:cubicBezTo>
                    <a:cubicBezTo>
                      <a:pt x="11" y="11"/>
                      <a:pt x="9" y="12"/>
                      <a:pt x="7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7" y="9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7" name="Freeform 317"/>
              <p:cNvSpPr/>
              <p:nvPr/>
            </p:nvSpPr>
            <p:spPr bwMode="auto">
              <a:xfrm>
                <a:off x="3693" y="2460"/>
                <a:ext cx="6" cy="6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1 w 2"/>
                  <a:gd name="T5" fmla="*/ 2 h 2"/>
                  <a:gd name="T6" fmla="*/ 0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8" name="Freeform 318"/>
              <p:cNvSpPr/>
              <p:nvPr/>
            </p:nvSpPr>
            <p:spPr bwMode="auto">
              <a:xfrm>
                <a:off x="4016" y="2406"/>
                <a:ext cx="16" cy="17"/>
              </a:xfrm>
              <a:custGeom>
                <a:avLst/>
                <a:gdLst>
                  <a:gd name="T0" fmla="*/ 1 w 6"/>
                  <a:gd name="T1" fmla="*/ 2 h 6"/>
                  <a:gd name="T2" fmla="*/ 4 w 6"/>
                  <a:gd name="T3" fmla="*/ 4 h 6"/>
                  <a:gd name="T4" fmla="*/ 6 w 6"/>
                  <a:gd name="T5" fmla="*/ 6 h 6"/>
                  <a:gd name="T6" fmla="*/ 5 w 6"/>
                  <a:gd name="T7" fmla="*/ 3 h 6"/>
                  <a:gd name="T8" fmla="*/ 3 w 6"/>
                  <a:gd name="T9" fmla="*/ 1 h 6"/>
                  <a:gd name="T10" fmla="*/ 0 w 6"/>
                  <a:gd name="T11" fmla="*/ 0 h 6"/>
                  <a:gd name="T12" fmla="*/ 0 w 6"/>
                  <a:gd name="T13" fmla="*/ 1 h 6"/>
                  <a:gd name="T14" fmla="*/ 1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1" y="2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5"/>
                      <a:pt x="5" y="3"/>
                      <a:pt x="5" y="3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9" name="Freeform 319"/>
              <p:cNvSpPr>
                <a:spLocks noEditPoints="1"/>
              </p:cNvSpPr>
              <p:nvPr/>
            </p:nvSpPr>
            <p:spPr bwMode="auto">
              <a:xfrm>
                <a:off x="4022" y="2382"/>
                <a:ext cx="53" cy="70"/>
              </a:xfrm>
              <a:custGeom>
                <a:avLst/>
                <a:gdLst>
                  <a:gd name="T0" fmla="*/ 11 w 20"/>
                  <a:gd name="T1" fmla="*/ 0 h 26"/>
                  <a:gd name="T2" fmla="*/ 6 w 20"/>
                  <a:gd name="T3" fmla="*/ 2 h 26"/>
                  <a:gd name="T4" fmla="*/ 5 w 20"/>
                  <a:gd name="T5" fmla="*/ 3 h 26"/>
                  <a:gd name="T6" fmla="*/ 2 w 20"/>
                  <a:gd name="T7" fmla="*/ 6 h 26"/>
                  <a:gd name="T8" fmla="*/ 5 w 20"/>
                  <a:gd name="T9" fmla="*/ 15 h 26"/>
                  <a:gd name="T10" fmla="*/ 3 w 20"/>
                  <a:gd name="T11" fmla="*/ 20 h 26"/>
                  <a:gd name="T12" fmla="*/ 0 w 20"/>
                  <a:gd name="T13" fmla="*/ 20 h 26"/>
                  <a:gd name="T14" fmla="*/ 3 w 20"/>
                  <a:gd name="T15" fmla="*/ 26 h 26"/>
                  <a:gd name="T16" fmla="*/ 4 w 20"/>
                  <a:gd name="T17" fmla="*/ 20 h 26"/>
                  <a:gd name="T18" fmla="*/ 7 w 20"/>
                  <a:gd name="T19" fmla="*/ 16 h 26"/>
                  <a:gd name="T20" fmla="*/ 12 w 20"/>
                  <a:gd name="T21" fmla="*/ 12 h 26"/>
                  <a:gd name="T22" fmla="*/ 14 w 20"/>
                  <a:gd name="T23" fmla="*/ 10 h 26"/>
                  <a:gd name="T24" fmla="*/ 10 w 20"/>
                  <a:gd name="T25" fmla="*/ 17 h 26"/>
                  <a:gd name="T26" fmla="*/ 11 w 20"/>
                  <a:gd name="T27" fmla="*/ 17 h 26"/>
                  <a:gd name="T28" fmla="*/ 13 w 20"/>
                  <a:gd name="T29" fmla="*/ 19 h 26"/>
                  <a:gd name="T30" fmla="*/ 9 w 20"/>
                  <a:gd name="T31" fmla="*/ 24 h 26"/>
                  <a:gd name="T32" fmla="*/ 10 w 20"/>
                  <a:gd name="T33" fmla="*/ 25 h 26"/>
                  <a:gd name="T34" fmla="*/ 14 w 20"/>
                  <a:gd name="T35" fmla="*/ 21 h 26"/>
                  <a:gd name="T36" fmla="*/ 12 w 20"/>
                  <a:gd name="T37" fmla="*/ 25 h 26"/>
                  <a:gd name="T38" fmla="*/ 14 w 20"/>
                  <a:gd name="T39" fmla="*/ 25 h 26"/>
                  <a:gd name="T40" fmla="*/ 17 w 20"/>
                  <a:gd name="T41" fmla="*/ 21 h 26"/>
                  <a:gd name="T42" fmla="*/ 18 w 20"/>
                  <a:gd name="T43" fmla="*/ 18 h 26"/>
                  <a:gd name="T44" fmla="*/ 17 w 20"/>
                  <a:gd name="T45" fmla="*/ 16 h 26"/>
                  <a:gd name="T46" fmla="*/ 15 w 20"/>
                  <a:gd name="T47" fmla="*/ 18 h 26"/>
                  <a:gd name="T48" fmla="*/ 13 w 20"/>
                  <a:gd name="T49" fmla="*/ 14 h 26"/>
                  <a:gd name="T50" fmla="*/ 16 w 20"/>
                  <a:gd name="T51" fmla="*/ 11 h 26"/>
                  <a:gd name="T52" fmla="*/ 4 w 20"/>
                  <a:gd name="T53" fmla="*/ 8 h 26"/>
                  <a:gd name="T54" fmla="*/ 5 w 20"/>
                  <a:gd name="T55" fmla="*/ 8 h 26"/>
                  <a:gd name="T56" fmla="*/ 7 w 20"/>
                  <a:gd name="T57" fmla="*/ 13 h 26"/>
                  <a:gd name="T58" fmla="*/ 5 w 20"/>
                  <a:gd name="T59" fmla="*/ 11 h 26"/>
                  <a:gd name="T60" fmla="*/ 6 w 20"/>
                  <a:gd name="T61" fmla="*/ 9 h 26"/>
                  <a:gd name="T62" fmla="*/ 9 w 20"/>
                  <a:gd name="T63" fmla="*/ 12 h 26"/>
                  <a:gd name="T64" fmla="*/ 10 w 20"/>
                  <a:gd name="T65" fmla="*/ 11 h 26"/>
                  <a:gd name="T66" fmla="*/ 7 w 20"/>
                  <a:gd name="T67" fmla="*/ 8 h 26"/>
                  <a:gd name="T68" fmla="*/ 8 w 20"/>
                  <a:gd name="T69" fmla="*/ 5 h 26"/>
                  <a:gd name="T70" fmla="*/ 12 w 20"/>
                  <a:gd name="T71" fmla="*/ 8 h 26"/>
                  <a:gd name="T72" fmla="*/ 9 w 20"/>
                  <a:gd name="T73" fmla="*/ 8 h 26"/>
                  <a:gd name="T74" fmla="*/ 12 w 20"/>
                  <a:gd name="T75" fmla="*/ 8 h 26"/>
                  <a:gd name="T76" fmla="*/ 9 w 20"/>
                  <a:gd name="T77" fmla="*/ 5 h 26"/>
                  <a:gd name="T78" fmla="*/ 11 w 20"/>
                  <a:gd name="T79" fmla="*/ 5 h 26"/>
                  <a:gd name="T80" fmla="*/ 9 w 20"/>
                  <a:gd name="T81" fmla="*/ 3 h 26"/>
                  <a:gd name="T82" fmla="*/ 6 w 20"/>
                  <a:gd name="T83" fmla="*/ 3 h 26"/>
                  <a:gd name="T84" fmla="*/ 10 w 20"/>
                  <a:gd name="T8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" h="26">
                    <a:moveTo>
                      <a:pt x="14" y="8"/>
                    </a:moveTo>
                    <a:cubicBezTo>
                      <a:pt x="14" y="8"/>
                      <a:pt x="13" y="7"/>
                      <a:pt x="13" y="7"/>
                    </a:cubicBezTo>
                    <a:cubicBezTo>
                      <a:pt x="13" y="7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6"/>
                      <a:pt x="3" y="7"/>
                      <a:pt x="3" y="7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9"/>
                      <a:pt x="5" y="15"/>
                      <a:pt x="5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8"/>
                      <a:pt x="4" y="18"/>
                    </a:cubicBezTo>
                    <a:cubicBezTo>
                      <a:pt x="4" y="19"/>
                      <a:pt x="3" y="20"/>
                      <a:pt x="3" y="20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5" y="26"/>
                      <a:pt x="4" y="25"/>
                      <a:pt x="4" y="25"/>
                    </a:cubicBezTo>
                    <a:cubicBezTo>
                      <a:pt x="3" y="21"/>
                      <a:pt x="3" y="20"/>
                      <a:pt x="3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8" y="15"/>
                      <a:pt x="9" y="13"/>
                      <a:pt x="9" y="13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1" y="16"/>
                      <a:pt x="10" y="17"/>
                      <a:pt x="10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0" y="19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3" y="19"/>
                      <a:pt x="13" y="19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9" y="23"/>
                      <a:pt x="9" y="24"/>
                      <a:pt x="9" y="24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2" y="24"/>
                      <a:pt x="12" y="24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1"/>
                      <a:pt x="14" y="21"/>
                    </a:cubicBez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6"/>
                      <a:pt x="12" y="26"/>
                      <a:pt x="12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8" y="24"/>
                      <a:pt x="18" y="24"/>
                    </a:cubicBezTo>
                    <a:cubicBezTo>
                      <a:pt x="18" y="22"/>
                      <a:pt x="17" y="21"/>
                      <a:pt x="17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7"/>
                      <a:pt x="20" y="17"/>
                    </a:cubicBezTo>
                    <a:cubicBezTo>
                      <a:pt x="19" y="16"/>
                      <a:pt x="17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7"/>
                      <a:pt x="14" y="16"/>
                      <a:pt x="14" y="16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5"/>
                      <a:pt x="13" y="14"/>
                      <a:pt x="13" y="14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1"/>
                      <a:pt x="15" y="11"/>
                      <a:pt x="15" y="11"/>
                    </a:cubicBezTo>
                    <a:cubicBezTo>
                      <a:pt x="15" y="12"/>
                      <a:pt x="16" y="11"/>
                      <a:pt x="16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7" y="8"/>
                      <a:pt x="14" y="8"/>
                      <a:pt x="14" y="8"/>
                    </a:cubicBezTo>
                    <a:close/>
                    <a:moveTo>
                      <a:pt x="4" y="8"/>
                    </a:moveTo>
                    <a:cubicBezTo>
                      <a:pt x="3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8"/>
                      <a:pt x="4" y="8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10"/>
                    </a:cubicBezTo>
                    <a:cubicBezTo>
                      <a:pt x="8" y="10"/>
                      <a:pt x="8" y="11"/>
                      <a:pt x="7" y="13"/>
                    </a:cubicBezTo>
                    <a:close/>
                    <a:moveTo>
                      <a:pt x="9" y="12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2"/>
                      <a:pt x="9" y="12"/>
                    </a:cubicBezTo>
                    <a:close/>
                    <a:moveTo>
                      <a:pt x="8" y="8"/>
                    </a:moveTo>
                    <a:cubicBezTo>
                      <a:pt x="8" y="8"/>
                      <a:pt x="8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9" y="5"/>
                      <a:pt x="8" y="6"/>
                    </a:cubicBezTo>
                    <a:cubicBezTo>
                      <a:pt x="8" y="6"/>
                      <a:pt x="8" y="7"/>
                      <a:pt x="8" y="8"/>
                    </a:cubicBezTo>
                    <a:close/>
                    <a:moveTo>
                      <a:pt x="12" y="8"/>
                    </a:moveTo>
                    <a:cubicBezTo>
                      <a:pt x="12" y="8"/>
                      <a:pt x="12" y="9"/>
                      <a:pt x="12" y="9"/>
                    </a:cubicBezTo>
                    <a:cubicBezTo>
                      <a:pt x="12" y="9"/>
                      <a:pt x="11" y="10"/>
                      <a:pt x="11" y="10"/>
                    </a:cubicBezTo>
                    <a:cubicBezTo>
                      <a:pt x="11" y="10"/>
                      <a:pt x="9" y="9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1" y="7"/>
                      <a:pt x="11" y="7"/>
                      <a:pt x="12" y="8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0" y="6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4"/>
                    </a:cubicBezTo>
                    <a:cubicBezTo>
                      <a:pt x="10" y="4"/>
                      <a:pt x="11" y="4"/>
                      <a:pt x="11" y="5"/>
                    </a:cubicBezTo>
                    <a:close/>
                    <a:moveTo>
                      <a:pt x="10" y="2"/>
                    </a:move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8" y="4"/>
                      <a:pt x="7" y="5"/>
                    </a:cubicBezTo>
                    <a:cubicBezTo>
                      <a:pt x="7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9" y="1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lnTo>
                      <a:pt x="1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19</Words>
  <Application>Microsoft Office PowerPoint</Application>
  <PresentationFormat>全屏显示(16:9)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方正兰亭粗黑_GBK</vt:lpstr>
      <vt:lpstr>Arial</vt:lpstr>
      <vt:lpstr>叶根友行书(繁)08</vt:lpstr>
      <vt:lpstr>微软雅黑</vt:lpstr>
      <vt:lpstr>Calibri</vt:lpstr>
      <vt:lpstr>清风素材 https://12sc.taobao.com/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Hu Yue</cp:lastModifiedBy>
  <cp:revision>187</cp:revision>
  <dcterms:created xsi:type="dcterms:W3CDTF">2015-01-23T04:02:00Z</dcterms:created>
  <dcterms:modified xsi:type="dcterms:W3CDTF">2022-11-13T04:23:49Z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