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A644-3A0C-408C-87A3-31436FF9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DCE4-B523-450B-9861-0C9EAC152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9182-8818-4632-B2A0-5CC1D834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2FC5-4F83-43C9-BE86-7C7B7A3A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4DBA-7B05-4B5C-BE9F-39E32483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1F67-2773-4CF1-B83D-27A92763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E1BB-A842-4523-8952-50B3C9D1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F882-076A-4A45-84AC-BB7C991B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0D25-E437-4181-B111-87E93F07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8C7-DBFF-482C-82D0-54373CE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2E7C3-18B2-43A3-8B71-AD014F4AC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6164-301C-441B-879C-A9CF0296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8F9F-FE5F-40C8-B655-6B1383A1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589C-B973-4913-8B0A-9272ADBC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C688-3FD6-49D1-B6BE-3C0290E6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99FB-950E-4910-8265-8F16A833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2F3F-957E-4965-B75C-41B65BDC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4914-F0A9-48B7-98D1-4B8131EB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87F4-B0B1-4BE5-AB1C-688E0B8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CA00-43C4-4273-8535-74DBBB4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9FF0-7874-4C33-B519-DF802BD7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13B1-CC5B-4F6A-8E32-681701FD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AF81-0CC0-43E9-9C89-522876F8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874E-3BE9-4C5F-AD79-C31DE353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31D1-9737-48AD-84A6-1A96AF43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3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BD19-2650-405B-9174-088E3F90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F6E4-A370-48A3-9478-28BEAE440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444A-EBC1-4F56-977E-C76D69B3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CEFA-9679-45B8-B32B-DADA2D3F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27CF7-3198-4909-9CE7-CB456204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D63BC-DBE7-4695-96ED-84BBACF4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A493-4DBB-44C1-9C67-CB3297A3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C1B7-5469-4C1C-8C25-9E4F8040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B8651-8515-4231-AD7B-512C5AF8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02F3-2426-4AD0-ABBB-928AB483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4D69-8940-46EE-8BCA-677F25E5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E316B-63CD-41DC-A1FF-7CF97234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DA8D5-C266-466F-B41B-B78C9F23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CFA0B-2327-43CA-A14E-A82905BA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7587-4D88-4A3E-9C82-0F5220EB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5AC22-982E-4F5C-94B9-3DAA6353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6CA27-5FB1-423D-8C5A-4F0BFA89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ED9EE-5FC0-48A2-BF8F-32CC8C1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50E9A-CAC3-4AFF-A458-5A644F5A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8B15D-629C-4633-B536-105D828F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D1B4-957E-42F3-BE22-CB28FC3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0BBB-93C0-408F-BC86-63A2077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C680-AA44-469E-8CDA-41FD4D3C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C838A-7D34-474A-8168-7F6BCBE65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C09D-B9B7-4312-BC0C-52B13D0A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FAA4-A425-4541-82F5-471CEBA9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A010-9760-4BC0-9D57-72269756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DFC5-BCED-414E-BB10-865EF1A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89C61-F81F-4237-8CFA-BE83D8DCA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D3C0A-9F96-46BE-ACEB-4BDB3C6A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C5E46-65A4-484F-84D3-F1695085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9C55-2C9F-4D5B-B899-1B556F19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6EE0-71BC-47FA-A704-FA333BE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188B1-0821-4358-8B6A-C5FDE0C2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6CF0-C5F1-4A8A-B151-DCD972BB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A3B0-37B3-4552-8DE0-C77879B10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99A5-4C25-4AD2-9F5F-8A26208E7283}" type="datetimeFigureOut">
              <a:rPr lang="en-US" smtClean="0"/>
              <a:t>2021-10-02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B72F-BC82-41AF-99F4-DC15B23E0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CFBD-1602-4CD8-8BA0-21EB8297D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117F-E127-4CD0-AC2E-B52B328F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2C7FA3-F68B-4DDC-937A-90E175B02510}"/>
              </a:ext>
            </a:extLst>
          </p:cNvPr>
          <p:cNvSpPr/>
          <p:nvPr/>
        </p:nvSpPr>
        <p:spPr>
          <a:xfrm>
            <a:off x="4954386" y="3591099"/>
            <a:ext cx="1479665" cy="10086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YH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3D0324-F8D2-436A-940B-59A4301DFBA9}"/>
              </a:ext>
            </a:extLst>
          </p:cNvPr>
          <p:cNvSpPr/>
          <p:nvPr/>
        </p:nvSpPr>
        <p:spPr>
          <a:xfrm>
            <a:off x="3175463" y="1487978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595BC8-AEFB-45C0-969D-8FE9A16AB3AF}"/>
              </a:ext>
            </a:extLst>
          </p:cNvPr>
          <p:cNvSpPr/>
          <p:nvPr/>
        </p:nvSpPr>
        <p:spPr>
          <a:xfrm>
            <a:off x="5777346" y="878376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386D9D-C8EE-4326-A4B0-00B5E83D9472}"/>
              </a:ext>
            </a:extLst>
          </p:cNvPr>
          <p:cNvSpPr/>
          <p:nvPr/>
        </p:nvSpPr>
        <p:spPr>
          <a:xfrm>
            <a:off x="2441173" y="4668981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674330-9619-451A-9EB5-6E0367CFC6D7}"/>
              </a:ext>
            </a:extLst>
          </p:cNvPr>
          <p:cNvSpPr/>
          <p:nvPr/>
        </p:nvSpPr>
        <p:spPr>
          <a:xfrm>
            <a:off x="7367849" y="2485507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8E410-DF62-4147-BC62-2744D4F88D4F}"/>
              </a:ext>
            </a:extLst>
          </p:cNvPr>
          <p:cNvSpPr/>
          <p:nvPr/>
        </p:nvSpPr>
        <p:spPr>
          <a:xfrm>
            <a:off x="8731136" y="3041268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45DE63-9942-4073-99DA-7E81D789F8C7}"/>
              </a:ext>
            </a:extLst>
          </p:cNvPr>
          <p:cNvSpPr/>
          <p:nvPr/>
        </p:nvSpPr>
        <p:spPr>
          <a:xfrm>
            <a:off x="7514800" y="4011427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JZ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1BF6A0-C955-426F-BA68-CFFDD6F5D793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5694219" y="1759525"/>
            <a:ext cx="537556" cy="1831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4DDA98-B4C3-4454-963D-DEDBBD155353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4084321" y="1318951"/>
            <a:ext cx="1693025" cy="6096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1B9E98-710B-46A1-9A5A-033B452CDAF4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3951222" y="2240086"/>
            <a:ext cx="1219856" cy="149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AF5CFD-745A-4659-84DD-0E094D4C24E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2895602" y="1630484"/>
            <a:ext cx="3014843" cy="3038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D514CD-0568-4028-AAE9-3FE0BC14921C}"/>
              </a:ext>
            </a:extLst>
          </p:cNvPr>
          <p:cNvCxnSpPr>
            <a:stCxn id="7" idx="6"/>
            <a:endCxn id="4" idx="3"/>
          </p:cNvCxnSpPr>
          <p:nvPr/>
        </p:nvCxnSpPr>
        <p:spPr>
          <a:xfrm flipV="1">
            <a:off x="3350031" y="4452002"/>
            <a:ext cx="1821047" cy="6575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EA8ADE-1299-47E2-AA59-19E6B42CBB17}"/>
              </a:ext>
            </a:extLst>
          </p:cNvPr>
          <p:cNvCxnSpPr>
            <a:stCxn id="4" idx="7"/>
            <a:endCxn id="8" idx="2"/>
          </p:cNvCxnSpPr>
          <p:nvPr/>
        </p:nvCxnSpPr>
        <p:spPr>
          <a:xfrm flipV="1">
            <a:off x="6217359" y="2926082"/>
            <a:ext cx="1150490" cy="812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46B7B0-F233-455A-8080-1DEE7DABA281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8276707" y="2926082"/>
            <a:ext cx="587528" cy="2442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0F45D6-01AA-4F89-8ACA-1F2E7957F946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6434051" y="3481843"/>
            <a:ext cx="2297085" cy="6135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8DB897-A31A-4E95-AEDE-57F3B1420D67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8423658" y="3793376"/>
            <a:ext cx="440577" cy="6586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FFB7DF-7C13-4FE1-9434-89E4D9F6C836}"/>
              </a:ext>
            </a:extLst>
          </p:cNvPr>
          <p:cNvCxnSpPr>
            <a:stCxn id="4" idx="5"/>
            <a:endCxn id="10" idx="2"/>
          </p:cNvCxnSpPr>
          <p:nvPr/>
        </p:nvCxnSpPr>
        <p:spPr>
          <a:xfrm>
            <a:off x="6217359" y="4452002"/>
            <a:ext cx="12974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C88E03-EBB1-40F5-8DAC-859319D374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822278" y="3366656"/>
            <a:ext cx="146951" cy="6447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0E60E9-D934-4FE1-B6A2-5C15C1E2C18D}"/>
              </a:ext>
            </a:extLst>
          </p:cNvPr>
          <p:cNvSpPr/>
          <p:nvPr/>
        </p:nvSpPr>
        <p:spPr>
          <a:xfrm>
            <a:off x="5092930" y="3724103"/>
            <a:ext cx="1479665" cy="10086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YH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09F8EC-5729-4702-B7C2-FD99B16E1799}"/>
              </a:ext>
            </a:extLst>
          </p:cNvPr>
          <p:cNvSpPr/>
          <p:nvPr/>
        </p:nvSpPr>
        <p:spPr>
          <a:xfrm>
            <a:off x="3314007" y="1620982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A68BD4-18C8-4C35-A68C-3999FA5A73AE}"/>
              </a:ext>
            </a:extLst>
          </p:cNvPr>
          <p:cNvSpPr/>
          <p:nvPr/>
        </p:nvSpPr>
        <p:spPr>
          <a:xfrm>
            <a:off x="5915890" y="1011380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05CA9E-7E7E-4C9F-A3DF-AA3282544E76}"/>
              </a:ext>
            </a:extLst>
          </p:cNvPr>
          <p:cNvSpPr/>
          <p:nvPr/>
        </p:nvSpPr>
        <p:spPr>
          <a:xfrm>
            <a:off x="2579717" y="4801985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5414B7-CF35-4D64-BE8E-ECFD1C1A6B72}"/>
              </a:ext>
            </a:extLst>
          </p:cNvPr>
          <p:cNvSpPr/>
          <p:nvPr/>
        </p:nvSpPr>
        <p:spPr>
          <a:xfrm>
            <a:off x="7506393" y="2618511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44EC90-0BF0-4D1A-973F-A57A433A51D5}"/>
              </a:ext>
            </a:extLst>
          </p:cNvPr>
          <p:cNvSpPr/>
          <p:nvPr/>
        </p:nvSpPr>
        <p:spPr>
          <a:xfrm>
            <a:off x="8869680" y="3174272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A37442-6BED-4E09-A8E3-A851EE0DDD00}"/>
              </a:ext>
            </a:extLst>
          </p:cNvPr>
          <p:cNvSpPr/>
          <p:nvPr/>
        </p:nvSpPr>
        <p:spPr>
          <a:xfrm>
            <a:off x="7653344" y="4144431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JZ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23B487-51A6-4A46-984E-63B0CF4B4C99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4222865" y="1451955"/>
            <a:ext cx="1693025" cy="60960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232FC-DEFF-48A0-BDD9-3BC4DE64318D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034146" y="1763488"/>
            <a:ext cx="3014843" cy="30384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EC1AD-FE9B-4718-8645-813840ECD96E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8415251" y="3059086"/>
            <a:ext cx="587528" cy="24422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50F99-9302-4543-B37D-39FD1528AE4A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6572595" y="3614847"/>
            <a:ext cx="2297085" cy="61356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A5D9EF-C384-461F-B36A-1D79EC8948C3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8562202" y="3926380"/>
            <a:ext cx="440577" cy="65862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4A83E3-F6A0-4F4D-A4AC-1FE649A7A601}"/>
              </a:ext>
            </a:extLst>
          </p:cNvPr>
          <p:cNvCxnSpPr>
            <a:stCxn id="4" idx="5"/>
            <a:endCxn id="10" idx="2"/>
          </p:cNvCxnSpPr>
          <p:nvPr/>
        </p:nvCxnSpPr>
        <p:spPr>
          <a:xfrm>
            <a:off x="6355903" y="4585006"/>
            <a:ext cx="129744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10BAC9-D45E-4C76-92E0-BD4383BDB0D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960822" y="3499660"/>
            <a:ext cx="146951" cy="64477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C90C39-344A-4A9F-8BDB-30D8496ECD48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4089766" y="2373090"/>
            <a:ext cx="1219856" cy="149872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E5C71D-3D7F-4ACE-8DEA-0EE8BFE3074A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6355903" y="3059086"/>
            <a:ext cx="1150490" cy="81272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2AC3AA-1EE9-4BA5-BD64-EAF5A1E08DB2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flipH="1">
            <a:off x="3488575" y="4585006"/>
            <a:ext cx="1821047" cy="657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96F08F-8EAB-40E5-B9D5-C036DA6E5CE4}"/>
              </a:ext>
            </a:extLst>
          </p:cNvPr>
          <p:cNvCxnSpPr>
            <a:stCxn id="6" idx="4"/>
            <a:endCxn id="4" idx="0"/>
          </p:cNvCxnSpPr>
          <p:nvPr/>
        </p:nvCxnSpPr>
        <p:spPr>
          <a:xfrm flipH="1">
            <a:off x="5832763" y="1892529"/>
            <a:ext cx="537556" cy="18315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7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3A5478-9B67-4FBC-9255-FDBEB0A4F543}"/>
              </a:ext>
            </a:extLst>
          </p:cNvPr>
          <p:cNvSpPr/>
          <p:nvPr/>
        </p:nvSpPr>
        <p:spPr>
          <a:xfrm>
            <a:off x="4954386" y="3591099"/>
            <a:ext cx="1479665" cy="10086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YH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22379A-9CDC-4EF5-AD56-F11049F88B35}"/>
              </a:ext>
            </a:extLst>
          </p:cNvPr>
          <p:cNvSpPr/>
          <p:nvPr/>
        </p:nvSpPr>
        <p:spPr>
          <a:xfrm>
            <a:off x="3175463" y="1487978"/>
            <a:ext cx="908858" cy="8811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A68A6-C90F-40D6-B8CD-707DB7B6947E}"/>
              </a:ext>
            </a:extLst>
          </p:cNvPr>
          <p:cNvSpPr/>
          <p:nvPr/>
        </p:nvSpPr>
        <p:spPr>
          <a:xfrm>
            <a:off x="5777346" y="878376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6B890-DBFD-4E17-A416-F4EA51FE0458}"/>
              </a:ext>
            </a:extLst>
          </p:cNvPr>
          <p:cNvSpPr/>
          <p:nvPr/>
        </p:nvSpPr>
        <p:spPr>
          <a:xfrm>
            <a:off x="2441173" y="4668981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C37C8-D248-4962-9B74-D730782AB13B}"/>
              </a:ext>
            </a:extLst>
          </p:cNvPr>
          <p:cNvSpPr/>
          <p:nvPr/>
        </p:nvSpPr>
        <p:spPr>
          <a:xfrm>
            <a:off x="7367849" y="2485507"/>
            <a:ext cx="908858" cy="8811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1B08A6-8B1F-45C6-82D5-4DCF4F9C820C}"/>
              </a:ext>
            </a:extLst>
          </p:cNvPr>
          <p:cNvSpPr/>
          <p:nvPr/>
        </p:nvSpPr>
        <p:spPr>
          <a:xfrm>
            <a:off x="8731136" y="3041268"/>
            <a:ext cx="908858" cy="8811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4D7621-0907-4190-A7F0-0AC0038CAE09}"/>
              </a:ext>
            </a:extLst>
          </p:cNvPr>
          <p:cNvSpPr/>
          <p:nvPr/>
        </p:nvSpPr>
        <p:spPr>
          <a:xfrm>
            <a:off x="7514800" y="4011427"/>
            <a:ext cx="908858" cy="8811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13789-ED29-481C-B0EB-E5EF25F0ECFA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5694219" y="1759525"/>
            <a:ext cx="537556" cy="1831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86918B-B806-40AD-B4E3-C8B02C68E189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4084321" y="1318951"/>
            <a:ext cx="1693025" cy="6096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9F27CA-F6DF-41EB-890F-9D667E4730A2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3951222" y="2240086"/>
            <a:ext cx="1219856" cy="149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3B6EDD-117D-401E-B437-37071F434C1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2895602" y="1630484"/>
            <a:ext cx="3014843" cy="3038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6FD155-86F0-4A02-83EB-93840522A2A6}"/>
              </a:ext>
            </a:extLst>
          </p:cNvPr>
          <p:cNvCxnSpPr>
            <a:stCxn id="7" idx="6"/>
            <a:endCxn id="4" idx="3"/>
          </p:cNvCxnSpPr>
          <p:nvPr/>
        </p:nvCxnSpPr>
        <p:spPr>
          <a:xfrm flipV="1">
            <a:off x="3350031" y="4452002"/>
            <a:ext cx="1821047" cy="6575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FB406-688C-4B2D-BEE6-ABFDB8A17DDF}"/>
              </a:ext>
            </a:extLst>
          </p:cNvPr>
          <p:cNvCxnSpPr>
            <a:stCxn id="4" idx="7"/>
            <a:endCxn id="8" idx="2"/>
          </p:cNvCxnSpPr>
          <p:nvPr/>
        </p:nvCxnSpPr>
        <p:spPr>
          <a:xfrm flipV="1">
            <a:off x="6217359" y="2926082"/>
            <a:ext cx="1150490" cy="812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F7C73B-DDE9-48BA-BD1E-9E0A0A200210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8276707" y="2926082"/>
            <a:ext cx="587528" cy="2442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0C38A2-C36F-4B4B-8A73-73F89B545947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6434051" y="3481843"/>
            <a:ext cx="2297085" cy="6135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23C281-CF24-4896-87F4-4B0DC486B00A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8423658" y="3793376"/>
            <a:ext cx="440577" cy="6586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D5AFC0-054D-42AA-8B1D-F07B43C80EB1}"/>
              </a:ext>
            </a:extLst>
          </p:cNvPr>
          <p:cNvCxnSpPr>
            <a:stCxn id="4" idx="5"/>
            <a:endCxn id="10" idx="2"/>
          </p:cNvCxnSpPr>
          <p:nvPr/>
        </p:nvCxnSpPr>
        <p:spPr>
          <a:xfrm>
            <a:off x="6217359" y="4452002"/>
            <a:ext cx="12974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E7FCE-72CE-4DE1-A9E6-F89A5CCE2A0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822278" y="3366656"/>
            <a:ext cx="146951" cy="6447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9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Yue</dc:creator>
  <cp:lastModifiedBy>Hu Yue</cp:lastModifiedBy>
  <cp:revision>4</cp:revision>
  <dcterms:created xsi:type="dcterms:W3CDTF">2021-10-02T13:41:27Z</dcterms:created>
  <dcterms:modified xsi:type="dcterms:W3CDTF">2021-10-03T00:38:40Z</dcterms:modified>
</cp:coreProperties>
</file>