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131B-E612-4B9E-BB7B-0B86C704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2D494-6F92-4C6A-88EC-5DDF2034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42-DA35-4A85-8CF5-35859511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3581-76DB-4335-86C5-0C45E02A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9D4E-F485-473A-BCB2-D4E4D5C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A44-85DC-4E4C-8F2F-D94C3D58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4365-948D-42BD-A56D-7F61B74E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42D8-4095-44DD-BABE-8BFBC91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FEF-ED29-4D29-8A07-128A77F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0ECA-7238-44F0-B9F4-4012528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EE1AD-8A67-4F90-A418-526A8BBB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7042E-0BDA-41C6-A4FB-8CB214ED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ECC4-9807-40FA-802B-DAA112B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347C-8AE6-480D-9E79-43863173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737C-86ED-4B8E-A891-D82E9EAE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3A6C-BE2D-418F-A743-7760983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9DBE-A66F-4CA0-A62C-E85DDEF9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57D2-9D2A-4E2F-8375-33E47E6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485E-D129-445C-9BA5-AF178872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E550-57E2-4111-9A1F-D34368B3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F741-2751-44B3-84C0-EAEE2CAA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90E5-B70B-4C87-975A-9BA41993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3CE3-EB97-4BE2-8415-FF97624B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83FE-8A28-4DAB-AF68-144CC24F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DD3E-BAE7-4873-990E-71ECF11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ED0A-B073-4063-8307-2FE809E4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6E0-674B-4708-8A40-DBDB0E47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7437-F3FC-466A-B04F-F42CC5F7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34BF-E2C4-4905-949D-9ABACD90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E3F3-B6CA-43DC-981E-69423C67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C037-9D2B-42AB-9C33-A3A53ECD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353-1CB2-44ED-B80C-E6F9306B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1125-EC01-40A7-9F97-EE1143F4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76492-EEE7-454B-813F-E5F72084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1122-FF45-4D6C-A48B-78DEACD7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DAC8-D574-4EF3-87A5-DDA91F7A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2B185-383D-4746-9CDF-54B6F62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7CDE0-5385-407C-AD05-B2907A6B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82BF-78B0-4255-820B-832BCE69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3A2-150B-4ED4-B6F7-8445259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1760B-E02A-4B36-AEDB-A5554322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71F32-7C42-480D-A103-922E165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626C-E801-451B-B682-06D3BEED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694BB-027A-48D6-964E-252250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C3A3B-4D39-4A07-8931-8195B5A5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BC191-0A2C-47ED-AAA2-1AE0F90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E00-0E61-4566-86EF-E92B0D5D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D5-9A7A-458A-8974-C4288070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8B74D-7C82-44ED-9481-D3482078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A6F2-22AB-42CA-9951-B6C7958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E397-AD10-4C79-AFDC-6B5C152F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9BF8-F62C-4957-B00B-79B159F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FB4-0A06-4C5B-A570-56C89E32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AD42A-E6A3-4FF5-B2EA-896C8682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8739-885E-445F-B61A-D8F6EB56D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ACAB-E240-4661-A945-C2FE044E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1676-3DF9-4D60-A5D7-E6CF2402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04AF-276B-4BBF-8320-00C02FE6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0261E-7BD1-411C-ADA8-7489DC93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ECD2-FF6E-4CF7-BBDD-58A14E1C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EDC6-1CA3-496E-B9BF-C793BF0B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35F8-C2FF-4BC3-B4AF-BDD4DEF2DCB5}" type="datetimeFigureOut">
              <a:rPr lang="en-US" smtClean="0"/>
              <a:t>2017-12-02-Sat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7764-3C4A-43D0-9484-ADD239E9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C480-07D1-43E6-875A-4CB7A357C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.svg"/><Relationship Id="rId4" Type="http://schemas.openxmlformats.org/officeDocument/2006/relationships/image" Target="../media/image5.sv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B7A0433-C6EA-4379-BD20-7E6F36B0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79" y="1403498"/>
            <a:ext cx="2668784" cy="3663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D071E-C07C-467B-AF85-0F4B45E9DDA2}"/>
              </a:ext>
            </a:extLst>
          </p:cNvPr>
          <p:cNvSpPr txBox="1"/>
          <p:nvPr/>
        </p:nvSpPr>
        <p:spPr>
          <a:xfrm>
            <a:off x="2275366" y="1403498"/>
            <a:ext cx="68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Pre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E0062-9676-413E-A190-2491BFBEF7C4}"/>
              </a:ext>
            </a:extLst>
          </p:cNvPr>
          <p:cNvSpPr txBox="1"/>
          <p:nvPr/>
        </p:nvSpPr>
        <p:spPr>
          <a:xfrm>
            <a:off x="2275366" y="3228445"/>
            <a:ext cx="82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Post</a:t>
            </a:r>
            <a:endParaRPr lang="en-US" sz="2800" b="1" dirty="0"/>
          </a:p>
        </p:txBody>
      </p:sp>
      <p:pic>
        <p:nvPicPr>
          <p:cNvPr id="50" name="Graphic 49" descr="Call center">
            <a:extLst>
              <a:ext uri="{FF2B5EF4-FFF2-40B4-BE49-F238E27FC236}">
                <a16:creationId xmlns:a16="http://schemas.microsoft.com/office/drawing/2014/main" id="{DB82EB47-C3E0-4400-BE47-D68717D1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4284" y="1981464"/>
            <a:ext cx="783873" cy="783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c 50" descr="Call center">
            <a:extLst>
              <a:ext uri="{FF2B5EF4-FFF2-40B4-BE49-F238E27FC236}">
                <a16:creationId xmlns:a16="http://schemas.microsoft.com/office/drawing/2014/main" id="{AB714467-E210-4267-99B6-A09E50906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4284" y="3863423"/>
            <a:ext cx="783873" cy="783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Graphic 52" descr="Document">
            <a:extLst>
              <a:ext uri="{FF2B5EF4-FFF2-40B4-BE49-F238E27FC236}">
                <a16:creationId xmlns:a16="http://schemas.microsoft.com/office/drawing/2014/main" id="{98352BE3-4E9D-4F52-BE57-F40E54D16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193" y="2106453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Graphic 53" descr="Document">
            <a:extLst>
              <a:ext uri="{FF2B5EF4-FFF2-40B4-BE49-F238E27FC236}">
                <a16:creationId xmlns:a16="http://schemas.microsoft.com/office/drawing/2014/main" id="{9AD1F46D-4FDD-40D2-8AF2-2D68F88E0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193" y="3944032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 descr="Voice">
            <a:extLst>
              <a:ext uri="{FF2B5EF4-FFF2-40B4-BE49-F238E27FC236}">
                <a16:creationId xmlns:a16="http://schemas.microsoft.com/office/drawing/2014/main" id="{7A20FDD2-7430-4169-B833-0D4F2BF22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9637" y="2161815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Graphic 55" descr="Voice">
            <a:extLst>
              <a:ext uri="{FF2B5EF4-FFF2-40B4-BE49-F238E27FC236}">
                <a16:creationId xmlns:a16="http://schemas.microsoft.com/office/drawing/2014/main" id="{B9640420-A505-4929-8FAC-D53E42A16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3787" y="3999394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22E10E-2A5C-42DA-9A80-AA061814E4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84100" y="1484950"/>
            <a:ext cx="2660916" cy="36637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2FDC01-653B-4688-830B-0288DF60916F}"/>
              </a:ext>
            </a:extLst>
          </p:cNvPr>
          <p:cNvSpPr txBox="1"/>
          <p:nvPr/>
        </p:nvSpPr>
        <p:spPr>
          <a:xfrm>
            <a:off x="6782670" y="1981464"/>
            <a:ext cx="151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Treatment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84EA9B-627A-47DB-A8FF-E7B6311E1450}"/>
              </a:ext>
            </a:extLst>
          </p:cNvPr>
          <p:cNvSpPr txBox="1"/>
          <p:nvPr/>
        </p:nvSpPr>
        <p:spPr>
          <a:xfrm>
            <a:off x="8614558" y="1981464"/>
            <a:ext cx="112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</a:t>
            </a:r>
          </a:p>
        </p:txBody>
      </p:sp>
      <p:pic>
        <p:nvPicPr>
          <p:cNvPr id="64" name="Graphic 63" descr="Document">
            <a:extLst>
              <a:ext uri="{FF2B5EF4-FFF2-40B4-BE49-F238E27FC236}">
                <a16:creationId xmlns:a16="http://schemas.microsoft.com/office/drawing/2014/main" id="{3639CBC9-9722-49E4-BA27-5C52F07BE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8216" y="3372120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Graphic 64" descr="Document">
            <a:extLst>
              <a:ext uri="{FF2B5EF4-FFF2-40B4-BE49-F238E27FC236}">
                <a16:creationId xmlns:a16="http://schemas.microsoft.com/office/drawing/2014/main" id="{FC7A6860-6FAC-4175-8178-81DF6D0B6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7890" y="3356135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Graphic 65" descr="Voice">
            <a:extLst>
              <a:ext uri="{FF2B5EF4-FFF2-40B4-BE49-F238E27FC236}">
                <a16:creationId xmlns:a16="http://schemas.microsoft.com/office/drawing/2014/main" id="{29B2061E-804A-45D1-8DBA-F0A2BBC68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245" y="3944032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Graphic 66" descr="Voice">
            <a:extLst>
              <a:ext uri="{FF2B5EF4-FFF2-40B4-BE49-F238E27FC236}">
                <a16:creationId xmlns:a16="http://schemas.microsoft.com/office/drawing/2014/main" id="{FD947537-A37A-4209-ACE0-EE0338C64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632385" y="3971712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Graphic 67" descr="Voice">
            <a:extLst>
              <a:ext uri="{FF2B5EF4-FFF2-40B4-BE49-F238E27FC236}">
                <a16:creationId xmlns:a16="http://schemas.microsoft.com/office/drawing/2014/main" id="{3540B977-A82B-48E0-9304-DC345698C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4570" y="3978788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Graphic 68" descr="Voice">
            <a:extLst>
              <a:ext uri="{FF2B5EF4-FFF2-40B4-BE49-F238E27FC236}">
                <a16:creationId xmlns:a16="http://schemas.microsoft.com/office/drawing/2014/main" id="{480FE59E-A65F-4D22-9DC0-B32177E1C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801702" y="3944031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Call center">
            <a:extLst>
              <a:ext uri="{FF2B5EF4-FFF2-40B4-BE49-F238E27FC236}">
                <a16:creationId xmlns:a16="http://schemas.microsoft.com/office/drawing/2014/main" id="{A0185BF3-C1F8-451B-9EEA-502F2E3AF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610" y="2527654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Call center">
            <a:extLst>
              <a:ext uri="{FF2B5EF4-FFF2-40B4-BE49-F238E27FC236}">
                <a16:creationId xmlns:a16="http://schemas.microsoft.com/office/drawing/2014/main" id="{D26A8C75-6C0E-4DA1-A62A-82B8A59D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989" y="2541663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Call center">
            <a:extLst>
              <a:ext uri="{FF2B5EF4-FFF2-40B4-BE49-F238E27FC236}">
                <a16:creationId xmlns:a16="http://schemas.microsoft.com/office/drawing/2014/main" id="{DF508CA4-9762-4B87-88FA-7194DA7CF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5935" y="2545615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aphic 24" descr="Call center">
            <a:extLst>
              <a:ext uri="{FF2B5EF4-FFF2-40B4-BE49-F238E27FC236}">
                <a16:creationId xmlns:a16="http://schemas.microsoft.com/office/drawing/2014/main" id="{936DBB6C-A59E-41EE-906E-1D89A8CF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314" y="2559624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87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6494A-64DC-4A23-86F1-A1F14098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6473" y="-680316"/>
            <a:ext cx="6077358" cy="836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4A75B-6158-4892-864D-7CC999CA2C16}"/>
              </a:ext>
            </a:extLst>
          </p:cNvPr>
          <p:cNvSpPr txBox="1"/>
          <p:nvPr/>
        </p:nvSpPr>
        <p:spPr>
          <a:xfrm>
            <a:off x="1966120" y="546068"/>
            <a:ext cx="341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B247-DB0E-4D92-B861-796B651683C9}"/>
              </a:ext>
            </a:extLst>
          </p:cNvPr>
          <p:cNvSpPr txBox="1"/>
          <p:nvPr/>
        </p:nvSpPr>
        <p:spPr>
          <a:xfrm>
            <a:off x="6164417" y="545852"/>
            <a:ext cx="246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Control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A3605C57-E96F-4D7B-AF6C-95EC1D04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46" y="3409571"/>
            <a:ext cx="1544086" cy="1544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 descr="Voice">
            <a:extLst>
              <a:ext uri="{FF2B5EF4-FFF2-40B4-BE49-F238E27FC236}">
                <a16:creationId xmlns:a16="http://schemas.microsoft.com/office/drawing/2014/main" id="{97B83F57-9FAE-4B42-B951-5A51D4AD2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6861" y="5075831"/>
            <a:ext cx="1264728" cy="1264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Voice">
            <a:extLst>
              <a:ext uri="{FF2B5EF4-FFF2-40B4-BE49-F238E27FC236}">
                <a16:creationId xmlns:a16="http://schemas.microsoft.com/office/drawing/2014/main" id="{5698E62A-F97F-46D3-8AA7-9015EB8EB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018983" y="4981125"/>
            <a:ext cx="1214460" cy="1214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Voice">
            <a:extLst>
              <a:ext uri="{FF2B5EF4-FFF2-40B4-BE49-F238E27FC236}">
                <a16:creationId xmlns:a16="http://schemas.microsoft.com/office/drawing/2014/main" id="{1F31568A-DD0A-463A-87D9-BBB26C9F1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010477" y="5104576"/>
            <a:ext cx="1209991" cy="1209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1ECDE796-CE1A-4E88-9804-0635BF435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595" y="1688386"/>
            <a:ext cx="1613493" cy="161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Call center">
            <a:extLst>
              <a:ext uri="{FF2B5EF4-FFF2-40B4-BE49-F238E27FC236}">
                <a16:creationId xmlns:a16="http://schemas.microsoft.com/office/drawing/2014/main" id="{6F4624BA-CA71-4424-8AA4-B55CDE77E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0862" y="1702868"/>
            <a:ext cx="1613493" cy="161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59169DBF-BAB9-4969-86FB-2E6F696F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187" y="3424766"/>
            <a:ext cx="1549786" cy="1549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Voice">
            <a:extLst>
              <a:ext uri="{FF2B5EF4-FFF2-40B4-BE49-F238E27FC236}">
                <a16:creationId xmlns:a16="http://schemas.microsoft.com/office/drawing/2014/main" id="{4E974A18-EA72-4649-803D-013627E55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4399" y="4953657"/>
            <a:ext cx="1269397" cy="1269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Call center">
            <a:extLst>
              <a:ext uri="{FF2B5EF4-FFF2-40B4-BE49-F238E27FC236}">
                <a16:creationId xmlns:a16="http://schemas.microsoft.com/office/drawing/2014/main" id="{D7C959E4-9881-4711-AF09-CC47D72BD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4181" y="1688386"/>
            <a:ext cx="1619449" cy="161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Call center">
            <a:extLst>
              <a:ext uri="{FF2B5EF4-FFF2-40B4-BE49-F238E27FC236}">
                <a16:creationId xmlns:a16="http://schemas.microsoft.com/office/drawing/2014/main" id="{F8E26679-3948-4DFB-9C0A-8A87EF26E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6489" y="1709281"/>
            <a:ext cx="1619449" cy="161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38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Hu</dc:creator>
  <cp:lastModifiedBy>Yue Hu</cp:lastModifiedBy>
  <cp:revision>11</cp:revision>
  <dcterms:created xsi:type="dcterms:W3CDTF">2017-10-14T13:30:14Z</dcterms:created>
  <dcterms:modified xsi:type="dcterms:W3CDTF">2017-12-02T17:07:58Z</dcterms:modified>
</cp:coreProperties>
</file>