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b0528a60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b0528a60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ee17c9bf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ee17c9bf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ee17c9bf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ee17c9bf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ee17c9bf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ee17c9bf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7f6710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b7f6710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0528a6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b0528a6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b0528a60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b0528a60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b7f67103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b7f67103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b7f67103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b7f67103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ee17c9bf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ee17c9bf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hyperlink" Target="https://www.mygreatlearning.com/blog/random-forest-algorithm/" TargetMode="External"/><Relationship Id="rId9" Type="http://schemas.openxmlformats.org/officeDocument/2006/relationships/hyperlink" Target="http://theprofessionalspoint.blogspot.com/2019/02/advantages-and-disadvantages-of-random.html" TargetMode="External"/><Relationship Id="rId5" Type="http://schemas.openxmlformats.org/officeDocument/2006/relationships/hyperlink" Target="https://www.youtube.com/watch?v=v6VJ2RO66Ag" TargetMode="External"/><Relationship Id="rId6" Type="http://schemas.openxmlformats.org/officeDocument/2006/relationships/hyperlink" Target="https://pianalytix.com/random-forest-classifier-and-regressor/" TargetMode="External"/><Relationship Id="rId7" Type="http://schemas.openxmlformats.org/officeDocument/2006/relationships/hyperlink" Target="https://www.kaggle.com/questions-and-answers/97925" TargetMode="External"/><Relationship Id="rId8" Type="http://schemas.openxmlformats.org/officeDocument/2006/relationships/hyperlink" Target="https://www.kaggle.com/questions-and-answers/9792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Overfitting-Underdogs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(Will, Sam, Adi)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227800" y="416125"/>
            <a:ext cx="4688400" cy="567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hyperparameters exist?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N_estimators: the number of trees in the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Criterion: The function to measure the quality of a split ex(“squared_error”, “absolute_error”, “friedman_mse”, “poisson”). Defaults to “squared_error”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Depth: The maximum depth of the tree. If none is selected then nodes are all expanded until leaves contain less than the min_samples_split </a:t>
            </a:r>
            <a:r>
              <a:rPr lang="en"/>
              <a:t>split,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Min_samples_split: the minimum number of samples required to split an internal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Min_samples_leaf: the minimum number of samples needed to be a leaf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Max_features: The number of features to consider when looking for a best split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2974725" y="401225"/>
            <a:ext cx="2951400" cy="552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&amp; Resources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327300" y="1783725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Overview of the Random Forest Algorithm: </a:t>
            </a:r>
            <a:r>
              <a:rPr lang="en" sz="5600" u="sng">
                <a:solidFill>
                  <a:schemeClr val="hlink"/>
                </a:solidFill>
                <a:hlinkClick r:id="rId4"/>
              </a:rPr>
              <a:t>https://www.mygreatlearning.com/blog/random-forest-algorithm/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Random Forest Algorithm Explained (Youtube): </a:t>
            </a:r>
            <a:r>
              <a:rPr lang="en" sz="5600" u="sng">
                <a:solidFill>
                  <a:schemeClr val="hlink"/>
                </a:solidFill>
                <a:hlinkClick r:id="rId5"/>
              </a:rPr>
              <a:t>https://www.youtube.com/watch?v=v6VJ2RO66Ag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Random Forest Classifier vs Regressor: </a:t>
            </a:r>
            <a:r>
              <a:rPr lang="en" sz="5600" u="sng">
                <a:solidFill>
                  <a:schemeClr val="hlink"/>
                </a:solidFill>
                <a:hlinkClick r:id="rId6"/>
              </a:rPr>
              <a:t>https://pianalytix.com/random-forest-classifier-and-regressor/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When to use Random Forests: </a:t>
            </a:r>
            <a:r>
              <a:rPr lang="en" sz="5600" u="sng">
                <a:solidFill>
                  <a:schemeClr val="hlink"/>
                </a:solidFill>
                <a:hlinkClick r:id="rId7"/>
              </a:rPr>
              <a:t>https://www.kaggle.com/questions-and-answers/9792</a:t>
            </a:r>
            <a:r>
              <a:rPr lang="en" sz="5600" u="sng">
                <a:solidFill>
                  <a:schemeClr val="hlink"/>
                </a:solidFill>
                <a:hlinkClick r:id="rId8"/>
              </a:rPr>
              <a:t>5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Advantages and Disadvantages of Random Forest Algorithm in Machine Learning: </a:t>
            </a:r>
            <a:r>
              <a:rPr lang="en" sz="5600" u="sng">
                <a:solidFill>
                  <a:schemeClr val="hlink"/>
                </a:solidFill>
                <a:hlinkClick r:id="rId9"/>
              </a:rPr>
              <a:t>http://theprofessionalspoint.blogspot.com/2019/02/advantages-and-disadvantages-of-random.html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81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Random Forest?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191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is an algorithm that combines multiple decision trees to make more accurate predictions than any </a:t>
            </a:r>
            <a:r>
              <a:rPr lang="en"/>
              <a:t>individual</a:t>
            </a:r>
            <a:r>
              <a:rPr lang="en"/>
              <a:t> tree.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works by creating a forest of decision trees, where each tree is trained on a random subset of the training data and a random subset of the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 Forest (Regression) makes predictions by averaging the predictions from all the independent trees created.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666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DataSets?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858525"/>
            <a:ext cx="7038900" cy="191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is considered one of the most powerful and versatile machine learning algorithms, and is used in a wide range of applications such as: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Bioinformatics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Finance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Classification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900" y="1060425"/>
            <a:ext cx="6903001" cy="38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1295800" y="231075"/>
            <a:ext cx="6739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does the algorithm work intuitively?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529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Random Forest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317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Reduces the overfitting problem in decision trees. reducing variance and and therefore improving accuracy.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Less sensitive to changes in training data than decision tree.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Can be used for both classification and regression problems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Works well on both categorical and continuous variables.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 feature scaling is required as it uses a rule based approach rather than distance calculation (Linear Regression)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</a:t>
            </a:r>
            <a:r>
              <a:rPr lang="en"/>
              <a:t>implementations</a:t>
            </a:r>
            <a:r>
              <a:rPr lang="en"/>
              <a:t> can handle missing values and outliers automatically (Not SciKit Learn version)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462200"/>
            <a:ext cx="7038900" cy="606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Random Forest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chemeClr val="dk1"/>
                </a:highlight>
              </a:rPr>
              <a:t>Complexity</a:t>
            </a:r>
            <a:r>
              <a:rPr lang="en">
                <a:highlight>
                  <a:schemeClr val="dk1"/>
                </a:highlight>
              </a:rPr>
              <a:t> -It is common to create a large number of trees in a random forest (SciKit Learn version defaults to 1000 trees). This requires much more computational power and resources compared to decision tree.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chemeClr val="dk1"/>
                </a:highlight>
              </a:rPr>
              <a:t>Longer Training Period </a:t>
            </a:r>
            <a:r>
              <a:rPr lang="en">
                <a:highlight>
                  <a:schemeClr val="dk1"/>
                </a:highlight>
              </a:rPr>
              <a:t>- Also due to the fact that it generates many trees, random forest requires much more time to train. 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chemeClr val="dk1"/>
                </a:highlight>
              </a:rPr>
              <a:t>Bias</a:t>
            </a:r>
            <a:r>
              <a:rPr lang="en">
                <a:highlight>
                  <a:schemeClr val="dk1"/>
                </a:highlight>
              </a:rPr>
              <a:t> </a:t>
            </a:r>
            <a:r>
              <a:rPr lang="en">
                <a:highlight>
                  <a:schemeClr val="dk1"/>
                </a:highlight>
              </a:rPr>
              <a:t>towards categorical variables with many categories - which can result in lower accuracy for these variables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chemeClr val="dk1"/>
                </a:highlight>
              </a:rPr>
              <a:t>Lack of extrapolation</a:t>
            </a:r>
            <a:r>
              <a:rPr lang="en">
                <a:highlight>
                  <a:schemeClr val="dk1"/>
                </a:highlight>
              </a:rPr>
              <a:t> - it is not suitable for predicting values outside of the range of the training data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chemeClr val="dk1"/>
                </a:highlight>
              </a:rPr>
              <a:t>Difficult to interpret</a:t>
            </a:r>
            <a:r>
              <a:rPr lang="en">
                <a:highlight>
                  <a:schemeClr val="dk1"/>
                </a:highlight>
              </a:rPr>
              <a:t> - challenging to understand how the model makes its predictions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chemeClr val="dk1"/>
                </a:highlight>
              </a:rPr>
              <a:t>Overfitting</a:t>
            </a:r>
            <a:r>
              <a:rPr lang="en">
                <a:highlight>
                  <a:schemeClr val="dk1"/>
                </a:highlight>
              </a:rPr>
              <a:t> - This problem can still easily occur if the random forest is not well-tuned</a:t>
            </a:r>
            <a:endParaRPr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chemeClr val="dk1"/>
                </a:highlight>
              </a:rPr>
              <a:t>Model Selection </a:t>
            </a:r>
            <a:r>
              <a:rPr lang="en">
                <a:highlight>
                  <a:schemeClr val="dk1"/>
                </a:highlight>
              </a:rPr>
              <a:t>- Due to multiple hyperparameters that can be tuned, Model selection becomes more difficult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687" y="134237"/>
            <a:ext cx="4532625" cy="48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13" y="32550"/>
            <a:ext cx="8786775" cy="507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3581200" y="2455400"/>
            <a:ext cx="49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938550" y="498125"/>
            <a:ext cx="1266900" cy="582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Jargon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304950" y="17464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</a:t>
            </a:r>
            <a:r>
              <a:rPr lang="en"/>
              <a:t>: a tree-like model that represents decisions and their possible consequences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Bagging</a:t>
            </a:r>
            <a:r>
              <a:rPr lang="en"/>
              <a:t>: a technique used in random forest that involves training each </a:t>
            </a:r>
            <a:r>
              <a:rPr lang="en"/>
              <a:t>decision tree on a random subset of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Out-of-bag Error</a:t>
            </a:r>
            <a:r>
              <a:rPr lang="en"/>
              <a:t>: an estimate of the generalization error of a random forest model based on the samples that were not used to train each individual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Feature Importance</a:t>
            </a:r>
            <a:r>
              <a:rPr lang="en"/>
              <a:t>: a measure of how much each feature contributes to the accuracy of the random forest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Ensemble Learning</a:t>
            </a:r>
            <a:r>
              <a:rPr lang="en"/>
              <a:t>: a machine learning technique that involves </a:t>
            </a:r>
            <a:r>
              <a:rPr lang="en"/>
              <a:t>combining</a:t>
            </a:r>
            <a:r>
              <a:rPr lang="en"/>
              <a:t> multiple models to improve their overall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Bootstrapping: </a:t>
            </a:r>
            <a:r>
              <a:rPr lang="en"/>
              <a:t> instead of training on all the observations, each tree of the random forest is trained on a subset of the observations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