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6" r:id="rId10"/>
    <p:sldId id="267" r:id="rId11"/>
    <p:sldId id="268" r:id="rId12"/>
    <p:sldId id="262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Kos" initials="WK" lastIdx="1" clrIdx="0">
    <p:extLst>
      <p:ext uri="{19B8F6BF-5375-455C-9EA6-DF929625EA0E}">
        <p15:presenceInfo xmlns:p15="http://schemas.microsoft.com/office/powerpoint/2012/main" userId="b704d9fbbf0eba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323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01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-NL" dirty="0" smtClean="0"/>
              <a:t>Niet ingebouwd voor </a:t>
            </a:r>
            <a:r>
              <a:rPr lang="nl-NL" dirty="0" err="1" smtClean="0"/>
              <a:t>heap</a:t>
            </a:r>
            <a:r>
              <a:rPr lang="nl-NL" dirty="0" smtClean="0"/>
              <a:t>. </a:t>
            </a:r>
            <a:r>
              <a:rPr lang="nl-NL" smtClean="0"/>
              <a:t>Geldt vanaf 100.000+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330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-NL" dirty="0" smtClean="0"/>
              <a:t>Niet ingebouwd voor </a:t>
            </a:r>
            <a:r>
              <a:rPr lang="nl-NL" dirty="0" err="1" smtClean="0"/>
              <a:t>heap</a:t>
            </a:r>
            <a:r>
              <a:rPr lang="nl-NL" dirty="0" smtClean="0"/>
              <a:t>. </a:t>
            </a:r>
            <a:r>
              <a:rPr lang="nl-NL" smtClean="0"/>
              <a:t>Geldt vanaf 100.000+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0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46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25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47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List: Delete en Insert zijn traag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Balanced Tree: In alles een beetje goed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Hash Table: Insert, delete, en zoeken zijn snel. Min/Max operatiest zijn traag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Min-Max Heap (we gebruiken IntervalHeap): Goed in min/max; Slecht in search, en delete.</a:t>
            </a:r>
          </a:p>
        </p:txBody>
      </p:sp>
    </p:spTree>
    <p:extLst>
      <p:ext uri="{BB962C8B-B14F-4D97-AF65-F5344CB8AC3E}">
        <p14:creationId xmlns:p14="http://schemas.microsoft.com/office/powerpoint/2010/main" val="368130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65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89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2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881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60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000"/>
              <a:t>Zoekdatastructuren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/>
              <a:t>William Kos </a:t>
            </a:r>
            <a:r>
              <a:rPr lang="en-GB" dirty="0" err="1" smtClean="0"/>
              <a:t>en</a:t>
            </a:r>
            <a:r>
              <a:rPr lang="en-GB" dirty="0" smtClean="0"/>
              <a:t> Erik </a:t>
            </a:r>
            <a:r>
              <a:rPr lang="en-GB" dirty="0" err="1" smtClean="0"/>
              <a:t>Visser</a:t>
            </a:r>
            <a:endParaRPr lang="en-GB" dirty="0" smtClean="0"/>
          </a:p>
          <a:p>
            <a:pPr>
              <a:spcBef>
                <a:spcPts val="0"/>
              </a:spcBef>
              <a:buNone/>
            </a:pPr>
            <a:r>
              <a:rPr lang="en-GB" sz="1400" dirty="0" smtClean="0"/>
              <a:t>Met </a:t>
            </a:r>
            <a:r>
              <a:rPr lang="en-GB" sz="1400" dirty="0" err="1"/>
              <a:t>medewerking</a:t>
            </a:r>
            <a:r>
              <a:rPr lang="en-GB" sz="1400" dirty="0"/>
              <a:t> </a:t>
            </a:r>
            <a:r>
              <a:rPr lang="en-GB" sz="1400" dirty="0" smtClean="0"/>
              <a:t>van </a:t>
            </a:r>
            <a:r>
              <a:rPr lang="en-GB" sz="1400" dirty="0" err="1" smtClean="0"/>
              <a:t>Gerben</a:t>
            </a:r>
            <a:r>
              <a:rPr lang="en-GB" sz="1400" dirty="0" smtClean="0"/>
              <a:t> </a:t>
            </a:r>
            <a:r>
              <a:rPr lang="en-GB" sz="1400" dirty="0" err="1" smtClean="0"/>
              <a:t>Aalvang</a:t>
            </a:r>
            <a:r>
              <a:rPr lang="en-GB" sz="1400" dirty="0" smtClean="0"/>
              <a:t> </a:t>
            </a:r>
            <a:r>
              <a:rPr lang="en-GB" sz="1400" dirty="0" err="1" smtClean="0"/>
              <a:t>en</a:t>
            </a:r>
            <a:r>
              <a:rPr lang="en-GB" sz="1400" dirty="0" smtClean="0"/>
              <a:t> Sam van der </a:t>
            </a:r>
            <a:r>
              <a:rPr lang="en-GB" sz="1400" dirty="0" err="1" smtClean="0"/>
              <a:t>Wal</a:t>
            </a:r>
            <a:r>
              <a:rPr lang="en-GB" sz="1400" dirty="0" smtClean="0"/>
              <a:t> </a:t>
            </a:r>
            <a:endParaRPr lang="en-GB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 smtClean="0"/>
              <a:t>Statistiek</a:t>
            </a:r>
            <a:r>
              <a:rPr lang="en-GB" dirty="0" smtClean="0"/>
              <a:t> (4)</a:t>
            </a:r>
            <a:endParaRPr lang="en-GB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506499"/>
            <a:ext cx="8229600" cy="3465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r>
              <a:rPr lang="en-US" sz="2800" dirty="0" smtClean="0"/>
              <a:t>Delete: </a:t>
            </a:r>
            <a:r>
              <a:rPr lang="en-US" sz="2800" dirty="0" err="1" smtClean="0"/>
              <a:t>snelst</a:t>
            </a:r>
            <a:r>
              <a:rPr lang="en-US" sz="2800" dirty="0" smtClean="0"/>
              <a:t> door hash table, </a:t>
            </a:r>
            <a:r>
              <a:rPr lang="en-US" sz="2800" dirty="0" err="1" smtClean="0"/>
              <a:t>langzaamst</a:t>
            </a:r>
            <a:r>
              <a:rPr lang="en-US" sz="2800" dirty="0" smtClean="0"/>
              <a:t> door list</a:t>
            </a:r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 smtClean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r>
              <a:rPr lang="en-US" sz="2800" dirty="0" smtClean="0"/>
              <a:t>P-</a:t>
            </a:r>
            <a:r>
              <a:rPr lang="en-US" sz="2800" dirty="0" err="1" smtClean="0"/>
              <a:t>waarde</a:t>
            </a:r>
            <a:r>
              <a:rPr lang="en-US" sz="2800" dirty="0" smtClean="0"/>
              <a:t> (Hash&lt;AVL): </a:t>
            </a:r>
            <a:r>
              <a:rPr lang="nl-NL" sz="2800" dirty="0"/>
              <a:t>2,25E-05 </a:t>
            </a:r>
            <a:endParaRPr lang="nl-NL" sz="2800" dirty="0" smtClean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r>
              <a:rPr lang="en-US" sz="2800" dirty="0" smtClean="0"/>
              <a:t>P-</a:t>
            </a:r>
            <a:r>
              <a:rPr lang="en-US" sz="2800" dirty="0" err="1" smtClean="0"/>
              <a:t>waarde</a:t>
            </a:r>
            <a:r>
              <a:rPr lang="en-US" sz="2800" dirty="0" smtClean="0"/>
              <a:t> (Hash&lt;List): </a:t>
            </a:r>
            <a:r>
              <a:rPr lang="nl-NL" sz="2800" dirty="0"/>
              <a:t>0,000221 </a:t>
            </a:r>
            <a:endParaRPr lang="en-US" sz="2800" dirty="0" smtClean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GB" sz="28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42099"/>
              </p:ext>
            </p:extLst>
          </p:nvPr>
        </p:nvGraphicFramePr>
        <p:xfrm>
          <a:off x="1006867" y="2496620"/>
          <a:ext cx="7827325" cy="1469204"/>
        </p:xfrm>
        <a:graphic>
          <a:graphicData uri="http://schemas.openxmlformats.org/drawingml/2006/table">
            <a:tbl>
              <a:tblPr/>
              <a:tblGrid>
                <a:gridCol w="1357922"/>
                <a:gridCol w="1357922"/>
                <a:gridCol w="1357922"/>
                <a:gridCol w="1357922"/>
                <a:gridCol w="2395637"/>
              </a:tblGrid>
              <a:tr h="335489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Delete1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AVLTree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 err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IntervalHiep</a:t>
                      </a:r>
                      <a:endParaRPr lang="nl-NL" sz="18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HashTable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905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BE8C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905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BE8C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905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BE8C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547195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515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 smtClean="0"/>
              <a:t>Statistiek</a:t>
            </a:r>
            <a:r>
              <a:rPr lang="en-GB" dirty="0" smtClean="0"/>
              <a:t> </a:t>
            </a:r>
            <a:r>
              <a:rPr lang="en-GB" dirty="0" smtClean="0"/>
              <a:t>(5)</a:t>
            </a:r>
            <a:endParaRPr lang="en-GB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506499"/>
            <a:ext cx="8229600" cy="3465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GB" sz="28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58" y="1630357"/>
            <a:ext cx="5676084" cy="321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056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 smtClean="0"/>
              <a:t>Conclusies</a:t>
            </a:r>
            <a:endParaRPr lang="en-GB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smtClean="0"/>
              <a:t>Hypotheses over min/max </a:t>
            </a:r>
            <a:r>
              <a:rPr lang="en-GB" sz="2800" dirty="0" err="1" smtClean="0"/>
              <a:t>niet</a:t>
            </a:r>
            <a:r>
              <a:rPr lang="en-GB" sz="2800" dirty="0" smtClean="0"/>
              <a:t> </a:t>
            </a:r>
            <a:r>
              <a:rPr lang="en-GB" sz="2800" dirty="0" err="1" smtClean="0"/>
              <a:t>gehaald</a:t>
            </a:r>
            <a:endParaRPr lang="en-GB" sz="2800" dirty="0" smtClean="0"/>
          </a:p>
          <a:p>
            <a:pPr marL="457200" lvl="2" indent="-406400">
              <a:buFont typeface="Arial"/>
              <a:buChar char="●"/>
            </a:pPr>
            <a:r>
              <a:rPr lang="en-GB" sz="2200" dirty="0" smtClean="0"/>
              <a:t>AVL tree </a:t>
            </a:r>
            <a:r>
              <a:rPr lang="en-GB" sz="2200" dirty="0" err="1" smtClean="0"/>
              <a:t>werkt</a:t>
            </a:r>
            <a:r>
              <a:rPr lang="en-GB" sz="2200" dirty="0" smtClean="0"/>
              <a:t> </a:t>
            </a:r>
            <a:r>
              <a:rPr lang="en-GB" sz="2200" dirty="0" err="1" smtClean="0"/>
              <a:t>snel</a:t>
            </a:r>
            <a:r>
              <a:rPr lang="en-GB" sz="2200" dirty="0" smtClean="0"/>
              <a:t> op min/max</a:t>
            </a:r>
          </a:p>
          <a:p>
            <a:pPr marL="457200" lvl="2" indent="-406400">
              <a:buFont typeface="Arial"/>
              <a:buChar char="●"/>
            </a:pPr>
            <a:endParaRPr lang="en-GB" sz="2200" dirty="0" smtClean="0"/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 smtClean="0"/>
              <a:t>Hypothese</a:t>
            </a:r>
            <a:r>
              <a:rPr lang="en-GB" sz="2800" dirty="0" smtClean="0"/>
              <a:t> over build </a:t>
            </a:r>
            <a:r>
              <a:rPr lang="en-GB" sz="2800" dirty="0" err="1" smtClean="0"/>
              <a:t>niet</a:t>
            </a:r>
            <a:r>
              <a:rPr lang="en-GB" sz="2800" dirty="0" smtClean="0"/>
              <a:t> </a:t>
            </a:r>
            <a:r>
              <a:rPr lang="en-GB" sz="2800" dirty="0" err="1" smtClean="0"/>
              <a:t>gehaald</a:t>
            </a:r>
            <a:endParaRPr lang="en-GB" sz="2800" dirty="0" smtClean="0"/>
          </a:p>
          <a:p>
            <a:pPr marL="457200" lvl="1" indent="-406400">
              <a:buFont typeface="Arial"/>
              <a:buChar char="●"/>
            </a:pPr>
            <a:r>
              <a:rPr lang="en-GB" sz="2200" dirty="0" smtClean="0"/>
              <a:t>Min-Max tree is </a:t>
            </a:r>
            <a:r>
              <a:rPr lang="en-GB" sz="2200" dirty="0" err="1" smtClean="0"/>
              <a:t>sneller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Heap</a:t>
            </a:r>
          </a:p>
          <a:p>
            <a:pPr marL="457200" lvl="1" indent="-406400">
              <a:buFont typeface="Arial"/>
              <a:buChar char="●"/>
            </a:pPr>
            <a:endParaRPr lang="en-GB" sz="2200" dirty="0" smtClean="0"/>
          </a:p>
          <a:p>
            <a:pPr marL="457200" indent="-406400">
              <a:buFont typeface="Arial"/>
              <a:buChar char="●"/>
            </a:pPr>
            <a:r>
              <a:rPr lang="en-GB" sz="2800" dirty="0" err="1" smtClean="0"/>
              <a:t>Overige</a:t>
            </a:r>
            <a:r>
              <a:rPr lang="en-GB" sz="2800" dirty="0" smtClean="0"/>
              <a:t> hypotheses </a:t>
            </a:r>
            <a:r>
              <a:rPr lang="en-GB" sz="2800" dirty="0" err="1" smtClean="0"/>
              <a:t>wel</a:t>
            </a:r>
            <a:r>
              <a:rPr lang="en-GB" sz="2800" dirty="0" smtClean="0"/>
              <a:t> </a:t>
            </a:r>
            <a:r>
              <a:rPr lang="en-GB" sz="2800" dirty="0" err="1" smtClean="0"/>
              <a:t>gehaald</a:t>
            </a:r>
            <a:endParaRPr lang="en-GB" sz="2800"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Inhoud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 smtClean="0"/>
              <a:t>Onderzoeksdomein</a:t>
            </a:r>
            <a:endParaRPr lang="en-GB" sz="2800" dirty="0"/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smtClean="0"/>
              <a:t>Tests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smtClean="0"/>
              <a:t>Hypotheses</a:t>
            </a:r>
            <a:endParaRPr lang="en-GB" sz="2800" dirty="0"/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 smtClean="0"/>
              <a:t>Statistiek</a:t>
            </a:r>
            <a:endParaRPr lang="en-GB" sz="2800" dirty="0" smtClean="0"/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 smtClean="0"/>
              <a:t>Conclusies</a:t>
            </a:r>
            <a:endParaRPr lang="en-GB" sz="2800" dirty="0" smtClean="0"/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 smtClean="0"/>
              <a:t>Discussie</a:t>
            </a:r>
            <a:endParaRPr lang="en-GB" sz="2800"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Onderzoeksdomein (1)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/>
              <a:t>“</a:t>
            </a:r>
            <a:r>
              <a:rPr lang="en-GB" sz="2800" dirty="0" err="1"/>
              <a:t>Welke</a:t>
            </a:r>
            <a:r>
              <a:rPr lang="en-GB" sz="2800" dirty="0"/>
              <a:t> </a:t>
            </a:r>
            <a:r>
              <a:rPr lang="en-GB" sz="2800" dirty="0" err="1"/>
              <a:t>datastructuur</a:t>
            </a:r>
            <a:r>
              <a:rPr lang="en-GB" sz="2800" dirty="0"/>
              <a:t> </a:t>
            </a:r>
            <a:r>
              <a:rPr lang="en-GB" sz="2800" dirty="0" err="1"/>
              <a:t>duurt</a:t>
            </a:r>
            <a:r>
              <a:rPr lang="en-GB" sz="2800" dirty="0"/>
              <a:t> het </a:t>
            </a:r>
            <a:r>
              <a:rPr lang="en-GB" sz="2800" dirty="0" err="1"/>
              <a:t>kortst</a:t>
            </a:r>
            <a:r>
              <a:rPr lang="en-GB" sz="2800" dirty="0"/>
              <a:t> </a:t>
            </a:r>
            <a:r>
              <a:rPr lang="en-GB" sz="2800" dirty="0" err="1"/>
              <a:t>bij</a:t>
            </a:r>
            <a:r>
              <a:rPr lang="en-GB" sz="2800" dirty="0"/>
              <a:t> </a:t>
            </a:r>
            <a:r>
              <a:rPr lang="en-GB" sz="2800" dirty="0" err="1"/>
              <a:t>een</a:t>
            </a:r>
            <a:r>
              <a:rPr lang="en-GB" sz="2800" dirty="0"/>
              <a:t> </a:t>
            </a:r>
            <a:r>
              <a:rPr lang="en-GB" sz="2800" dirty="0" err="1"/>
              <a:t>actie</a:t>
            </a:r>
            <a:r>
              <a:rPr lang="en-GB" sz="2800" dirty="0"/>
              <a:t>?”</a:t>
            </a:r>
          </a:p>
          <a:p>
            <a:pPr lvl="0" rtl="0">
              <a:spcBef>
                <a:spcPts val="0"/>
              </a:spcBef>
              <a:buNone/>
            </a:pPr>
            <a:endParaRPr sz="2800" dirty="0"/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/>
              <a:t>Acties</a:t>
            </a:r>
            <a:r>
              <a:rPr lang="en-GB" sz="2800" dirty="0"/>
              <a:t>: Build, Search, Insert, Delete, </a:t>
            </a:r>
            <a:r>
              <a:rPr lang="en-GB" sz="2800" dirty="0" err="1"/>
              <a:t>GetMin</a:t>
            </a:r>
            <a:r>
              <a:rPr lang="en-GB" sz="2800" dirty="0"/>
              <a:t>, </a:t>
            </a:r>
            <a:r>
              <a:rPr lang="en-GB" sz="2800" dirty="0" err="1"/>
              <a:t>GetMax</a:t>
            </a:r>
            <a:r>
              <a:rPr lang="en-GB" sz="2800" dirty="0"/>
              <a:t>, </a:t>
            </a:r>
            <a:r>
              <a:rPr lang="en-GB" sz="2800" dirty="0" err="1"/>
              <a:t>ExtractMin</a:t>
            </a:r>
            <a:r>
              <a:rPr lang="en-GB" sz="2800" dirty="0"/>
              <a:t>, </a:t>
            </a:r>
            <a:r>
              <a:rPr lang="en-GB" sz="2800" dirty="0" err="1"/>
              <a:t>ExtractMax</a:t>
            </a:r>
            <a:endParaRPr lang="en-GB" sz="2800" dirty="0"/>
          </a:p>
          <a:p>
            <a:pPr lvl="0" rtl="0">
              <a:spcBef>
                <a:spcPts val="0"/>
              </a:spcBef>
              <a:buNone/>
            </a:pPr>
            <a:endParaRPr sz="2800" dirty="0"/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/>
              <a:t>Test-set-</a:t>
            </a:r>
            <a:r>
              <a:rPr lang="en-GB" sz="2800" dirty="0" err="1"/>
              <a:t>grootte</a:t>
            </a:r>
            <a:r>
              <a:rPr lang="en-GB" sz="2800" dirty="0"/>
              <a:t>: 10.000, 100.000 &amp; 1.000.000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Onderzoeksdomein (2)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-GB" sz="2800" dirty="0"/>
              <a:t>Datasets: </a:t>
            </a:r>
            <a:r>
              <a:rPr lang="en-GB" sz="2800" dirty="0" err="1"/>
              <a:t>Ongesorteerd</a:t>
            </a:r>
            <a:r>
              <a:rPr lang="en-GB" sz="2800" dirty="0"/>
              <a:t>, (</a:t>
            </a:r>
            <a:r>
              <a:rPr lang="en-GB" sz="2800" dirty="0" err="1"/>
              <a:t>omgekeerd</a:t>
            </a:r>
            <a:r>
              <a:rPr lang="en-GB" sz="2800" dirty="0"/>
              <a:t>)</a:t>
            </a:r>
            <a:r>
              <a:rPr lang="en-GB" sz="2800" dirty="0" err="1"/>
              <a:t>gesorteerd</a:t>
            </a:r>
            <a:endParaRPr lang="en-GB" sz="2800" dirty="0"/>
          </a:p>
          <a:p>
            <a:pPr marL="0" lvl="0" indent="0" rtl="0">
              <a:spcBef>
                <a:spcPts val="0"/>
              </a:spcBef>
              <a:buNone/>
            </a:pPr>
            <a:endParaRPr sz="2800" dirty="0"/>
          </a:p>
          <a:p>
            <a:pPr rtl="0">
              <a:spcBef>
                <a:spcPts val="0"/>
              </a:spcBef>
              <a:buNone/>
            </a:pPr>
            <a:r>
              <a:rPr lang="en-GB" sz="2800" dirty="0" err="1"/>
              <a:t>Datastructuren</a:t>
            </a:r>
            <a:r>
              <a:rPr lang="en-GB" sz="2800" dirty="0"/>
              <a:t>: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/>
              <a:t>List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/>
              <a:t>Balanced Tree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/>
              <a:t>Hash Table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/>
              <a:t>Min-Max Heap</a:t>
            </a:r>
          </a:p>
          <a:p>
            <a:pPr lvl="0" rt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Tests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/>
              <a:t>Elke</a:t>
            </a:r>
            <a:r>
              <a:rPr lang="en-GB" sz="2800" dirty="0"/>
              <a:t> </a:t>
            </a:r>
            <a:r>
              <a:rPr lang="en-GB" sz="2800" dirty="0" err="1"/>
              <a:t>actie</a:t>
            </a:r>
            <a:r>
              <a:rPr lang="en-GB" sz="2800" dirty="0"/>
              <a:t> op </a:t>
            </a:r>
            <a:r>
              <a:rPr lang="en-GB" sz="2800" dirty="0" err="1"/>
              <a:t>elke</a:t>
            </a:r>
            <a:r>
              <a:rPr lang="en-GB" sz="2800" dirty="0"/>
              <a:t> </a:t>
            </a:r>
            <a:r>
              <a:rPr lang="en-GB" sz="2800" dirty="0" err="1"/>
              <a:t>datastructuur</a:t>
            </a:r>
            <a:endParaRPr lang="en-GB" sz="28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/>
              <a:t>Elke</a:t>
            </a:r>
            <a:r>
              <a:rPr lang="en-GB" sz="2800" dirty="0"/>
              <a:t> </a:t>
            </a:r>
            <a:r>
              <a:rPr lang="en-GB" sz="2800" dirty="0" err="1"/>
              <a:t>setgrootte</a:t>
            </a:r>
            <a:r>
              <a:rPr lang="en-GB" sz="2800" dirty="0"/>
              <a:t> </a:t>
            </a:r>
            <a:r>
              <a:rPr lang="en-GB" sz="2800" dirty="0" err="1"/>
              <a:t>heeft</a:t>
            </a:r>
            <a:r>
              <a:rPr lang="en-GB" sz="2800" dirty="0"/>
              <a:t> 5 </a:t>
            </a:r>
            <a:r>
              <a:rPr lang="en-GB" sz="2800" dirty="0" err="1"/>
              <a:t>unieke</a:t>
            </a:r>
            <a:r>
              <a:rPr lang="en-GB" sz="2800" dirty="0"/>
              <a:t> datasets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/>
              <a:t>Elke</a:t>
            </a:r>
            <a:r>
              <a:rPr lang="en-GB" sz="2800" dirty="0"/>
              <a:t> </a:t>
            </a:r>
            <a:r>
              <a:rPr lang="en-GB" sz="2800" dirty="0" err="1"/>
              <a:t>actie</a:t>
            </a:r>
            <a:r>
              <a:rPr lang="en-GB" sz="2800" dirty="0"/>
              <a:t> </a:t>
            </a:r>
            <a:r>
              <a:rPr lang="en-GB" sz="2800" dirty="0" err="1"/>
              <a:t>wordt</a:t>
            </a:r>
            <a:r>
              <a:rPr lang="en-GB" sz="2800" dirty="0"/>
              <a:t> n/2 </a:t>
            </a:r>
            <a:r>
              <a:rPr lang="en-GB" sz="2800" dirty="0" err="1"/>
              <a:t>keer</a:t>
            </a:r>
            <a:r>
              <a:rPr lang="en-GB" sz="2800" dirty="0"/>
              <a:t> </a:t>
            </a:r>
            <a:r>
              <a:rPr lang="en-GB" sz="2800" dirty="0" err="1"/>
              <a:t>gedaan</a:t>
            </a:r>
            <a:endParaRPr lang="en-GB" sz="2800" dirty="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800" dirty="0"/>
              <a:t>	</a:t>
            </a:r>
            <a:r>
              <a:rPr lang="en-GB" sz="2800" dirty="0" err="1"/>
              <a:t>Behalve</a:t>
            </a:r>
            <a:r>
              <a:rPr lang="en-GB" sz="2800" dirty="0"/>
              <a:t>: Build, </a:t>
            </a:r>
            <a:r>
              <a:rPr lang="en-GB" sz="2800" dirty="0" err="1"/>
              <a:t>GetMin</a:t>
            </a:r>
            <a:r>
              <a:rPr lang="en-GB" sz="2800" dirty="0"/>
              <a:t>, </a:t>
            </a:r>
            <a:r>
              <a:rPr lang="en-GB" sz="2800" dirty="0" err="1"/>
              <a:t>GetMax</a:t>
            </a:r>
            <a:endParaRPr lang="en-GB" sz="28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/>
              <a:t>Elke</a:t>
            </a:r>
            <a:r>
              <a:rPr lang="en-GB" sz="2800" dirty="0"/>
              <a:t> </a:t>
            </a:r>
            <a:r>
              <a:rPr lang="en-GB" sz="2800" dirty="0" err="1"/>
              <a:t>actie</a:t>
            </a:r>
            <a:r>
              <a:rPr lang="en-GB" sz="2800" dirty="0"/>
              <a:t> </a:t>
            </a:r>
            <a:r>
              <a:rPr lang="en-GB" sz="2800" dirty="0" err="1"/>
              <a:t>wordt</a:t>
            </a:r>
            <a:r>
              <a:rPr lang="en-GB" sz="2800" dirty="0"/>
              <a:t> 30 </a:t>
            </a:r>
            <a:r>
              <a:rPr lang="en-GB" sz="2800" dirty="0" err="1"/>
              <a:t>keer</a:t>
            </a:r>
            <a:r>
              <a:rPr lang="en-GB" sz="2800" dirty="0"/>
              <a:t> </a:t>
            </a:r>
            <a:r>
              <a:rPr lang="en-GB" sz="2800" dirty="0" err="1"/>
              <a:t>herhaald</a:t>
            </a:r>
            <a:endParaRPr lang="en-GB" sz="28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/>
              <a:t>Totaal</a:t>
            </a:r>
            <a:r>
              <a:rPr lang="en-GB" sz="2800" dirty="0"/>
              <a:t> 417.361.000 </a:t>
            </a:r>
            <a:r>
              <a:rPr lang="en-GB" sz="2800" dirty="0" err="1"/>
              <a:t>acties</a:t>
            </a:r>
            <a:endParaRPr lang="en-GB" sz="2800"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Hypotheses</a:t>
            </a:r>
            <a:endParaRPr lang="en-GB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smtClean="0"/>
              <a:t>Hypotheses </a:t>
            </a:r>
            <a:r>
              <a:rPr lang="en-GB" sz="2800" dirty="0" err="1" smtClean="0"/>
              <a:t>tussendoor</a:t>
            </a:r>
            <a:r>
              <a:rPr lang="en-GB" sz="2800" dirty="0" smtClean="0"/>
              <a:t> </a:t>
            </a:r>
            <a:r>
              <a:rPr lang="en-GB" sz="2800" dirty="0" err="1" smtClean="0"/>
              <a:t>aangescherpt</a:t>
            </a:r>
            <a:endParaRPr lang="en-GB" sz="2800" dirty="0" smtClean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smtClean="0"/>
              <a:t>Search, insert, delete </a:t>
            </a:r>
            <a:r>
              <a:rPr lang="en-GB" sz="2800" dirty="0" err="1" smtClean="0"/>
              <a:t>en</a:t>
            </a:r>
            <a:r>
              <a:rPr lang="en-GB" sz="2800" dirty="0" smtClean="0"/>
              <a:t> </a:t>
            </a:r>
            <a:r>
              <a:rPr lang="en-GB" sz="2800" dirty="0" err="1" smtClean="0"/>
              <a:t>extractMin</a:t>
            </a:r>
            <a:endParaRPr lang="en-GB" sz="2800" dirty="0" smtClean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/>
              <a:t>G</a:t>
            </a:r>
            <a:r>
              <a:rPr lang="en-GB" sz="2800" dirty="0" err="1" smtClean="0"/>
              <a:t>etest</a:t>
            </a:r>
            <a:r>
              <a:rPr lang="en-GB" sz="2800" dirty="0" smtClean="0"/>
              <a:t> op </a:t>
            </a:r>
            <a:r>
              <a:rPr lang="en-GB" sz="2800" dirty="0" err="1" smtClean="0"/>
              <a:t>alle</a:t>
            </a:r>
            <a:r>
              <a:rPr lang="en-GB" sz="2800" dirty="0"/>
              <a:t> </a:t>
            </a:r>
            <a:r>
              <a:rPr lang="en-GB" sz="2800" dirty="0" err="1" smtClean="0"/>
              <a:t>verschillende</a:t>
            </a:r>
            <a:r>
              <a:rPr lang="en-GB" sz="2800" dirty="0" smtClean="0"/>
              <a:t> </a:t>
            </a:r>
            <a:r>
              <a:rPr lang="en-GB" sz="2800" dirty="0" err="1" smtClean="0"/>
              <a:t>groottes</a:t>
            </a:r>
            <a:endParaRPr lang="en-GB" sz="28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 smtClean="0"/>
              <a:t>Getest</a:t>
            </a:r>
            <a:r>
              <a:rPr lang="en-GB" sz="2800" dirty="0" smtClean="0"/>
              <a:t> op </a:t>
            </a:r>
            <a:r>
              <a:rPr lang="en-GB" sz="2800" dirty="0" err="1" smtClean="0"/>
              <a:t>ongesorteerde</a:t>
            </a:r>
            <a:r>
              <a:rPr lang="en-GB" sz="2800" dirty="0" smtClean="0"/>
              <a:t> datasets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GB" sz="28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GB" sz="2800" dirty="0" smtClean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GB" sz="2800" dirty="0" smtClean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3575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 smtClean="0"/>
              <a:t>Statistiek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506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 err="1"/>
              <a:t>Datastructuren</a:t>
            </a:r>
            <a:r>
              <a:rPr lang="en-GB" sz="2800" dirty="0"/>
              <a:t> </a:t>
            </a:r>
            <a:r>
              <a:rPr lang="en-GB" sz="2800" dirty="0" err="1"/>
              <a:t>vergelijken</a:t>
            </a:r>
            <a:r>
              <a:rPr lang="en-GB" sz="2800" dirty="0"/>
              <a:t>: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/>
              <a:t>Dependent </a:t>
            </a:r>
            <a:r>
              <a:rPr lang="en-GB" sz="2800" dirty="0" smtClean="0"/>
              <a:t>T-</a:t>
            </a:r>
            <a:r>
              <a:rPr lang="en-GB" sz="2800" dirty="0" err="1" smtClean="0"/>
              <a:t>toets</a:t>
            </a:r>
            <a:endParaRPr lang="en-GB" sz="2800" dirty="0" smtClean="0"/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smtClean="0"/>
              <a:t>P-</a:t>
            </a:r>
            <a:r>
              <a:rPr lang="en-GB" sz="2800" dirty="0" err="1" smtClean="0"/>
              <a:t>waarden</a:t>
            </a:r>
            <a:r>
              <a:rPr lang="en-GB" sz="2800" dirty="0" smtClean="0"/>
              <a:t> met alpha 1%</a:t>
            </a:r>
            <a:endParaRPr lang="en-GB" sz="2800" dirty="0"/>
          </a:p>
          <a:p>
            <a:pPr rtl="0">
              <a:spcBef>
                <a:spcPts val="0"/>
              </a:spcBef>
              <a:buNone/>
            </a:pPr>
            <a:endParaRPr sz="2800" dirty="0"/>
          </a:p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Datasets </a:t>
            </a:r>
            <a:r>
              <a:rPr lang="en-GB" sz="2800" dirty="0" err="1"/>
              <a:t>vergelijken</a:t>
            </a:r>
            <a:r>
              <a:rPr lang="en-GB" sz="2800" dirty="0"/>
              <a:t>: 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800" dirty="0" err="1" smtClean="0"/>
              <a:t>Grafieken</a:t>
            </a:r>
            <a:endParaRPr lang="en-GB" sz="28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 smtClean="0"/>
              <a:t>Statistiek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506499"/>
            <a:ext cx="8229600" cy="3465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r>
              <a:rPr lang="en-US" sz="2800" dirty="0" smtClean="0"/>
              <a:t>Build: </a:t>
            </a:r>
            <a:r>
              <a:rPr lang="en-US" sz="2800" dirty="0" err="1" smtClean="0"/>
              <a:t>snelst</a:t>
            </a:r>
            <a:r>
              <a:rPr lang="en-US" sz="2800" dirty="0" smtClean="0"/>
              <a:t> door hash table, </a:t>
            </a:r>
            <a:r>
              <a:rPr lang="en-US" sz="2800" dirty="0" err="1" smtClean="0"/>
              <a:t>langzaamst</a:t>
            </a:r>
            <a:r>
              <a:rPr lang="en-US" sz="2800" dirty="0" smtClean="0"/>
              <a:t> door Min-Max tree</a:t>
            </a:r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 smtClean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 smtClean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r>
              <a:rPr lang="en-US" sz="2800" dirty="0" smtClean="0"/>
              <a:t>P-</a:t>
            </a:r>
            <a:r>
              <a:rPr lang="en-US" sz="2800" dirty="0" err="1" smtClean="0"/>
              <a:t>waarde</a:t>
            </a:r>
            <a:r>
              <a:rPr lang="en-US" sz="2800" dirty="0" smtClean="0"/>
              <a:t> (Heap&lt;Hash): </a:t>
            </a:r>
            <a:r>
              <a:rPr lang="nl-NL" sz="2800" dirty="0"/>
              <a:t>6,04E-08 </a:t>
            </a:r>
            <a:endParaRPr lang="en-US" sz="2800" dirty="0" smtClean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GB" sz="28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28353"/>
              </p:ext>
            </p:extLst>
          </p:nvPr>
        </p:nvGraphicFramePr>
        <p:xfrm>
          <a:off x="999505" y="2753474"/>
          <a:ext cx="6808856" cy="1500028"/>
        </p:xfrm>
        <a:graphic>
          <a:graphicData uri="http://schemas.openxmlformats.org/drawingml/2006/table">
            <a:tbl>
              <a:tblPr/>
              <a:tblGrid>
                <a:gridCol w="1430688"/>
                <a:gridCol w="1430688"/>
                <a:gridCol w="1430688"/>
                <a:gridCol w="1430688"/>
                <a:gridCol w="1086104"/>
              </a:tblGrid>
              <a:tr h="296410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Build</a:t>
                      </a:r>
                      <a:endParaRPr lang="nl-NL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AVLTree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 err="1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IntervalHeap</a:t>
                      </a:r>
                      <a:endParaRPr lang="nl-NL" sz="18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HashTable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BE8C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BE8C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BE8C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63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 smtClean="0"/>
              <a:t>Statistiek</a:t>
            </a:r>
            <a:r>
              <a:rPr lang="en-GB" dirty="0" smtClean="0"/>
              <a:t> (3)</a:t>
            </a:r>
            <a:endParaRPr lang="en-GB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506499"/>
            <a:ext cx="8229600" cy="3465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r>
              <a:rPr lang="en-US" sz="2800" dirty="0" smtClean="0"/>
              <a:t>Search: </a:t>
            </a:r>
            <a:r>
              <a:rPr lang="en-US" sz="2800" dirty="0" err="1" smtClean="0"/>
              <a:t>snelst</a:t>
            </a:r>
            <a:r>
              <a:rPr lang="en-US" sz="2800" dirty="0" smtClean="0"/>
              <a:t> door hash table </a:t>
            </a:r>
            <a:r>
              <a:rPr lang="en-US" sz="2800" dirty="0" err="1" smtClean="0"/>
              <a:t>en</a:t>
            </a:r>
            <a:r>
              <a:rPr lang="en-US" sz="2800" dirty="0" smtClean="0"/>
              <a:t> AVL tree, </a:t>
            </a:r>
            <a:r>
              <a:rPr lang="en-US" sz="2800" dirty="0" err="1" smtClean="0"/>
              <a:t>langzaamst</a:t>
            </a:r>
            <a:r>
              <a:rPr lang="en-US" sz="2800" dirty="0" smtClean="0"/>
              <a:t> door Min-Max tree</a:t>
            </a:r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 smtClean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US" sz="2800" dirty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r>
              <a:rPr lang="en-US" sz="2800" dirty="0" smtClean="0"/>
              <a:t>P-</a:t>
            </a:r>
            <a:r>
              <a:rPr lang="en-US" sz="2800" dirty="0" err="1" smtClean="0"/>
              <a:t>waarde</a:t>
            </a:r>
            <a:r>
              <a:rPr lang="en-US" sz="2800" dirty="0" smtClean="0"/>
              <a:t> (AVL&lt;List): </a:t>
            </a:r>
            <a:r>
              <a:rPr lang="nl-NL" sz="2800" dirty="0"/>
              <a:t>6,16E-07 </a:t>
            </a:r>
            <a:endParaRPr lang="en-US" sz="2800" dirty="0" smtClean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r>
              <a:rPr lang="en-US" sz="2800" dirty="0" smtClean="0"/>
              <a:t>P-</a:t>
            </a:r>
            <a:r>
              <a:rPr lang="en-US" sz="2800" dirty="0" err="1" smtClean="0"/>
              <a:t>waarde</a:t>
            </a:r>
            <a:r>
              <a:rPr lang="en-US" sz="2800" dirty="0" smtClean="0"/>
              <a:t> (Hash&lt;List): </a:t>
            </a:r>
            <a:r>
              <a:rPr lang="nl-NL" sz="2800" dirty="0"/>
              <a:t>1,25E-06  </a:t>
            </a:r>
            <a:endParaRPr lang="en-US" sz="2800" dirty="0" smtClean="0"/>
          </a:p>
          <a:p>
            <a:pPr marL="457200" lvl="0" indent="-406400">
              <a:lnSpc>
                <a:spcPct val="115000"/>
              </a:lnSpc>
              <a:buFont typeface="Arial"/>
              <a:buChar char="●"/>
            </a:pPr>
            <a:endParaRPr lang="en-GB" sz="28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32254"/>
              </p:ext>
            </p:extLst>
          </p:nvPr>
        </p:nvGraphicFramePr>
        <p:xfrm>
          <a:off x="964191" y="2558264"/>
          <a:ext cx="7592600" cy="1515524"/>
        </p:xfrm>
        <a:graphic>
          <a:graphicData uri="http://schemas.openxmlformats.org/drawingml/2006/table">
            <a:tbl>
              <a:tblPr/>
              <a:tblGrid>
                <a:gridCol w="1518520"/>
                <a:gridCol w="1518520"/>
                <a:gridCol w="1518520"/>
                <a:gridCol w="1518520"/>
                <a:gridCol w="1518520"/>
              </a:tblGrid>
              <a:tr h="378881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  <a:endParaRPr lang="nl-NL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AVLTree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 err="1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IntervalHeap</a:t>
                      </a:r>
                      <a:endParaRPr lang="nl-NL" sz="18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HashTable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881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BE8C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881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BE8C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112704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881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BE8C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30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378</Words>
  <Application>Microsoft Office PowerPoint</Application>
  <PresentationFormat>Diavoorstelling (16:9)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modern</vt:lpstr>
      <vt:lpstr>Zoekdatastructuren</vt:lpstr>
      <vt:lpstr>Inhoud</vt:lpstr>
      <vt:lpstr>Onderzoeksdomein (1)</vt:lpstr>
      <vt:lpstr>Onderzoeksdomein (2)</vt:lpstr>
      <vt:lpstr>Tests</vt:lpstr>
      <vt:lpstr>Hypotheses</vt:lpstr>
      <vt:lpstr>Statistiek (1)</vt:lpstr>
      <vt:lpstr>Statistiek (2)</vt:lpstr>
      <vt:lpstr>Statistiek (3)</vt:lpstr>
      <vt:lpstr>Statistiek (4)</vt:lpstr>
      <vt:lpstr>Statistiek (5)</vt:lpstr>
      <vt:lpstr>Conclusies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Zoekdatastructuren</dc:title>
  <cp:lastModifiedBy>William Kos</cp:lastModifiedBy>
  <cp:revision>10</cp:revision>
  <dcterms:modified xsi:type="dcterms:W3CDTF">2015-04-13T12:45:40Z</dcterms:modified>
</cp:coreProperties>
</file>