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ea37e468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ea37e468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the previous one, need to update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ea37e468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aea37e468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the previous one, need to update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a4e2dc26c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a4e2dc26c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Cross-module references (XMRs) to simplify the code (only for single use debug scenarios)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a5bf53a7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a5bf53a7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Cross-module references (XMRs) to simplify the code (only for single use debug scenarios)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a805f06d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a805f06d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Cross-module references (XMRs) to simplify the code (only for single use debug scenarios)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4e2dc26c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4e2dc26c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aea37e468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aea37e468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a4e2dc26c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a4e2dc26c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a4e2dc26c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a4e2dc26c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a4e2dc26c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a4e2dc26c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d53c73b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d53c73b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4e2dc2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4e2dc2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4e2dc26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4e2dc26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Optionally, Nexys A7 onboard buttons can be used for game control (you can play the game even without a joystick!)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Potentially add or mention above point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4e2dc26c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4e2dc26c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4e2dc2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4e2dc2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4e2dc26c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4e2dc26c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the previous one, need to update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4e2dc26c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4e2dc26c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the previous one, need to update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ea37e46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aea37e46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>
            <p:ph idx="2" type="subTitle"/>
          </p:nvPr>
        </p:nvSpPr>
        <p:spPr>
          <a:xfrm>
            <a:off x="141150" y="4739425"/>
            <a:ext cx="7328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hyperlink" Target="https://github.com/sammy17/bombs-n-ballo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0naexW8-EaQ1p0Nh_jE92tc8B6vbMWV4/view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ePQhFErisFYVpCG-TN0LEq5Bl_Y88Tdp/view" TargetMode="External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github.com/sammy17/bombs-n-ballo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1778750"/>
            <a:ext cx="9144000" cy="608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571750"/>
            <a:ext cx="8520600" cy="152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Team: Fried Chips </a:t>
            </a:r>
            <a:br>
              <a:rPr lang="en" sz="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Chathura Rajapaksha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Farhan Tanvir Khan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Farbin Fayza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4250" y="4709425"/>
            <a:ext cx="179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6</a:t>
            </a:r>
            <a:r>
              <a:rPr lang="en"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, 2022</a:t>
            </a:r>
            <a:endParaRPr sz="11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883950" y="657425"/>
            <a:ext cx="57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66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EC551 Advanced Digital Design with Verilog and FPGA (Fall 2022)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25" y="1400350"/>
            <a:ext cx="63912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311700" y="445025"/>
            <a:ext cx="36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BRAM Module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375" y="1624850"/>
            <a:ext cx="2743201" cy="177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375" y="3779658"/>
            <a:ext cx="2743200" cy="82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 txBox="1"/>
          <p:nvPr/>
        </p:nvSpPr>
        <p:spPr>
          <a:xfrm rot="5400000">
            <a:off x="6470275" y="3350050"/>
            <a:ext cx="42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…</a:t>
            </a:r>
            <a:endParaRPr b="1" sz="2100"/>
          </a:p>
        </p:txBody>
      </p:sp>
      <p:pic>
        <p:nvPicPr>
          <p:cNvPr id="273" name="Google Shape;2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250" y="1351200"/>
            <a:ext cx="3657598" cy="32519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2"/>
          <p:cNvSpPr txBox="1"/>
          <p:nvPr/>
        </p:nvSpPr>
        <p:spPr>
          <a:xfrm>
            <a:off x="1430100" y="4603175"/>
            <a:ext cx="18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pixel_converter.py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612650" y="1017725"/>
            <a:ext cx="341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BRAM module generated with a python script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6" name="Google Shape;276;p22"/>
          <p:cNvCxnSpPr/>
          <p:nvPr/>
        </p:nvCxnSpPr>
        <p:spPr>
          <a:xfrm>
            <a:off x="4085850" y="3123313"/>
            <a:ext cx="996600" cy="10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7" name="Google Shape;277;p22"/>
          <p:cNvSpPr txBox="1"/>
          <p:nvPr/>
        </p:nvSpPr>
        <p:spPr>
          <a:xfrm>
            <a:off x="6039875" y="4603175"/>
            <a:ext cx="12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block_ram.v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311700" y="445025"/>
            <a:ext cx="36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VGA Module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75" y="2840950"/>
            <a:ext cx="4206242" cy="184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3"/>
          <p:cNvSpPr txBox="1"/>
          <p:nvPr/>
        </p:nvSpPr>
        <p:spPr>
          <a:xfrm>
            <a:off x="718825" y="4607300"/>
            <a:ext cx="405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An example of drawing an image (character) in vga.v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p23"/>
          <p:cNvSpPr txBox="1"/>
          <p:nvPr>
            <p:ph idx="1" type="body"/>
          </p:nvPr>
        </p:nvSpPr>
        <p:spPr>
          <a:xfrm>
            <a:off x="235500" y="1038650"/>
            <a:ext cx="64953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Draws all the sprites and displays texts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draw?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Iterate through all the pixels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See if the pixel position corresponds to a sprite position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Read the color of the pixel from the BRAM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Set VGA R, G, B outputs accordingly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5149000" y="2310900"/>
            <a:ext cx="322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Refresh the screen (always set to black)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8" name="Google Shape;288;p23"/>
          <p:cNvCxnSpPr/>
          <p:nvPr/>
        </p:nvCxnSpPr>
        <p:spPr>
          <a:xfrm flipH="1" rot="10800000">
            <a:off x="4521075" y="2571850"/>
            <a:ext cx="704100" cy="520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89" name="Google Shape;289;p23"/>
          <p:cNvSpPr txBox="1"/>
          <p:nvPr/>
        </p:nvSpPr>
        <p:spPr>
          <a:xfrm>
            <a:off x="5225175" y="2840950"/>
            <a:ext cx="35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Check if the sprite (character) needs to be drawn in the current pixel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0" name="Google Shape;290;p23"/>
          <p:cNvCxnSpPr>
            <a:endCxn id="289" idx="1"/>
          </p:cNvCxnSpPr>
          <p:nvPr/>
        </p:nvCxnSpPr>
        <p:spPr>
          <a:xfrm flipH="1" rot="10800000">
            <a:off x="3837375" y="3118000"/>
            <a:ext cx="1387800" cy="607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1" name="Google Shape;291;p23"/>
          <p:cNvSpPr txBox="1"/>
          <p:nvPr/>
        </p:nvSpPr>
        <p:spPr>
          <a:xfrm>
            <a:off x="5458600" y="3377813"/>
            <a:ext cx="322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Yes? Then calculate the BRAM address for the pixel of that sprite, and read RGB values (the bram module sets the RGB to pixel_data given the bram_addr)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2" name="Google Shape;292;p23"/>
          <p:cNvCxnSpPr>
            <a:endCxn id="291" idx="1"/>
          </p:cNvCxnSpPr>
          <p:nvPr/>
        </p:nvCxnSpPr>
        <p:spPr>
          <a:xfrm flipH="1" rot="10800000">
            <a:off x="4754500" y="3839513"/>
            <a:ext cx="704100" cy="9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3" name="Google Shape;293;p23"/>
          <p:cNvSpPr txBox="1"/>
          <p:nvPr/>
        </p:nvSpPr>
        <p:spPr>
          <a:xfrm>
            <a:off x="5225175" y="4269050"/>
            <a:ext cx="29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No? Just draw black pixel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4" name="Google Shape;294;p23"/>
          <p:cNvCxnSpPr>
            <a:endCxn id="293" idx="1"/>
          </p:cNvCxnSpPr>
          <p:nvPr/>
        </p:nvCxnSpPr>
        <p:spPr>
          <a:xfrm>
            <a:off x="2236875" y="4450100"/>
            <a:ext cx="2988300" cy="3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5" name="Google Shape;295;p23"/>
          <p:cNvSpPr txBox="1"/>
          <p:nvPr/>
        </p:nvSpPr>
        <p:spPr>
          <a:xfrm>
            <a:off x="0" y="4888800"/>
            <a:ext cx="436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Sample VGA code was given for our lab assignment 1.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Verilog Example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212" y="1914675"/>
            <a:ext cx="7062775" cy="2198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p24"/>
          <p:cNvSpPr txBox="1"/>
          <p:nvPr/>
        </p:nvSpPr>
        <p:spPr>
          <a:xfrm>
            <a:off x="1750400" y="4214750"/>
            <a:ext cx="54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Number of balloons and bombs are parameterized using generate blocks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24"/>
          <p:cNvSpPr txBox="1"/>
          <p:nvPr>
            <p:ph idx="1" type="body"/>
          </p:nvPr>
        </p:nvSpPr>
        <p:spPr>
          <a:xfrm>
            <a:off x="311700" y="1191050"/>
            <a:ext cx="38634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blocks to make the design scalable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Verilog Example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212" y="1914675"/>
            <a:ext cx="7062775" cy="2198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2" name="Google Shape;312;p25"/>
          <p:cNvSpPr txBox="1"/>
          <p:nvPr/>
        </p:nvSpPr>
        <p:spPr>
          <a:xfrm>
            <a:off x="1750400" y="4214750"/>
            <a:ext cx="54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Number of balloons and bombs are parameterized using generate blocks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25"/>
          <p:cNvSpPr txBox="1"/>
          <p:nvPr>
            <p:ph idx="1" type="body"/>
          </p:nvPr>
        </p:nvSpPr>
        <p:spPr>
          <a:xfrm>
            <a:off x="311700" y="1191050"/>
            <a:ext cx="38634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blocks to make the design scalable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912225" y="2053350"/>
            <a:ext cx="548700" cy="127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912225" y="2878975"/>
            <a:ext cx="649800" cy="127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912225" y="3272550"/>
            <a:ext cx="548700" cy="127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912225" y="3945775"/>
            <a:ext cx="649800" cy="127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Verilog Example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212" y="1914675"/>
            <a:ext cx="7062775" cy="2198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5" name="Google Shape;325;p26"/>
          <p:cNvSpPr txBox="1"/>
          <p:nvPr/>
        </p:nvSpPr>
        <p:spPr>
          <a:xfrm>
            <a:off x="1750400" y="4214750"/>
            <a:ext cx="54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Number of balloons and bombs are parameterized using generate blocks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26"/>
          <p:cNvSpPr txBox="1"/>
          <p:nvPr>
            <p:ph idx="1" type="body"/>
          </p:nvPr>
        </p:nvSpPr>
        <p:spPr>
          <a:xfrm>
            <a:off x="311700" y="1191050"/>
            <a:ext cx="38634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blocks to make the design scalable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7" name="Google Shape;327;p26"/>
          <p:cNvCxnSpPr/>
          <p:nvPr/>
        </p:nvCxnSpPr>
        <p:spPr>
          <a:xfrm flipH="1" rot="10800000">
            <a:off x="1133700" y="2291225"/>
            <a:ext cx="2064600" cy="12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6"/>
          <p:cNvCxnSpPr/>
          <p:nvPr/>
        </p:nvCxnSpPr>
        <p:spPr>
          <a:xfrm flipH="1" rot="10800000">
            <a:off x="1133700" y="3480600"/>
            <a:ext cx="2064600" cy="12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Verilog Example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Google Shape;3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125" y="899400"/>
            <a:ext cx="4168901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311700" y="1191050"/>
            <a:ext cx="38634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blocks to make the design scalable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Enabling multiple bullets on the screen at the same time in a scalable manner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925"/>
            <a:ext cx="5087675" cy="331615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2" name="Google Shape;342;p28"/>
          <p:cNvSpPr txBox="1"/>
          <p:nvPr/>
        </p:nvSpPr>
        <p:spPr>
          <a:xfrm>
            <a:off x="6355025" y="1782275"/>
            <a:ext cx="2418600" cy="16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Collision Detection Implementation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5" name="Google Shape;345;p28"/>
          <p:cNvCxnSpPr/>
          <p:nvPr/>
        </p:nvCxnSpPr>
        <p:spPr>
          <a:xfrm>
            <a:off x="6271350" y="1722150"/>
            <a:ext cx="0" cy="10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6" name="Google Shape;346;p28"/>
          <p:cNvCxnSpPr/>
          <p:nvPr/>
        </p:nvCxnSpPr>
        <p:spPr>
          <a:xfrm>
            <a:off x="6271350" y="1722150"/>
            <a:ext cx="94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7" name="Google Shape;347;p28"/>
          <p:cNvSpPr txBox="1"/>
          <p:nvPr/>
        </p:nvSpPr>
        <p:spPr>
          <a:xfrm>
            <a:off x="5955125" y="1412975"/>
            <a:ext cx="101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(0,0)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6260825" y="1711600"/>
            <a:ext cx="26400" cy="26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 txBox="1"/>
          <p:nvPr/>
        </p:nvSpPr>
        <p:spPr>
          <a:xfrm>
            <a:off x="7049400" y="1368700"/>
            <a:ext cx="39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p28"/>
          <p:cNvSpPr txBox="1"/>
          <p:nvPr/>
        </p:nvSpPr>
        <p:spPr>
          <a:xfrm>
            <a:off x="5955125" y="2425975"/>
            <a:ext cx="39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1" name="Google Shape;3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600" y="2182325"/>
            <a:ext cx="5487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5075" y="2319025"/>
            <a:ext cx="470725" cy="1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8"/>
          <p:cNvSpPr txBox="1"/>
          <p:nvPr/>
        </p:nvSpPr>
        <p:spPr>
          <a:xfrm>
            <a:off x="6355025" y="3635675"/>
            <a:ext cx="24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480x640 resolution screen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6619975" y="1890150"/>
            <a:ext cx="7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(x,y)</a:t>
            </a:r>
            <a:endParaRPr sz="1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28"/>
          <p:cNvSpPr txBox="1"/>
          <p:nvPr/>
        </p:nvSpPr>
        <p:spPr>
          <a:xfrm>
            <a:off x="7555000" y="2058750"/>
            <a:ext cx="136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(bullet_x, bullet_y)</a:t>
            </a:r>
            <a:endParaRPr sz="1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6915150" y="2181225"/>
            <a:ext cx="26400" cy="42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1666875" y="2181225"/>
            <a:ext cx="3571800" cy="61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28"/>
          <p:cNvCxnSpPr>
            <a:stCxn id="357" idx="3"/>
          </p:cNvCxnSpPr>
          <p:nvPr/>
        </p:nvCxnSpPr>
        <p:spPr>
          <a:xfrm>
            <a:off x="5238675" y="2489025"/>
            <a:ext cx="514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8"/>
          <p:cNvSpPr txBox="1"/>
          <p:nvPr/>
        </p:nvSpPr>
        <p:spPr>
          <a:xfrm>
            <a:off x="845688" y="4486275"/>
            <a:ext cx="401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Collision detection of a balloon with a bullet.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Defined in balloon module in balloon.v file.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6870275" y="2159625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7786675" y="2281225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28"/>
          <p:cNvCxnSpPr/>
          <p:nvPr/>
        </p:nvCxnSpPr>
        <p:spPr>
          <a:xfrm>
            <a:off x="6783613" y="222885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363" name="Google Shape;363;p28"/>
          <p:cNvSpPr txBox="1"/>
          <p:nvPr/>
        </p:nvSpPr>
        <p:spPr>
          <a:xfrm rot="-5400000">
            <a:off x="6164025" y="2387075"/>
            <a:ext cx="7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BHEIGHT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364" name="Google Shape;364;p28"/>
          <p:cNvCxnSpPr/>
          <p:nvPr/>
        </p:nvCxnSpPr>
        <p:spPr>
          <a:xfrm>
            <a:off x="6929450" y="3008325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365" name="Google Shape;365;p28"/>
          <p:cNvSpPr txBox="1"/>
          <p:nvPr/>
        </p:nvSpPr>
        <p:spPr>
          <a:xfrm>
            <a:off x="6861800" y="3101275"/>
            <a:ext cx="63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BWIDTH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Successes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29"/>
          <p:cNvSpPr txBox="1"/>
          <p:nvPr>
            <p:ph idx="1" type="body"/>
          </p:nvPr>
        </p:nvSpPr>
        <p:spPr>
          <a:xfrm>
            <a:off x="311700" y="1191050"/>
            <a:ext cx="83232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Finished making the game on time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the functionalities proposed in the project proposal are implemented correctly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Successfully used the sprites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Did not run out of memory (18% utilization)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use of low resolution sprites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Animation of character, bombs, and balloons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Balloon popping animation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worked till 1 AM in the lab!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Crazy bomb physics successfully implemented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Hiding the non-transparent background of the sprites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Everything with black background or in rectangular shape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Bombs and balloons barely collide due to their physics</a:t>
            </a:r>
            <a:b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Farhan finally found a title for the game!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Failures &amp; Design Tradeoffs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Google Shape;37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30"/>
          <p:cNvSpPr txBox="1"/>
          <p:nvPr>
            <p:ph idx="1" type="body"/>
          </p:nvPr>
        </p:nvSpPr>
        <p:spPr>
          <a:xfrm>
            <a:off x="311700" y="1191050"/>
            <a:ext cx="81609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Could not add music (We are very sorry)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Needed a speaker or converter, ran out of time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Focused more on visual improvement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Little glitches in the sprites at a certain part of the monitor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Solved some position-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independent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glitching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problems by analyzing corner cases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Still some glitches at a certain position, could not figure out why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wanted more images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Very long synthesis time for more/larger images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Difficult to finish the project with a large BRAM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Added all the inactive sprites at the end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0" y="1345150"/>
            <a:ext cx="9144000" cy="22668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1828800"/>
            <a:ext cx="38671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1"/>
          <p:cNvSpPr txBox="1"/>
          <p:nvPr/>
        </p:nvSpPr>
        <p:spPr>
          <a:xfrm>
            <a:off x="1986750" y="3689275"/>
            <a:ext cx="51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Github link: </a:t>
            </a:r>
            <a:r>
              <a:rPr lang="en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https://github.com/sammy17/bombs-n-balloons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Goal, Short Specification &amp; Functionality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91050"/>
            <a:ext cx="32508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Goal: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 a fun game with FPGA</a:t>
            </a:r>
            <a:b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Game Components: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Moves up &amp; down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Shoots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Balloons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Spawn randomly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Rise upwards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Bombs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Spawn randomly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Fall downwards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838700" y="1705400"/>
            <a:ext cx="4353900" cy="22956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400" y="2266950"/>
            <a:ext cx="1417320" cy="152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550" y="2049550"/>
            <a:ext cx="475488" cy="57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351" y="3096048"/>
            <a:ext cx="434898" cy="625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/>
          <p:nvPr/>
        </p:nvCxnSpPr>
        <p:spPr>
          <a:xfrm>
            <a:off x="6086600" y="2353100"/>
            <a:ext cx="485700" cy="257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3" name="Google Shape;73;p14"/>
          <p:cNvCxnSpPr>
            <a:endCxn id="69" idx="1"/>
          </p:cNvCxnSpPr>
          <p:nvPr/>
        </p:nvCxnSpPr>
        <p:spPr>
          <a:xfrm flipH="1" rot="10800000">
            <a:off x="6124700" y="3027149"/>
            <a:ext cx="470700" cy="38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7105800" y="1743750"/>
            <a:ext cx="81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Farhan</a:t>
            </a:r>
            <a:endParaRPr b="1" sz="2200">
              <a:solidFill>
                <a:schemeClr val="accent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 flipH="1" rot="10800000">
            <a:off x="4724525" y="2266650"/>
            <a:ext cx="643500" cy="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 flipH="1" rot="10800000">
            <a:off x="4810050" y="3524675"/>
            <a:ext cx="643500" cy="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3905425" y="2036100"/>
            <a:ext cx="9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Score ++</a:t>
            </a:r>
            <a:endParaRPr b="1" sz="1800">
              <a:solidFill>
                <a:schemeClr val="accent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981325" y="3294125"/>
            <a:ext cx="83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Surprise!!</a:t>
            </a:r>
            <a:endParaRPr b="1" sz="1800">
              <a:solidFill>
                <a:schemeClr val="accent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Goal, Short Specification &amp; Functionality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91050"/>
            <a:ext cx="32508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Game Rules</a:t>
            </a:r>
            <a:b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60 seconds time limit</a:t>
            </a:r>
            <a:b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Shooting balloons increments the score</a:t>
            </a:r>
            <a:b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hooting bombs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!!!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838700" y="1705400"/>
            <a:ext cx="4353900" cy="22956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400" y="2266950"/>
            <a:ext cx="1417320" cy="152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550" y="2049550"/>
            <a:ext cx="475488" cy="57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351" y="3096048"/>
            <a:ext cx="434898" cy="625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/>
          <p:nvPr/>
        </p:nvCxnSpPr>
        <p:spPr>
          <a:xfrm>
            <a:off x="6086600" y="2353100"/>
            <a:ext cx="485700" cy="257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1" name="Google Shape;91;p15"/>
          <p:cNvCxnSpPr>
            <a:endCxn id="87" idx="1"/>
          </p:cNvCxnSpPr>
          <p:nvPr/>
        </p:nvCxnSpPr>
        <p:spPr>
          <a:xfrm flipH="1" rot="10800000">
            <a:off x="6124700" y="3027149"/>
            <a:ext cx="470700" cy="38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7105800" y="1743750"/>
            <a:ext cx="81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Farhan</a:t>
            </a:r>
            <a:endParaRPr b="1" sz="2200">
              <a:solidFill>
                <a:schemeClr val="accent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 flipH="1" rot="10800000">
            <a:off x="4724525" y="2266650"/>
            <a:ext cx="643500" cy="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 flipH="1" rot="10800000">
            <a:off x="4810050" y="3524675"/>
            <a:ext cx="643500" cy="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5" name="Google Shape;95;p15"/>
          <p:cNvSpPr txBox="1"/>
          <p:nvPr/>
        </p:nvSpPr>
        <p:spPr>
          <a:xfrm>
            <a:off x="3905425" y="2036100"/>
            <a:ext cx="9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Score ++</a:t>
            </a:r>
            <a:endParaRPr b="1" sz="1800">
              <a:solidFill>
                <a:schemeClr val="accent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981325" y="3294125"/>
            <a:ext cx="83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Surprise!!</a:t>
            </a:r>
            <a:endParaRPr b="1" sz="1800">
              <a:solidFill>
                <a:schemeClr val="accent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75" y="1230200"/>
            <a:ext cx="4115119" cy="35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Goal, Short Specification &amp; Functionality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191050"/>
            <a:ext cx="35553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Game Control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Monitor for display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Joystick for game control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Y-axis up and down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Button to shoot</a:t>
            </a:r>
            <a:b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Optionally, Nexys A7 onboard buttons for game control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Helped us to work together at the same time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6210766" y="2337115"/>
            <a:ext cx="174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Monitor</a:t>
            </a:r>
            <a:endParaRPr sz="12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 rot="-900228">
            <a:off x="4240347" y="2981832"/>
            <a:ext cx="1529648" cy="369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Nexys A7 Board</a:t>
            </a:r>
            <a:endParaRPr sz="12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556951" y="4240134"/>
            <a:ext cx="174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Joystick</a:t>
            </a:r>
            <a:endParaRPr sz="12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383710" y="2627519"/>
            <a:ext cx="1083557" cy="1382773"/>
          </a:xfrm>
          <a:custGeom>
            <a:rect b="b" l="l" r="r" t="t"/>
            <a:pathLst>
              <a:path extrusionOk="0" h="48109" w="36790">
                <a:moveTo>
                  <a:pt x="0" y="0"/>
                </a:moveTo>
                <a:cubicBezTo>
                  <a:pt x="1934" y="1038"/>
                  <a:pt x="7452" y="-944"/>
                  <a:pt x="11603" y="6225"/>
                </a:cubicBezTo>
                <a:cubicBezTo>
                  <a:pt x="15754" y="13394"/>
                  <a:pt x="20706" y="36034"/>
                  <a:pt x="24904" y="43015"/>
                </a:cubicBezTo>
                <a:cubicBezTo>
                  <a:pt x="29102" y="49996"/>
                  <a:pt x="34809" y="47260"/>
                  <a:pt x="36790" y="48109"/>
                </a:cubicBezTo>
              </a:path>
            </a:pathLst>
          </a:cu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09" name="Google Shape;109;p16"/>
          <p:cNvSpPr/>
          <p:nvPr/>
        </p:nvSpPr>
        <p:spPr>
          <a:xfrm>
            <a:off x="4608548" y="1870913"/>
            <a:ext cx="1917063" cy="244110"/>
          </a:xfrm>
          <a:custGeom>
            <a:rect b="b" l="l" r="r" t="t"/>
            <a:pathLst>
              <a:path extrusionOk="0" h="8493" w="65090">
                <a:moveTo>
                  <a:pt x="0" y="8493"/>
                </a:moveTo>
                <a:cubicBezTo>
                  <a:pt x="1321" y="7125"/>
                  <a:pt x="-2924" y="1324"/>
                  <a:pt x="7924" y="286"/>
                </a:cubicBezTo>
                <a:cubicBezTo>
                  <a:pt x="18772" y="-752"/>
                  <a:pt x="55562" y="1937"/>
                  <a:pt x="65090" y="2267"/>
                </a:cubicBezTo>
              </a:path>
            </a:pathLst>
          </a:cu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Demo for Detailed Functionality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7" title="Video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950" y="1244938"/>
            <a:ext cx="7315200" cy="33436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7"/>
          <p:cNvSpPr txBox="1"/>
          <p:nvPr/>
        </p:nvSpPr>
        <p:spPr>
          <a:xfrm>
            <a:off x="3208050" y="4675375"/>
            <a:ext cx="272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Video: 60 Seconds Plain Game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Demo for Detailed Functionality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8" title="Video 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950" y="1255600"/>
            <a:ext cx="7315200" cy="3351781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18"/>
          <p:cNvSpPr txBox="1"/>
          <p:nvPr/>
        </p:nvSpPr>
        <p:spPr>
          <a:xfrm>
            <a:off x="3208050" y="4675375"/>
            <a:ext cx="272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Video: The Bombs!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36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Detailed Block Diagram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856850" y="2562650"/>
            <a:ext cx="1830000" cy="828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VGA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5699625" y="2411275"/>
            <a:ext cx="1640100" cy="1341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Top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801625" y="1533650"/>
            <a:ext cx="14361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Joystick/FPGA Push Buttons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7718025" y="2912713"/>
            <a:ext cx="8703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Monitor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 flipH="1">
            <a:off x="3706513" y="202221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>
            <a:stCxn id="138" idx="3"/>
            <a:endCxn id="132" idx="1"/>
          </p:cNvCxnSpPr>
          <p:nvPr/>
        </p:nvCxnSpPr>
        <p:spPr>
          <a:xfrm>
            <a:off x="2271250" y="2976650"/>
            <a:ext cx="58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/>
          <p:nvPr/>
        </p:nvCxnSpPr>
        <p:spPr>
          <a:xfrm rot="10800000">
            <a:off x="4706025" y="2824238"/>
            <a:ext cx="993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4" idx="2"/>
            <a:endCxn id="133" idx="0"/>
          </p:cNvCxnSpPr>
          <p:nvPr/>
        </p:nvCxnSpPr>
        <p:spPr>
          <a:xfrm>
            <a:off x="6519675" y="2026250"/>
            <a:ext cx="0" cy="38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>
            <a:stCxn id="133" idx="3"/>
            <a:endCxn id="135" idx="1"/>
          </p:cNvCxnSpPr>
          <p:nvPr/>
        </p:nvCxnSpPr>
        <p:spPr>
          <a:xfrm>
            <a:off x="7339725" y="3082075"/>
            <a:ext cx="378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9"/>
          <p:cNvSpPr txBox="1"/>
          <p:nvPr/>
        </p:nvSpPr>
        <p:spPr>
          <a:xfrm>
            <a:off x="2842000" y="3063238"/>
            <a:ext cx="18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900">
                <a:latin typeface="Trebuchet MS"/>
                <a:ea typeface="Trebuchet MS"/>
                <a:cs typeface="Trebuchet MS"/>
                <a:sym typeface="Trebuchet MS"/>
              </a:rPr>
              <a:t>Display handler)</a:t>
            </a:r>
            <a:endParaRPr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051513" y="3356850"/>
            <a:ext cx="96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900">
                <a:latin typeface="Trebuchet MS"/>
                <a:ea typeface="Trebuchet MS"/>
                <a:cs typeface="Trebuchet MS"/>
                <a:sym typeface="Trebuchet MS"/>
              </a:rPr>
              <a:t>Controller)</a:t>
            </a:r>
            <a:endParaRPr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942775" y="2233025"/>
            <a:ext cx="11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Balloon positions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697625" y="2594550"/>
            <a:ext cx="101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 y position</a:t>
            </a:r>
            <a:endParaRPr sz="7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2128763" y="2608688"/>
            <a:ext cx="87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Image RGB values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465025" y="1999225"/>
            <a:ext cx="65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Up/Down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Shoot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4706025" y="3161288"/>
            <a:ext cx="993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9"/>
          <p:cNvSpPr txBox="1"/>
          <p:nvPr/>
        </p:nvSpPr>
        <p:spPr>
          <a:xfrm>
            <a:off x="4810800" y="3083438"/>
            <a:ext cx="819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VGA output</a:t>
            </a:r>
            <a:endParaRPr sz="7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7295351" y="3009238"/>
            <a:ext cx="76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VGA 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3316143" y="1170125"/>
            <a:ext cx="1189800" cy="777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 flipH="1">
            <a:off x="3824650" y="201196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 flipH="1">
            <a:off x="3942775" y="201196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/>
          <p:nvPr/>
        </p:nvCxnSpPr>
        <p:spPr>
          <a:xfrm flipH="1">
            <a:off x="3588363" y="201196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9"/>
          <p:cNvSpPr/>
          <p:nvPr/>
        </p:nvSpPr>
        <p:spPr>
          <a:xfrm>
            <a:off x="3238673" y="1247256"/>
            <a:ext cx="1189800" cy="777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3162102" y="1337533"/>
            <a:ext cx="1189800" cy="777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069875" y="1421283"/>
            <a:ext cx="1189800" cy="777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147525" y="1731500"/>
            <a:ext cx="1033500" cy="431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Random Number Generator Module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(LFSR)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9" name="Google Shape;159;p19"/>
          <p:cNvCxnSpPr/>
          <p:nvPr/>
        </p:nvCxnSpPr>
        <p:spPr>
          <a:xfrm flipH="1" rot="10800000">
            <a:off x="4379775" y="1979300"/>
            <a:ext cx="19710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0" name="Google Shape;160;p19"/>
          <p:cNvSpPr txBox="1"/>
          <p:nvPr/>
        </p:nvSpPr>
        <p:spPr>
          <a:xfrm>
            <a:off x="4521300" y="1925900"/>
            <a:ext cx="27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3363775" y="3635150"/>
            <a:ext cx="1189800" cy="800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286310" y="3714587"/>
            <a:ext cx="1189800" cy="800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3209745" y="3807562"/>
            <a:ext cx="1189800" cy="800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3117525" y="3893817"/>
            <a:ext cx="1189800" cy="800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Bomb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 flipH="1" rot="10800000">
            <a:off x="4470713" y="4511250"/>
            <a:ext cx="19710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6" name="Google Shape;166;p19"/>
          <p:cNvSpPr txBox="1"/>
          <p:nvPr/>
        </p:nvSpPr>
        <p:spPr>
          <a:xfrm>
            <a:off x="4612238" y="4457850"/>
            <a:ext cx="27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7" name="Google Shape;167;p19"/>
          <p:cNvCxnSpPr/>
          <p:nvPr/>
        </p:nvCxnSpPr>
        <p:spPr>
          <a:xfrm flipH="1" rot="10800000">
            <a:off x="3557550" y="3405875"/>
            <a:ext cx="240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9"/>
          <p:cNvCxnSpPr/>
          <p:nvPr/>
        </p:nvCxnSpPr>
        <p:spPr>
          <a:xfrm rot="10800000">
            <a:off x="3687225" y="3405825"/>
            <a:ext cx="96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9"/>
          <p:cNvCxnSpPr/>
          <p:nvPr/>
        </p:nvCxnSpPr>
        <p:spPr>
          <a:xfrm rot="10800000">
            <a:off x="3828550" y="3405750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9"/>
          <p:cNvCxnSpPr/>
          <p:nvPr/>
        </p:nvCxnSpPr>
        <p:spPr>
          <a:xfrm rot="10800000">
            <a:off x="3968150" y="3398250"/>
            <a:ext cx="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9"/>
          <p:cNvSpPr txBox="1"/>
          <p:nvPr/>
        </p:nvSpPr>
        <p:spPr>
          <a:xfrm>
            <a:off x="4001936" y="3372088"/>
            <a:ext cx="11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Bomb positions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2" name="Google Shape;172;p19"/>
          <p:cNvCxnSpPr/>
          <p:nvPr/>
        </p:nvCxnSpPr>
        <p:spPr>
          <a:xfrm rot="10800000">
            <a:off x="4706013" y="2976638"/>
            <a:ext cx="993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9"/>
          <p:cNvSpPr txBox="1"/>
          <p:nvPr/>
        </p:nvSpPr>
        <p:spPr>
          <a:xfrm>
            <a:off x="4838550" y="2769775"/>
            <a:ext cx="763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Shoot signal</a:t>
            </a:r>
            <a:endParaRPr sz="7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3193675" y="4208350"/>
            <a:ext cx="1033500" cy="431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Random Number Generator Module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(LFSR)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07175" y="4427300"/>
            <a:ext cx="11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BRAM 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610125" y="1533500"/>
            <a:ext cx="722400" cy="289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Character 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(40x44) x 2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Balloon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(18x24) x 4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Bomb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(16x24) x 2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Brick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(70x50)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Title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(150x22)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Game Over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(150x22)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BOOM!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(50x50)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Fonts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7" name="Google Shape;177;p19"/>
          <p:cNvCxnSpPr>
            <a:stCxn id="178" idx="3"/>
          </p:cNvCxnSpPr>
          <p:nvPr/>
        </p:nvCxnSpPr>
        <p:spPr>
          <a:xfrm>
            <a:off x="2271125" y="2976650"/>
            <a:ext cx="58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9"/>
          <p:cNvSpPr/>
          <p:nvPr/>
        </p:nvSpPr>
        <p:spPr>
          <a:xfrm>
            <a:off x="1589525" y="2649050"/>
            <a:ext cx="681600" cy="655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BRAM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9" name="Google Shape;179;p19"/>
          <p:cNvCxnSpPr>
            <a:stCxn id="176" idx="3"/>
            <a:endCxn id="178" idx="1"/>
          </p:cNvCxnSpPr>
          <p:nvPr/>
        </p:nvCxnSpPr>
        <p:spPr>
          <a:xfrm flipH="1" rot="10800000">
            <a:off x="1332525" y="2976800"/>
            <a:ext cx="257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311700" y="445025"/>
            <a:ext cx="80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Detailed Block Diagram Showing Individual Contribution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407175" y="4427300"/>
            <a:ext cx="11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BRAM 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610125" y="1533500"/>
            <a:ext cx="722400" cy="289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Character 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(40x44) x 2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Balloon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(18x24) x 4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Bomb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(16x24) x 2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Brick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(70x50)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Title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(150x22)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Game Over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(150x22)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BOOM!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(50x50)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Fonts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2856850" y="2562650"/>
            <a:ext cx="1815300" cy="828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9" name="Google Shape;189;p20"/>
          <p:cNvCxnSpPr/>
          <p:nvPr/>
        </p:nvCxnSpPr>
        <p:spPr>
          <a:xfrm flipH="1">
            <a:off x="3706513" y="202221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0"/>
          <p:cNvCxnSpPr>
            <a:stCxn id="191" idx="3"/>
            <a:endCxn id="188" idx="1"/>
          </p:cNvCxnSpPr>
          <p:nvPr/>
        </p:nvCxnSpPr>
        <p:spPr>
          <a:xfrm>
            <a:off x="2271125" y="2976650"/>
            <a:ext cx="58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0"/>
          <p:cNvCxnSpPr/>
          <p:nvPr/>
        </p:nvCxnSpPr>
        <p:spPr>
          <a:xfrm rot="10800000">
            <a:off x="4706025" y="2824238"/>
            <a:ext cx="993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0"/>
          <p:cNvSpPr txBox="1"/>
          <p:nvPr/>
        </p:nvSpPr>
        <p:spPr>
          <a:xfrm>
            <a:off x="2842000" y="3063238"/>
            <a:ext cx="18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3942775" y="2233025"/>
            <a:ext cx="11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Balloon positions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4697625" y="2594550"/>
            <a:ext cx="101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 y position</a:t>
            </a:r>
            <a:endParaRPr sz="7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2128763" y="2608688"/>
            <a:ext cx="87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Image RGB values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>
            <a:off x="4706025" y="3161288"/>
            <a:ext cx="993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0"/>
          <p:cNvSpPr txBox="1"/>
          <p:nvPr/>
        </p:nvSpPr>
        <p:spPr>
          <a:xfrm>
            <a:off x="4810800" y="3083438"/>
            <a:ext cx="819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VGA output</a:t>
            </a:r>
            <a:endParaRPr sz="7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3316143" y="1170125"/>
            <a:ext cx="1189800" cy="77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0" name="Google Shape;200;p20"/>
          <p:cNvCxnSpPr/>
          <p:nvPr/>
        </p:nvCxnSpPr>
        <p:spPr>
          <a:xfrm flipH="1">
            <a:off x="3824650" y="201196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0"/>
          <p:cNvCxnSpPr/>
          <p:nvPr/>
        </p:nvCxnSpPr>
        <p:spPr>
          <a:xfrm flipH="1">
            <a:off x="3942775" y="201196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0"/>
          <p:cNvCxnSpPr/>
          <p:nvPr/>
        </p:nvCxnSpPr>
        <p:spPr>
          <a:xfrm flipH="1">
            <a:off x="3588363" y="2011963"/>
            <a:ext cx="7800" cy="55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0"/>
          <p:cNvSpPr/>
          <p:nvPr/>
        </p:nvSpPr>
        <p:spPr>
          <a:xfrm>
            <a:off x="3238673" y="1247256"/>
            <a:ext cx="1189800" cy="77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3162102" y="1337533"/>
            <a:ext cx="1189800" cy="77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3069875" y="1421283"/>
            <a:ext cx="1189800" cy="77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3147525" y="1731500"/>
            <a:ext cx="1033500" cy="431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Random Number Generator Module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(LFSR)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7" name="Google Shape;207;p20"/>
          <p:cNvCxnSpPr/>
          <p:nvPr/>
        </p:nvCxnSpPr>
        <p:spPr>
          <a:xfrm flipH="1" rot="10800000">
            <a:off x="4379775" y="1979300"/>
            <a:ext cx="19710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8" name="Google Shape;208;p20"/>
          <p:cNvSpPr txBox="1"/>
          <p:nvPr/>
        </p:nvSpPr>
        <p:spPr>
          <a:xfrm>
            <a:off x="4521300" y="1925900"/>
            <a:ext cx="27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3363775" y="3635150"/>
            <a:ext cx="1189800" cy="80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3286310" y="3714587"/>
            <a:ext cx="1189800" cy="80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3209745" y="3807562"/>
            <a:ext cx="1189800" cy="80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Balloon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3117525" y="3893817"/>
            <a:ext cx="1189800" cy="80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Bomb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3" name="Google Shape;213;p20"/>
          <p:cNvCxnSpPr/>
          <p:nvPr/>
        </p:nvCxnSpPr>
        <p:spPr>
          <a:xfrm flipH="1" rot="10800000">
            <a:off x="4470713" y="4511250"/>
            <a:ext cx="19710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4" name="Google Shape;214;p20"/>
          <p:cNvSpPr txBox="1"/>
          <p:nvPr/>
        </p:nvSpPr>
        <p:spPr>
          <a:xfrm>
            <a:off x="4612238" y="4457850"/>
            <a:ext cx="27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5" name="Google Shape;215;p20"/>
          <p:cNvCxnSpPr/>
          <p:nvPr/>
        </p:nvCxnSpPr>
        <p:spPr>
          <a:xfrm flipH="1" rot="10800000">
            <a:off x="3557550" y="3405875"/>
            <a:ext cx="240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0"/>
          <p:cNvCxnSpPr/>
          <p:nvPr/>
        </p:nvCxnSpPr>
        <p:spPr>
          <a:xfrm rot="10800000">
            <a:off x="3687225" y="3405825"/>
            <a:ext cx="96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0"/>
          <p:cNvCxnSpPr/>
          <p:nvPr/>
        </p:nvCxnSpPr>
        <p:spPr>
          <a:xfrm rot="10800000">
            <a:off x="3828550" y="3405750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0"/>
          <p:cNvCxnSpPr/>
          <p:nvPr/>
        </p:nvCxnSpPr>
        <p:spPr>
          <a:xfrm rot="10800000">
            <a:off x="3968150" y="3398250"/>
            <a:ext cx="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0"/>
          <p:cNvSpPr txBox="1"/>
          <p:nvPr/>
        </p:nvSpPr>
        <p:spPr>
          <a:xfrm>
            <a:off x="4001936" y="3372088"/>
            <a:ext cx="11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Bomb positions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0" name="Google Shape;220;p20"/>
          <p:cNvCxnSpPr/>
          <p:nvPr/>
        </p:nvCxnSpPr>
        <p:spPr>
          <a:xfrm rot="10800000">
            <a:off x="4706013" y="2976638"/>
            <a:ext cx="993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0"/>
          <p:cNvSpPr txBox="1"/>
          <p:nvPr/>
        </p:nvSpPr>
        <p:spPr>
          <a:xfrm>
            <a:off x="4838550" y="2769775"/>
            <a:ext cx="763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Shoot signal</a:t>
            </a:r>
            <a:endParaRPr sz="7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3193675" y="4208350"/>
            <a:ext cx="1033500" cy="431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Random Number Generator Module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(LFSR)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589525" y="2649050"/>
            <a:ext cx="681600" cy="655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BRAM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3" name="Google Shape;223;p20"/>
          <p:cNvCxnSpPr>
            <a:stCxn id="187" idx="3"/>
            <a:endCxn id="191" idx="1"/>
          </p:cNvCxnSpPr>
          <p:nvPr/>
        </p:nvCxnSpPr>
        <p:spPr>
          <a:xfrm flipH="1" rot="10800000">
            <a:off x="1332525" y="2976800"/>
            <a:ext cx="257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0"/>
          <p:cNvSpPr/>
          <p:nvPr/>
        </p:nvSpPr>
        <p:spPr>
          <a:xfrm>
            <a:off x="3706525" y="2569975"/>
            <a:ext cx="513000" cy="814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4210775" y="2569975"/>
            <a:ext cx="457200" cy="814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2851450" y="2555538"/>
            <a:ext cx="18111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VGA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2842000" y="3063238"/>
            <a:ext cx="18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rebuchet MS"/>
                <a:ea typeface="Trebuchet MS"/>
                <a:cs typeface="Trebuchet MS"/>
                <a:sym typeface="Trebuchet MS"/>
              </a:rPr>
              <a:t>(Display handler)</a:t>
            </a:r>
            <a:endParaRPr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5699625" y="2411275"/>
            <a:ext cx="1640100" cy="1341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Top Module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5801625" y="1533650"/>
            <a:ext cx="14361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Joystick/FPGA Push Buttons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7718025" y="2912713"/>
            <a:ext cx="8703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Monitor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1" name="Google Shape;231;p20"/>
          <p:cNvCxnSpPr>
            <a:stCxn id="229" idx="2"/>
            <a:endCxn id="228" idx="0"/>
          </p:cNvCxnSpPr>
          <p:nvPr/>
        </p:nvCxnSpPr>
        <p:spPr>
          <a:xfrm>
            <a:off x="6519675" y="2026250"/>
            <a:ext cx="0" cy="38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0"/>
          <p:cNvCxnSpPr>
            <a:stCxn id="228" idx="3"/>
            <a:endCxn id="230" idx="1"/>
          </p:cNvCxnSpPr>
          <p:nvPr/>
        </p:nvCxnSpPr>
        <p:spPr>
          <a:xfrm>
            <a:off x="7339725" y="3082075"/>
            <a:ext cx="378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0"/>
          <p:cNvSpPr txBox="1"/>
          <p:nvPr/>
        </p:nvSpPr>
        <p:spPr>
          <a:xfrm>
            <a:off x="6051513" y="3356850"/>
            <a:ext cx="96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rebuchet MS"/>
                <a:ea typeface="Trebuchet MS"/>
                <a:cs typeface="Trebuchet MS"/>
                <a:sym typeface="Trebuchet MS"/>
              </a:rPr>
              <a:t>(Controller)</a:t>
            </a:r>
            <a:endParaRPr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6465025" y="1999225"/>
            <a:ext cx="65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Up/Down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Shoot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7295351" y="3009238"/>
            <a:ext cx="76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VGA 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sz="800">
              <a:solidFill>
                <a:srgbClr val="45818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6917025" y="4137588"/>
            <a:ext cx="960300" cy="141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6918375" y="4353095"/>
            <a:ext cx="960300" cy="141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6919150" y="4568602"/>
            <a:ext cx="960300" cy="141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 txBox="1"/>
          <p:nvPr/>
        </p:nvSpPr>
        <p:spPr>
          <a:xfrm>
            <a:off x="7877325" y="4039038"/>
            <a:ext cx="76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Chathura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7877325" y="4254538"/>
            <a:ext cx="76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Farhan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7877325" y="4470063"/>
            <a:ext cx="76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Farbin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311700" y="445025"/>
            <a:ext cx="36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BRAM Module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50" y="1351200"/>
            <a:ext cx="3657598" cy="325196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/>
        </p:nvSpPr>
        <p:spPr>
          <a:xfrm>
            <a:off x="1430100" y="4603175"/>
            <a:ext cx="18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pixel_converter.py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612650" y="1017725"/>
            <a:ext cx="341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BRAM module generated with a python script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0" y="4888800"/>
            <a:ext cx="436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bombs-n-balloons</a:t>
            </a:r>
            <a:r>
              <a:rPr lang="en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/sprites_bram_generator/pixel_converter.py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4572000" y="1612900"/>
            <a:ext cx="40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Specify the image locations, desired widths and heights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4572000" y="2335963"/>
            <a:ext cx="40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Print the initial codes in verilog module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4602150" y="3126550"/>
            <a:ext cx="21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Resize the image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4602150" y="3335950"/>
            <a:ext cx="4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Scale the RGB values to fit in 4 bits (Here, max pixel value = 256)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4572000" y="3840913"/>
            <a:ext cx="40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Print the pixel address and the RGB values in hex digits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4572000" y="4286413"/>
            <a:ext cx="40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Print the ending verilog codes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8" name="Google Shape;258;p21"/>
          <p:cNvCxnSpPr>
            <a:endCxn id="252" idx="1"/>
          </p:cNvCxnSpPr>
          <p:nvPr/>
        </p:nvCxnSpPr>
        <p:spPr>
          <a:xfrm flipH="1" rot="10800000">
            <a:off x="3867900" y="1797550"/>
            <a:ext cx="704100" cy="9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9" name="Google Shape;259;p21"/>
          <p:cNvCxnSpPr/>
          <p:nvPr/>
        </p:nvCxnSpPr>
        <p:spPr>
          <a:xfrm flipH="1" rot="10800000">
            <a:off x="3071925" y="2516050"/>
            <a:ext cx="1500000" cy="5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0" name="Google Shape;260;p21"/>
          <p:cNvCxnSpPr>
            <a:endCxn id="254" idx="1"/>
          </p:cNvCxnSpPr>
          <p:nvPr/>
        </p:nvCxnSpPr>
        <p:spPr>
          <a:xfrm>
            <a:off x="3480150" y="3307000"/>
            <a:ext cx="1122000" cy="4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1" name="Google Shape;261;p21"/>
          <p:cNvCxnSpPr>
            <a:endCxn id="255" idx="1"/>
          </p:cNvCxnSpPr>
          <p:nvPr/>
        </p:nvCxnSpPr>
        <p:spPr>
          <a:xfrm>
            <a:off x="1837050" y="3602800"/>
            <a:ext cx="2765100" cy="1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2" name="Google Shape;262;p21"/>
          <p:cNvCxnSpPr>
            <a:endCxn id="256" idx="1"/>
          </p:cNvCxnSpPr>
          <p:nvPr/>
        </p:nvCxnSpPr>
        <p:spPr>
          <a:xfrm flipH="1" rot="10800000">
            <a:off x="3806700" y="4025563"/>
            <a:ext cx="765300" cy="6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3" name="Google Shape;263;p21"/>
          <p:cNvCxnSpPr/>
          <p:nvPr/>
        </p:nvCxnSpPr>
        <p:spPr>
          <a:xfrm flipH="1" rot="10800000">
            <a:off x="1806450" y="4457175"/>
            <a:ext cx="2765700" cy="3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