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maticSC-bold.fntdata"/><Relationship Id="rId10" Type="http://schemas.openxmlformats.org/officeDocument/2006/relationships/slide" Target="slides/slide5.xml"/><Relationship Id="rId21" Type="http://schemas.openxmlformats.org/officeDocument/2006/relationships/font" Target="fonts/AmaticSC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5bf53a7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5bf53a7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Cross-module references (XMRs) to simplify the code (only for single use debug scenarios)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805f06d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805f06d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Cross-module references (XMRs) to simplify the code (only for single use debug scenarios)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4e2dc26c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a4e2dc26c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4e2dc26c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4e2dc26c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4e2dc26c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4e2dc26c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4e2dc26c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4e2dc26c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d53c73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d53c73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e2dc2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e2dc2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4e2dc2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4e2dc2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Optionally, Nexys A7 onboard buttons can be used for game control (you can play the game even without a joystick!)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Potentially add or mention above point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e2dc26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e2dc26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4e2dc2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4e2dc2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e2dc26c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4e2dc26c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previous one, need to update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4e2dc26c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4e2dc26c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previous one, need to update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4e2dc26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4e2dc26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Cross-module references (XMRs) to simplify the code (only for single use debug scenarios)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141150" y="4739425"/>
            <a:ext cx="7328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github.com/sammy17/bombs-n-ballo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3.gif"/><Relationship Id="rId5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3.gif"/><Relationship Id="rId5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0naexW8-EaQ1p0Nh_jE92tc8B6vbMWV4/view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PQhFErisFYVpCG-TN0LEq5Bl_Y88Tdp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1778750"/>
            <a:ext cx="9144000" cy="608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71750"/>
            <a:ext cx="8520600" cy="152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Team: Fried Chips </a:t>
            </a:r>
            <a:br>
              <a:rPr lang="en" sz="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Chathura Rajapaksha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Farhan Tanvir Khan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Farbin Fayza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4250" y="4709425"/>
            <a:ext cx="179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6</a:t>
            </a:r>
            <a:r>
              <a:rPr lang="en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2022</a:t>
            </a:r>
            <a:endParaRPr sz="1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83950" y="657425"/>
            <a:ext cx="57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66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EC551 Advanced Digital Design with Verilog and FPGA (Fall 2022)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25" y="1400350"/>
            <a:ext cx="63912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12" y="1914675"/>
            <a:ext cx="7062775" cy="219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22"/>
          <p:cNvSpPr txBox="1"/>
          <p:nvPr/>
        </p:nvSpPr>
        <p:spPr>
          <a:xfrm>
            <a:off x="1750400" y="4214750"/>
            <a:ext cx="5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Number of balloons and bombs are parameterized using generate blocks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912225" y="2053350"/>
            <a:ext cx="5487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912225" y="2878975"/>
            <a:ext cx="6498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912225" y="3272550"/>
            <a:ext cx="5487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912225" y="3945775"/>
            <a:ext cx="6498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12" y="1914675"/>
            <a:ext cx="7062775" cy="219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23"/>
          <p:cNvSpPr txBox="1"/>
          <p:nvPr/>
        </p:nvSpPr>
        <p:spPr>
          <a:xfrm>
            <a:off x="1750400" y="4214750"/>
            <a:ext cx="5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Number of balloons and bombs are parameterized using generate blocks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3" name="Google Shape;273;p23"/>
          <p:cNvCxnSpPr/>
          <p:nvPr/>
        </p:nvCxnSpPr>
        <p:spPr>
          <a:xfrm flipH="1" rot="10800000">
            <a:off x="1133700" y="2291225"/>
            <a:ext cx="2064600" cy="12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3"/>
          <p:cNvCxnSpPr/>
          <p:nvPr/>
        </p:nvCxnSpPr>
        <p:spPr>
          <a:xfrm flipH="1" rot="10800000">
            <a:off x="1133700" y="3480600"/>
            <a:ext cx="2064600" cy="12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125" y="899400"/>
            <a:ext cx="4168901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24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Enabling multiple bullets on the screen at the same time in a scalable manner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Successes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311700" y="1191050"/>
            <a:ext cx="83232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Finished making the game on time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 functionalities proposed in the project proposal are implemented correctly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Successfully used the sprites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Did not run out of memory (18% utilization)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 of low resolution sprites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 of character, bombs, and balloons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 popping animation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worked till 1 AM in the lab!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Crazy bomb physics successfully implemented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Hiding the non-transparent background of the sprites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with black background or in rectangular shape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Bombs and balloons barely collide due to their physics</a:t>
            </a:r>
            <a:b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Farhan finally found a title for the game!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Failures &amp; Design Tradeoffs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311700" y="1191050"/>
            <a:ext cx="81609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 not add music (We are very sorry)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a speaker or converter, ran out of time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more on visual improvement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Little glitches in the sprites at a certain part of the monitor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Solved some position-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glitching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problems by analyzing corner cases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Still some glitches at a certain position, could not figure out why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wanted more images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Very long synthesis time for more/larger images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 to finish the project with a large BRAM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Added all the inactive sprites at the end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0" y="1345150"/>
            <a:ext cx="9144000" cy="22668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828800"/>
            <a:ext cx="38671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/>
        </p:nvSpPr>
        <p:spPr>
          <a:xfrm>
            <a:off x="1986750" y="3689275"/>
            <a:ext cx="5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Github link: </a:t>
            </a:r>
            <a:r>
              <a:rPr lang="en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https://github.com/sammy17/bombs-n-balloons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Goal, Short Specification &amp;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91050"/>
            <a:ext cx="32508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a fun game with FPGA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Components: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Moves up &amp; down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Shoots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Spawn randomly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Rise upwards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Spawn randomly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Fall downwards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838700" y="1705400"/>
            <a:ext cx="4353900" cy="2295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400" y="2266950"/>
            <a:ext cx="1417320" cy="15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50" y="2049550"/>
            <a:ext cx="475488" cy="5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351" y="3096048"/>
            <a:ext cx="434898" cy="625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6086600" y="2353100"/>
            <a:ext cx="485700" cy="257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" name="Google Shape;73;p14"/>
          <p:cNvCxnSpPr>
            <a:endCxn id="69" idx="1"/>
          </p:cNvCxnSpPr>
          <p:nvPr/>
        </p:nvCxnSpPr>
        <p:spPr>
          <a:xfrm flipH="1" rot="10800000">
            <a:off x="6124700" y="3027149"/>
            <a:ext cx="470700" cy="38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7105800" y="1743750"/>
            <a:ext cx="81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Farhan</a:t>
            </a:r>
            <a:endParaRPr b="1" sz="22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4724525" y="2266650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4810050" y="3524675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3905425" y="2036100"/>
            <a:ext cx="9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Score ++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981325" y="3294125"/>
            <a:ext cx="8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Surprise!!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Goal, Short Specification &amp;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91050"/>
            <a:ext cx="32508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Rules</a:t>
            </a:r>
            <a:b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60 seconds time limit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Shooting balloons increments the score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hooting bombs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!!!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838700" y="1705400"/>
            <a:ext cx="4353900" cy="2295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400" y="2266950"/>
            <a:ext cx="1417320" cy="15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50" y="2049550"/>
            <a:ext cx="475488" cy="5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351" y="3096048"/>
            <a:ext cx="434898" cy="625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>
            <a:off x="6086600" y="2353100"/>
            <a:ext cx="485700" cy="257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" name="Google Shape;91;p15"/>
          <p:cNvCxnSpPr>
            <a:endCxn id="87" idx="1"/>
          </p:cNvCxnSpPr>
          <p:nvPr/>
        </p:nvCxnSpPr>
        <p:spPr>
          <a:xfrm flipH="1" rot="10800000">
            <a:off x="6124700" y="3027149"/>
            <a:ext cx="470700" cy="38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7105800" y="1743750"/>
            <a:ext cx="81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Farhan</a:t>
            </a:r>
            <a:endParaRPr b="1" sz="22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4724525" y="2266650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flipH="1" rot="10800000">
            <a:off x="4810050" y="3524675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3905425" y="2036100"/>
            <a:ext cx="9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Score ++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981325" y="3294125"/>
            <a:ext cx="8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Surprise!!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75" y="1230200"/>
            <a:ext cx="4115119" cy="35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Goal, Short Specification &amp;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91050"/>
            <a:ext cx="35553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Control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 for display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Joystick for game control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Y-axis up and down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to shoot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Optionally, Nexys A7 onboard buttons for game control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Helped us to work together at the same time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210766" y="2337115"/>
            <a:ext cx="17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  <a:endParaRPr sz="12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 rot="-900228">
            <a:off x="4240347" y="2981832"/>
            <a:ext cx="152964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Nexys A7 Board</a:t>
            </a:r>
            <a:endParaRPr sz="12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556951" y="4240134"/>
            <a:ext cx="17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Joystick</a:t>
            </a:r>
            <a:endParaRPr sz="12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383710" y="2627519"/>
            <a:ext cx="1083557" cy="1382773"/>
          </a:xfrm>
          <a:custGeom>
            <a:rect b="b" l="l" r="r" t="t"/>
            <a:pathLst>
              <a:path extrusionOk="0" h="48109" w="36790">
                <a:moveTo>
                  <a:pt x="0" y="0"/>
                </a:moveTo>
                <a:cubicBezTo>
                  <a:pt x="1934" y="1038"/>
                  <a:pt x="7452" y="-944"/>
                  <a:pt x="11603" y="6225"/>
                </a:cubicBezTo>
                <a:cubicBezTo>
                  <a:pt x="15754" y="13394"/>
                  <a:pt x="20706" y="36034"/>
                  <a:pt x="24904" y="43015"/>
                </a:cubicBezTo>
                <a:cubicBezTo>
                  <a:pt x="29102" y="49996"/>
                  <a:pt x="34809" y="47260"/>
                  <a:pt x="36790" y="48109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9" name="Google Shape;109;p16"/>
          <p:cNvSpPr/>
          <p:nvPr/>
        </p:nvSpPr>
        <p:spPr>
          <a:xfrm>
            <a:off x="4608548" y="1870913"/>
            <a:ext cx="1917063" cy="244110"/>
          </a:xfrm>
          <a:custGeom>
            <a:rect b="b" l="l" r="r" t="t"/>
            <a:pathLst>
              <a:path extrusionOk="0" h="8493" w="65090">
                <a:moveTo>
                  <a:pt x="0" y="8493"/>
                </a:moveTo>
                <a:cubicBezTo>
                  <a:pt x="1321" y="7125"/>
                  <a:pt x="-2924" y="1324"/>
                  <a:pt x="7924" y="286"/>
                </a:cubicBezTo>
                <a:cubicBezTo>
                  <a:pt x="18772" y="-752"/>
                  <a:pt x="55562" y="1937"/>
                  <a:pt x="65090" y="2267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Demo for Detailed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7" title="Video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50" y="1244938"/>
            <a:ext cx="7315200" cy="33436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/>
        </p:nvSpPr>
        <p:spPr>
          <a:xfrm>
            <a:off x="3208050" y="4675375"/>
            <a:ext cx="27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Video: 60 Seconds Plain Game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Demo for Detailed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8" title="Video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50" y="1255600"/>
            <a:ext cx="7315200" cy="335178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8"/>
          <p:cNvSpPr txBox="1"/>
          <p:nvPr/>
        </p:nvSpPr>
        <p:spPr>
          <a:xfrm>
            <a:off x="3208050" y="4675375"/>
            <a:ext cx="27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Video: The Bombs!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36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Detailed Block Diagram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56850" y="2562650"/>
            <a:ext cx="1830000" cy="828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VGA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699625" y="2411275"/>
            <a:ext cx="1640100" cy="1341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801625" y="1533650"/>
            <a:ext cx="143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Joystick/FPGA Push Buttons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718025" y="2912713"/>
            <a:ext cx="8703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 flipH="1">
            <a:off x="3706513" y="202221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38" idx="3"/>
            <a:endCxn id="132" idx="1"/>
          </p:cNvCxnSpPr>
          <p:nvPr/>
        </p:nvCxnSpPr>
        <p:spPr>
          <a:xfrm>
            <a:off x="2271250" y="2976650"/>
            <a:ext cx="58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 rot="10800000">
            <a:off x="4706025" y="28242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4" idx="2"/>
            <a:endCxn id="133" idx="0"/>
          </p:cNvCxnSpPr>
          <p:nvPr/>
        </p:nvCxnSpPr>
        <p:spPr>
          <a:xfrm>
            <a:off x="6519675" y="2026250"/>
            <a:ext cx="0" cy="38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3" idx="3"/>
            <a:endCxn id="135" idx="1"/>
          </p:cNvCxnSpPr>
          <p:nvPr/>
        </p:nvCxnSpPr>
        <p:spPr>
          <a:xfrm>
            <a:off x="7339725" y="3082075"/>
            <a:ext cx="378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 txBox="1"/>
          <p:nvPr/>
        </p:nvSpPr>
        <p:spPr>
          <a:xfrm>
            <a:off x="2842000" y="3063238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Display handler)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051513" y="3356850"/>
            <a:ext cx="9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Controller)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942775" y="2233025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697625" y="2594550"/>
            <a:ext cx="101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 y position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128763" y="2608688"/>
            <a:ext cx="8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Image RGB values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465025" y="1999225"/>
            <a:ext cx="6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Up/Down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4706025" y="316128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/>
        </p:nvSpPr>
        <p:spPr>
          <a:xfrm>
            <a:off x="4810800" y="3083438"/>
            <a:ext cx="81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output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295351" y="3009238"/>
            <a:ext cx="7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316143" y="1170125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 flipH="1">
            <a:off x="3824650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 flipH="1">
            <a:off x="3942775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flipH="1">
            <a:off x="3588363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/>
          <p:nvPr/>
        </p:nvSpPr>
        <p:spPr>
          <a:xfrm>
            <a:off x="3238673" y="1247256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162102" y="1337533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069875" y="1421283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147525" y="1731500"/>
            <a:ext cx="1033500" cy="43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 flipH="1" rot="10800000">
            <a:off x="4379775" y="197930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4521300" y="192590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363775" y="3635150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286310" y="3714587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209745" y="3807562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3117525" y="3893817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Bomb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4470713" y="451125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6" name="Google Shape;166;p19"/>
          <p:cNvSpPr txBox="1"/>
          <p:nvPr/>
        </p:nvSpPr>
        <p:spPr>
          <a:xfrm>
            <a:off x="4612238" y="445785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 flipH="1" rot="10800000">
            <a:off x="3557550" y="3405875"/>
            <a:ext cx="24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/>
          <p:nvPr/>
        </p:nvCxnSpPr>
        <p:spPr>
          <a:xfrm rot="10800000">
            <a:off x="3687225" y="3405825"/>
            <a:ext cx="96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3828550" y="3405750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3968150" y="3398250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 txBox="1"/>
          <p:nvPr/>
        </p:nvSpPr>
        <p:spPr>
          <a:xfrm>
            <a:off x="4001936" y="3372088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Bomb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 rot="10800000">
            <a:off x="4706013" y="29766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9"/>
          <p:cNvSpPr txBox="1"/>
          <p:nvPr/>
        </p:nvSpPr>
        <p:spPr>
          <a:xfrm>
            <a:off x="4838550" y="2769775"/>
            <a:ext cx="76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 signal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193675" y="4208350"/>
            <a:ext cx="1033500" cy="43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07175" y="4427300"/>
            <a:ext cx="11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10125" y="1533500"/>
            <a:ext cx="722400" cy="289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Character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(40x44) x 2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(18x24) x 4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(16x24) x 2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Brick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(70x50)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Over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BOOM!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(50x50)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Fonts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7" name="Google Shape;177;p19"/>
          <p:cNvCxnSpPr>
            <a:stCxn id="178" idx="3"/>
          </p:cNvCxnSpPr>
          <p:nvPr/>
        </p:nvCxnSpPr>
        <p:spPr>
          <a:xfrm>
            <a:off x="2271125" y="2976650"/>
            <a:ext cx="58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9"/>
          <p:cNvSpPr/>
          <p:nvPr/>
        </p:nvSpPr>
        <p:spPr>
          <a:xfrm>
            <a:off x="1589525" y="2649050"/>
            <a:ext cx="681600" cy="655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9" name="Google Shape;179;p19"/>
          <p:cNvCxnSpPr>
            <a:stCxn id="176" idx="3"/>
            <a:endCxn id="178" idx="1"/>
          </p:cNvCxnSpPr>
          <p:nvPr/>
        </p:nvCxnSpPr>
        <p:spPr>
          <a:xfrm flipH="1" rot="10800000">
            <a:off x="1332525" y="2976800"/>
            <a:ext cx="2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45025"/>
            <a:ext cx="80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Detailed Block Diagram Showing Individual Contribution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07175" y="4427300"/>
            <a:ext cx="11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10125" y="1533500"/>
            <a:ext cx="722400" cy="289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Character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(40x44) x 2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(18x24) x 4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(16x24) x 2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Brick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(70x50)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Over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BOOM!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(50x50)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Fonts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856850" y="2562650"/>
            <a:ext cx="1815300" cy="82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 flipH="1">
            <a:off x="3706513" y="202221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91" idx="3"/>
            <a:endCxn id="188" idx="1"/>
          </p:cNvCxnSpPr>
          <p:nvPr/>
        </p:nvCxnSpPr>
        <p:spPr>
          <a:xfrm>
            <a:off x="2271125" y="2976650"/>
            <a:ext cx="58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/>
          <p:nvPr/>
        </p:nvCxnSpPr>
        <p:spPr>
          <a:xfrm rot="10800000">
            <a:off x="4706025" y="28242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 txBox="1"/>
          <p:nvPr/>
        </p:nvSpPr>
        <p:spPr>
          <a:xfrm>
            <a:off x="2842000" y="3063238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942775" y="2233025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697625" y="2594550"/>
            <a:ext cx="101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 y position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128763" y="2608688"/>
            <a:ext cx="8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Image RGB values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>
            <a:off x="4706025" y="316128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>
            <a:off x="4810800" y="3083438"/>
            <a:ext cx="81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output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3316143" y="1170125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 flipH="1">
            <a:off x="3824650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/>
          <p:nvPr/>
        </p:nvCxnSpPr>
        <p:spPr>
          <a:xfrm flipH="1">
            <a:off x="3942775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/>
          <p:nvPr/>
        </p:nvCxnSpPr>
        <p:spPr>
          <a:xfrm flipH="1">
            <a:off x="3588363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0"/>
          <p:cNvSpPr/>
          <p:nvPr/>
        </p:nvSpPr>
        <p:spPr>
          <a:xfrm>
            <a:off x="3238673" y="1247256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162102" y="1337533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069875" y="1421283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147525" y="1731500"/>
            <a:ext cx="1033500" cy="431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7" name="Google Shape;207;p20"/>
          <p:cNvCxnSpPr/>
          <p:nvPr/>
        </p:nvCxnSpPr>
        <p:spPr>
          <a:xfrm flipH="1" rot="10800000">
            <a:off x="4379775" y="197930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8" name="Google Shape;208;p20"/>
          <p:cNvSpPr txBox="1"/>
          <p:nvPr/>
        </p:nvSpPr>
        <p:spPr>
          <a:xfrm>
            <a:off x="4521300" y="192590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3363775" y="3635150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3286310" y="3714587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209745" y="3807562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117525" y="3893817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Bomb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3" name="Google Shape;213;p20"/>
          <p:cNvCxnSpPr/>
          <p:nvPr/>
        </p:nvCxnSpPr>
        <p:spPr>
          <a:xfrm flipH="1" rot="10800000">
            <a:off x="4470713" y="451125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4" name="Google Shape;214;p20"/>
          <p:cNvSpPr txBox="1"/>
          <p:nvPr/>
        </p:nvSpPr>
        <p:spPr>
          <a:xfrm>
            <a:off x="4612238" y="445785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5" name="Google Shape;215;p20"/>
          <p:cNvCxnSpPr/>
          <p:nvPr/>
        </p:nvCxnSpPr>
        <p:spPr>
          <a:xfrm flipH="1" rot="10800000">
            <a:off x="3557550" y="3405875"/>
            <a:ext cx="24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/>
          <p:nvPr/>
        </p:nvCxnSpPr>
        <p:spPr>
          <a:xfrm rot="10800000">
            <a:off x="3687225" y="3405825"/>
            <a:ext cx="96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/>
          <p:nvPr/>
        </p:nvCxnSpPr>
        <p:spPr>
          <a:xfrm rot="10800000">
            <a:off x="3828550" y="3405750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/>
          <p:nvPr/>
        </p:nvCxnSpPr>
        <p:spPr>
          <a:xfrm rot="10800000">
            <a:off x="3968150" y="3398250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4001936" y="3372088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Bomb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 rot="10800000">
            <a:off x="4706013" y="29766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0"/>
          <p:cNvSpPr txBox="1"/>
          <p:nvPr/>
        </p:nvSpPr>
        <p:spPr>
          <a:xfrm>
            <a:off x="4838550" y="2769775"/>
            <a:ext cx="76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 signal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3193675" y="4208350"/>
            <a:ext cx="1033500" cy="431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589525" y="2649050"/>
            <a:ext cx="681600" cy="655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3" name="Google Shape;223;p20"/>
          <p:cNvCxnSpPr>
            <a:stCxn id="187" idx="3"/>
            <a:endCxn id="191" idx="1"/>
          </p:cNvCxnSpPr>
          <p:nvPr/>
        </p:nvCxnSpPr>
        <p:spPr>
          <a:xfrm flipH="1" rot="10800000">
            <a:off x="1332525" y="2976800"/>
            <a:ext cx="2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0"/>
          <p:cNvSpPr/>
          <p:nvPr/>
        </p:nvSpPr>
        <p:spPr>
          <a:xfrm>
            <a:off x="3706525" y="2569975"/>
            <a:ext cx="513000" cy="814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210775" y="2569975"/>
            <a:ext cx="457200" cy="814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851450" y="2555538"/>
            <a:ext cx="1811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VGA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842000" y="3063238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(Display handler)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5699625" y="2411275"/>
            <a:ext cx="1640100" cy="1341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5801625" y="1533650"/>
            <a:ext cx="143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Joystick/FPGA Push Buttons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7718025" y="2912713"/>
            <a:ext cx="8703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1" name="Google Shape;231;p20"/>
          <p:cNvCxnSpPr>
            <a:stCxn id="229" idx="2"/>
            <a:endCxn id="228" idx="0"/>
          </p:cNvCxnSpPr>
          <p:nvPr/>
        </p:nvCxnSpPr>
        <p:spPr>
          <a:xfrm>
            <a:off x="6519675" y="2026250"/>
            <a:ext cx="0" cy="38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>
            <a:stCxn id="228" idx="3"/>
            <a:endCxn id="230" idx="1"/>
          </p:cNvCxnSpPr>
          <p:nvPr/>
        </p:nvCxnSpPr>
        <p:spPr>
          <a:xfrm>
            <a:off x="7339725" y="3082075"/>
            <a:ext cx="378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0"/>
          <p:cNvSpPr txBox="1"/>
          <p:nvPr/>
        </p:nvSpPr>
        <p:spPr>
          <a:xfrm>
            <a:off x="6051513" y="3356850"/>
            <a:ext cx="9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(Controller)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6465025" y="1999225"/>
            <a:ext cx="6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Up/Down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7295351" y="3009238"/>
            <a:ext cx="7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917025" y="4137588"/>
            <a:ext cx="960300" cy="141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6918375" y="4353095"/>
            <a:ext cx="960300" cy="14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919150" y="4568602"/>
            <a:ext cx="960300" cy="141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7877325" y="4039038"/>
            <a:ext cx="7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Chathura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877325" y="4254538"/>
            <a:ext cx="7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Farhan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877325" y="4470063"/>
            <a:ext cx="7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Farbin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12" y="1914675"/>
            <a:ext cx="7062775" cy="219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21"/>
          <p:cNvSpPr txBox="1"/>
          <p:nvPr/>
        </p:nvSpPr>
        <p:spPr>
          <a:xfrm>
            <a:off x="1750400" y="4214750"/>
            <a:ext cx="5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Number of balloons and bombs are parameterized using generate blocks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