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9053-1C1B-0BA3-1E20-171F5801A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71E47-85DF-A268-5375-F91D85599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18C4-FAFA-A895-7CFE-1F3DB0B6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14F5-CA7F-4374-9CF8-6B16557196A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70F2-DBD0-D0D8-E448-5048AA04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FB90-9BA9-9AEB-D23A-65F3AAE3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86F1-7FC1-4CA7-BBD5-AAB84DA3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5DEF-BF3B-B597-2C1D-9E0C15A2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5DB45-8D94-F3AE-0FDD-33C1E437A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30F4-FDC3-0BB8-50EE-8A715121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14F5-CA7F-4374-9CF8-6B16557196A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8186-7832-F792-5CA7-9A4D29CB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1BC1-3019-0265-C86B-96877D82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86F1-7FC1-4CA7-BBD5-AAB84DA3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46FD6-04D6-3944-A6F9-77AF216A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B20AD-1D44-1FD4-1F56-F62B49ECE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05E46-ED1D-F4DD-4B5A-397A6043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14F5-CA7F-4374-9CF8-6B16557196A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3EEC-2A63-C589-5BF5-83F031C1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F97CD-2849-1E0F-5713-53ED5A28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86F1-7FC1-4CA7-BBD5-AAB84DA3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961E-41B3-86DC-803F-AE027FFC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2059-D50D-D870-18BA-4057D99D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D5E08-1B5D-32F8-D84E-76803401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14F5-CA7F-4374-9CF8-6B16557196A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A791-5A58-3B70-AD83-9921475F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CFC80-F141-A4BD-ADD3-E3840A35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86F1-7FC1-4CA7-BBD5-AAB84DA3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9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CBFF-D15A-D838-9E35-4B9F4969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8B73E-B0EA-4D27-BE69-5945AD3D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F6EC-0520-719D-1FF6-055D23B0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14F5-CA7F-4374-9CF8-6B16557196A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65631-AAF5-FDD5-E2C6-5B4824ED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3B8CA-5805-02B6-9E95-6AD2CF83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86F1-7FC1-4CA7-BBD5-AAB84DA3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86AF-6671-721B-6FBE-800FD32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D0ADE-1A70-79C9-D736-BE24EDB40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60AF0-BA13-F0EC-CB2D-CAD85E44B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89067-A146-1E92-D6AB-4E7E4701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14F5-CA7F-4374-9CF8-6B16557196A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2B0C1-0B8F-A98F-CE17-9AE3A867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F89C0-1B6F-0AEE-2FF0-CB5585D0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86F1-7FC1-4CA7-BBD5-AAB84DA3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7C09-0AB8-482B-4D5D-AAAA0E03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B1B71-87D8-0BF6-5D2F-A5A2039B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AB94F-F7DA-DD15-E827-FB20834D5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45ABB-2647-15D6-5252-8788FB30D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6D108-D1BF-1194-721F-F0B2551FF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9E65B-298E-61A2-A284-D383F6A9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14F5-CA7F-4374-9CF8-6B16557196A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92E7E-982D-4238-C042-20C548F2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E9145-7BB0-D90E-1465-A44A3906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86F1-7FC1-4CA7-BBD5-AAB84DA3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6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CFC2-629C-885C-3700-A2A561FE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FCDD1-AC3A-7942-3C4D-55934F97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14F5-CA7F-4374-9CF8-6B16557196A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EF083-7232-E722-CC99-8F98C1B4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7BBE1-FEC7-F701-DA46-9691A680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86F1-7FC1-4CA7-BBD5-AAB84DA3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9B51F-9167-0B9C-BAAB-E2C15FC6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14F5-CA7F-4374-9CF8-6B16557196A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97D27-7013-9BD5-5E40-2766171C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DAFF3-4222-9ED8-12BE-15C62DDF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86F1-7FC1-4CA7-BBD5-AAB84DA3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0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0577-1C39-ED99-1214-E21E1C3C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51C2-D3FF-442A-8088-E8088C31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E32F5-4A8A-3687-61E3-951266E1B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63745-91D5-C1CF-44B6-07363116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14F5-CA7F-4374-9CF8-6B16557196A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96A9F-5617-F200-5836-D360A3B6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F62F5-9FEE-5B17-4C97-6A8054FC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86F1-7FC1-4CA7-BBD5-AAB84DA3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3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8E7F-29F8-E493-1582-4628B2FC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6931D-D127-0F3B-64B2-D4D988339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77650-DA5A-FB3B-E1A5-5D09BE83F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7A542-F6D2-F1BE-5723-6FB2D3F7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14F5-CA7F-4374-9CF8-6B16557196A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0C93-53C8-3C9A-CEBB-5901638E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E2BBF-87D8-D54F-B9F4-75F8F17D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86F1-7FC1-4CA7-BBD5-AAB84DA3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E3CF1-5754-3D71-7DBD-8A53416A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751E6-CCD7-E4F8-377E-ACBCEC00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D477-5436-F4AC-2915-15E38ED5D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14F5-CA7F-4374-9CF8-6B16557196A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01EB5-227A-5C3B-6522-4C54DBD77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D765-D7B6-DB9A-6A2F-7DE07AB4B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86F1-7FC1-4CA7-BBD5-AAB84DA3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8CA6-21F8-B1C4-5A4A-F6BBB757F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DD38E-5D82-ABB5-854D-4D72825D8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Saijal Shankar, Saumya Gupta, Rut Cholera, Yash </a:t>
            </a:r>
            <a:r>
              <a:rPr lang="en-US" dirty="0" err="1"/>
              <a:t>Rohilla</a:t>
            </a:r>
            <a:r>
              <a:rPr lang="en-US" dirty="0"/>
              <a:t>, Samarth Bhatt</a:t>
            </a:r>
          </a:p>
        </p:txBody>
      </p:sp>
    </p:spTree>
    <p:extLst>
      <p:ext uri="{BB962C8B-B14F-4D97-AF65-F5344CB8AC3E}">
        <p14:creationId xmlns:p14="http://schemas.microsoft.com/office/powerpoint/2010/main" val="27452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0D46-1CDF-A6DD-2765-1EA61D34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fetch the files dynamically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CF5C5-37C3-2E76-4F3B-CCFD1F3D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8966"/>
            <a:ext cx="8483600" cy="47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9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C0A7F-5A42-8019-24B7-64038FAC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0" y="209384"/>
            <a:ext cx="11671900" cy="64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2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A520-573F-69A4-E0A7-DAB16B9B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activity to delete the files with size &lt; 4kb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C1A91-9A01-72E4-CE7F-FB8463B8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8316"/>
            <a:ext cx="9259957" cy="499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9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CE2B-8356-E097-0A66-5A15FD5E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after deleting the files with size &lt;4 kb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604E4-A898-1573-A07C-A96CCB8B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68" y="1587007"/>
            <a:ext cx="10362445" cy="48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6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2942-4020-09D5-C23D-A4A56561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where the files are stored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92064-865B-7133-C974-544CEC70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9" y="1266674"/>
            <a:ext cx="10737512" cy="54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60AB-3A13-0E62-786C-416D75A8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azure data factory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C47DA-BCE8-E07F-C6B3-C46A5E10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20" y="1507565"/>
            <a:ext cx="10157759" cy="45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2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431E-88A3-F278-6F97-DFF8FBE6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 author menu and create new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A71C9-5A39-6EE3-60A0-2B1AD54B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690688"/>
            <a:ext cx="11113434" cy="51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8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BA03-B4D5-CEB1-E42B-9896888F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activity performed is </a:t>
            </a:r>
            <a:r>
              <a:rPr lang="en-US" dirty="0" err="1"/>
              <a:t>getMetadata</a:t>
            </a:r>
            <a:r>
              <a:rPr lang="en-US" dirty="0"/>
              <a:t> activity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4860F-BF93-32F9-E38E-131801C14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5" y="1776601"/>
            <a:ext cx="11678250" cy="49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0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6F2A6-1846-B726-4FF9-79ED7293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4" y="199859"/>
            <a:ext cx="11690951" cy="64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8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6895-5FE3-CB0B-F5D8-7FFB76C1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getMetadata</a:t>
            </a:r>
            <a:r>
              <a:rPr lang="en-US" dirty="0"/>
              <a:t>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8FA39-F63F-B729-E97C-BCCFEAF9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80" y="1290200"/>
            <a:ext cx="8641080" cy="53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2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5B60-11FD-E897-BF72-635FAC99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1C98A-6A43-A698-7AE9-546205F41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330"/>
            <a:ext cx="9886122" cy="48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6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D73E-CE45-920A-A13A-5DF96EF3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get child items </a:t>
            </a:r>
            <a:r>
              <a:rPr lang="en-US" dirty="0" err="1"/>
              <a:t>forEach</a:t>
            </a:r>
            <a:r>
              <a:rPr lang="en-US" dirty="0"/>
              <a:t>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BBA7E-841F-737D-35FB-4CBABEB9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30" y="1690688"/>
            <a:ext cx="5842300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8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80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Case Study 2</vt:lpstr>
      <vt:lpstr>Container where the files are stored</vt:lpstr>
      <vt:lpstr>Go to azure data factory</vt:lpstr>
      <vt:lpstr>Navigate to author menu and create new pipeline</vt:lpstr>
      <vt:lpstr>First activity performed is getMetadata activity </vt:lpstr>
      <vt:lpstr>PowerPoint Presentation</vt:lpstr>
      <vt:lpstr>getMetadata Activity</vt:lpstr>
      <vt:lpstr>forEach Activity</vt:lpstr>
      <vt:lpstr>To get child items forEach activity</vt:lpstr>
      <vt:lpstr>To fetch the files dynamically</vt:lpstr>
      <vt:lpstr>PowerPoint Presentation</vt:lpstr>
      <vt:lpstr>If activity to delete the files with size &lt; 4kb</vt:lpstr>
      <vt:lpstr>Results after deleting the files with size &lt;4 kb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Shankar, Saijal SBOBNG-PTIY/FUA</dc:creator>
  <cp:lastModifiedBy>Shankar, Saijal SBOBNG-PTIY/FUA</cp:lastModifiedBy>
  <cp:revision>2</cp:revision>
  <dcterms:created xsi:type="dcterms:W3CDTF">2023-09-08T08:04:48Z</dcterms:created>
  <dcterms:modified xsi:type="dcterms:W3CDTF">2023-09-08T08:55:23Z</dcterms:modified>
</cp:coreProperties>
</file>