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Lst>
  <p:sldSz cy="10058400" cx="7315200"/>
  <p:notesSz cx="6858000" cy="9144000"/>
  <p:embeddedFontLst>
    <p:embeddedFont>
      <p:font typeface="Anton"/>
      <p:regular r:id="rId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9038a72d2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9038a72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9038a72d2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9038a72d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1.png"/><Relationship Id="rId8"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 Id="rId10" Type="http://schemas.openxmlformats.org/officeDocument/2006/relationships/image" Target="../media/image5.png"/><Relationship Id="rId9" Type="http://schemas.openxmlformats.org/officeDocument/2006/relationships/image" Target="../media/image9.png"/><Relationship Id="rId5" Type="http://schemas.openxmlformats.org/officeDocument/2006/relationships/image" Target="../media/image3.png"/><Relationship Id="rId6" Type="http://schemas.openxmlformats.org/officeDocument/2006/relationships/image" Target="../media/image6.png"/><Relationship Id="rId7" Type="http://schemas.openxmlformats.org/officeDocument/2006/relationships/image" Target="../media/image10.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55" name="Google Shape;55;p13"/>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56" name="Google Shape;56;p13"/>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 name="Google Shape;57;p13"/>
          <p:cNvPicPr preferRelativeResize="0"/>
          <p:nvPr/>
        </p:nvPicPr>
        <p:blipFill rotWithShape="1">
          <a:blip r:embed="rId4">
            <a:alphaModFix/>
          </a:blip>
          <a:srcRect b="0" l="6582" r="6574" t="0"/>
          <a:stretch/>
        </p:blipFill>
        <p:spPr>
          <a:xfrm rot="-5160863">
            <a:off x="5182111" y="7345637"/>
            <a:ext cx="1823171" cy="2099402"/>
          </a:xfrm>
          <a:prstGeom prst="rect">
            <a:avLst/>
          </a:prstGeom>
          <a:noFill/>
          <a:ln>
            <a:noFill/>
          </a:ln>
        </p:spPr>
      </p:pic>
      <p:pic>
        <p:nvPicPr>
          <p:cNvPr id="58" name="Google Shape;58;p13"/>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59" name="Google Shape;59;p13"/>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0" name="Google Shape;60;p13"/>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61" name="Google Shape;61;p13"/>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2" name="Google Shape;62;p13"/>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3" name="Google Shape;63;p13"/>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64" name="Google Shape;64;p13"/>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65" name="Google Shape;65;p13"/>
          <p:cNvPicPr preferRelativeResize="0"/>
          <p:nvPr/>
        </p:nvPicPr>
        <p:blipFill rotWithShape="1">
          <a:blip r:embed="rId7">
            <a:alphaModFix/>
          </a:blip>
          <a:srcRect b="337" l="0" r="0" t="327"/>
          <a:stretch/>
        </p:blipFill>
        <p:spPr>
          <a:xfrm>
            <a:off x="3193825" y="1090350"/>
            <a:ext cx="2763777" cy="769800"/>
          </a:xfrm>
          <a:prstGeom prst="rect">
            <a:avLst/>
          </a:prstGeom>
          <a:noFill/>
          <a:ln cap="flat" cmpd="sng" w="9525">
            <a:solidFill>
              <a:srgbClr val="C8D2D6"/>
            </a:solidFill>
            <a:prstDash val="solid"/>
            <a:round/>
            <a:headEnd len="sm" w="sm" type="none"/>
            <a:tailEnd len="sm" w="sm" type="none"/>
          </a:ln>
        </p:spPr>
      </p:pic>
      <p:pic>
        <p:nvPicPr>
          <p:cNvPr id="66" name="Google Shape;66;p13"/>
          <p:cNvPicPr preferRelativeResize="0"/>
          <p:nvPr/>
        </p:nvPicPr>
        <p:blipFill rotWithShape="1">
          <a:blip r:embed="rId8">
            <a:alphaModFix/>
          </a:blip>
          <a:srcRect b="0" l="0" r="0" t="0"/>
          <a:stretch/>
        </p:blipFill>
        <p:spPr>
          <a:xfrm>
            <a:off x="3193825" y="3097225"/>
            <a:ext cx="2918600" cy="2582824"/>
          </a:xfrm>
          <a:prstGeom prst="rect">
            <a:avLst/>
          </a:prstGeom>
          <a:noFill/>
          <a:ln cap="flat" cmpd="sng" w="9525">
            <a:solidFill>
              <a:srgbClr val="C8D2D6"/>
            </a:solidFill>
            <a:prstDash val="solid"/>
            <a:round/>
            <a:headEnd len="sm" w="sm" type="none"/>
            <a:tailEnd len="sm" w="sm" type="none"/>
          </a:ln>
        </p:spPr>
      </p:pic>
      <p:grpSp>
        <p:nvGrpSpPr>
          <p:cNvPr id="67" name="Google Shape;67;p13"/>
          <p:cNvGrpSpPr/>
          <p:nvPr/>
        </p:nvGrpSpPr>
        <p:grpSpPr>
          <a:xfrm>
            <a:off x="384000" y="3503350"/>
            <a:ext cx="2272435" cy="1648200"/>
            <a:chOff x="739367" y="2773433"/>
            <a:chExt cx="2272435" cy="1648200"/>
          </a:xfrm>
        </p:grpSpPr>
        <p:sp>
          <p:nvSpPr>
            <p:cNvPr id="68" name="Google Shape;68;p13"/>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9" name="Google Shape;69;p13"/>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0" name="Google Shape;70;p13"/>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71" name="Google Shape;71;p13"/>
          <p:cNvPicPr preferRelativeResize="0"/>
          <p:nvPr/>
        </p:nvPicPr>
        <p:blipFill rotWithShape="1">
          <a:blip r:embed="rId9">
            <a:alphaModFix/>
          </a:blip>
          <a:srcRect b="294" l="0" r="0" t="1492"/>
          <a:stretch/>
        </p:blipFill>
        <p:spPr>
          <a:xfrm>
            <a:off x="3193825" y="6002225"/>
            <a:ext cx="3468475" cy="1929475"/>
          </a:xfrm>
          <a:prstGeom prst="rect">
            <a:avLst/>
          </a:prstGeom>
          <a:noFill/>
          <a:ln cap="flat" cmpd="sng" w="9525">
            <a:solidFill>
              <a:srgbClr val="C8D2D6"/>
            </a:solidFill>
            <a:prstDash val="solid"/>
            <a:round/>
            <a:headEnd len="sm" w="sm" type="none"/>
            <a:tailEnd len="sm" w="sm" type="none"/>
          </a:ln>
        </p:spPr>
      </p:pic>
      <p:grpSp>
        <p:nvGrpSpPr>
          <p:cNvPr id="72" name="Google Shape;72;p13"/>
          <p:cNvGrpSpPr/>
          <p:nvPr/>
        </p:nvGrpSpPr>
        <p:grpSpPr>
          <a:xfrm>
            <a:off x="383999" y="1004359"/>
            <a:ext cx="1956322" cy="1423056"/>
            <a:chOff x="739367" y="2773432"/>
            <a:chExt cx="1956322" cy="1648200"/>
          </a:xfrm>
        </p:grpSpPr>
        <p:sp>
          <p:nvSpPr>
            <p:cNvPr id="73" name="Google Shape;73;p13"/>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74" name="Google Shape;74;p13"/>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75" name="Google Shape;75;p13"/>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6" name="Google Shape;76;p13"/>
          <p:cNvGrpSpPr/>
          <p:nvPr/>
        </p:nvGrpSpPr>
        <p:grpSpPr>
          <a:xfrm>
            <a:off x="384000" y="6002225"/>
            <a:ext cx="2272435" cy="1648200"/>
            <a:chOff x="739367" y="2773433"/>
            <a:chExt cx="2272435" cy="1648200"/>
          </a:xfrm>
        </p:grpSpPr>
        <p:sp>
          <p:nvSpPr>
            <p:cNvPr id="77" name="Google Shape;77;p13"/>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8" name="Google Shape;78;p13"/>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79" name="Google Shape;79;p13"/>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0" name="Google Shape;80;p13"/>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1" name="Google Shape;81;p13"/>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2" name="Google Shape;82;p13"/>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Order </a:t>
            </a:r>
            <a:r>
              <a:rPr lang="en">
                <a:solidFill>
                  <a:schemeClr val="lt1"/>
                </a:solidFill>
                <a:latin typeface="Anton"/>
                <a:ea typeface="Anton"/>
                <a:cs typeface="Anton"/>
                <a:sym typeface="Anton"/>
              </a:rPr>
              <a:t>DME</a:t>
            </a:r>
            <a:endParaRPr b="1">
              <a:solidFill>
                <a:srgbClr val="FFFFFF"/>
              </a:solidFill>
              <a:latin typeface="Anton"/>
              <a:ea typeface="Anton"/>
              <a:cs typeface="Anton"/>
              <a:sym typeface="Anton"/>
            </a:endParaRPr>
          </a:p>
        </p:txBody>
      </p:sp>
      <p:grpSp>
        <p:nvGrpSpPr>
          <p:cNvPr id="83" name="Google Shape;83;p13"/>
          <p:cNvGrpSpPr/>
          <p:nvPr/>
        </p:nvGrpSpPr>
        <p:grpSpPr>
          <a:xfrm>
            <a:off x="469850" y="1069325"/>
            <a:ext cx="2186585" cy="1235100"/>
            <a:chOff x="825217" y="2770283"/>
            <a:chExt cx="2186585" cy="1235100"/>
          </a:xfrm>
        </p:grpSpPr>
        <p:sp>
          <p:nvSpPr>
            <p:cNvPr id="84" name="Google Shape;84;p13"/>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5" name="Google Shape;85;p13"/>
            <p:cNvSpPr txBox="1"/>
            <p:nvPr/>
          </p:nvSpPr>
          <p:spPr>
            <a:xfrm>
              <a:off x="825217" y="3197183"/>
              <a:ext cx="1839900" cy="8082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a:t>
              </a:r>
              <a:br>
                <a:rPr lang="en" sz="800">
                  <a:latin typeface="Avenir"/>
                  <a:ea typeface="Avenir"/>
                  <a:cs typeface="Avenir"/>
                  <a:sym typeface="Avenir"/>
                </a:rPr>
              </a:br>
              <a:r>
                <a:rPr lang="en" sz="800">
                  <a:latin typeface="Avenir"/>
                  <a:ea typeface="Avenir"/>
                  <a:cs typeface="Avenir"/>
                  <a:sym typeface="Avenir"/>
                </a:rPr>
                <a:t>Either search for a particular product or select the appropriate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1" name="Google Shape;91;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2" name="Google Shape;92;p14"/>
          <p:cNvPicPr preferRelativeResize="0"/>
          <p:nvPr/>
        </p:nvPicPr>
        <p:blipFill rotWithShape="1">
          <a:blip r:embed="rId3">
            <a:alphaModFix/>
          </a:blip>
          <a:srcRect b="0" l="0" r="47506" t="0"/>
          <a:stretch/>
        </p:blipFill>
        <p:spPr>
          <a:xfrm>
            <a:off x="5953723" y="5982175"/>
            <a:ext cx="1361474" cy="2593625"/>
          </a:xfrm>
          <a:prstGeom prst="rect">
            <a:avLst/>
          </a:prstGeom>
          <a:noFill/>
          <a:ln>
            <a:noFill/>
          </a:ln>
        </p:spPr>
      </p:pic>
      <p:pic>
        <p:nvPicPr>
          <p:cNvPr id="93" name="Google Shape;93;p14"/>
          <p:cNvPicPr preferRelativeResize="0"/>
          <p:nvPr/>
        </p:nvPicPr>
        <p:blipFill rotWithShape="1">
          <a:blip r:embed="rId4">
            <a:alphaModFix/>
          </a:blip>
          <a:srcRect b="0" l="29962" r="0" t="0"/>
          <a:stretch/>
        </p:blipFill>
        <p:spPr>
          <a:xfrm rot="-5400014">
            <a:off x="1986395" y="7671609"/>
            <a:ext cx="1059260" cy="1456406"/>
          </a:xfrm>
          <a:prstGeom prst="rect">
            <a:avLst/>
          </a:prstGeom>
          <a:noFill/>
          <a:ln>
            <a:noFill/>
          </a:ln>
        </p:spPr>
      </p:pic>
      <p:pic>
        <p:nvPicPr>
          <p:cNvPr id="94" name="Google Shape;94;p14"/>
          <p:cNvPicPr preferRelativeResize="0"/>
          <p:nvPr/>
        </p:nvPicPr>
        <p:blipFill rotWithShape="1">
          <a:blip r:embed="rId4">
            <a:alphaModFix/>
          </a:blip>
          <a:srcRect b="0" l="0" r="0" t="0"/>
          <a:stretch/>
        </p:blipFill>
        <p:spPr>
          <a:xfrm rot="9265639">
            <a:off x="1851018" y="5285767"/>
            <a:ext cx="1512417" cy="1456403"/>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96" name="Google Shape;96;p14"/>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97" name="Google Shape;97;p14"/>
          <p:cNvPicPr preferRelativeResize="0"/>
          <p:nvPr/>
        </p:nvPicPr>
        <p:blipFill rotWithShape="1">
          <a:blip r:embed="rId5">
            <a:alphaModFix/>
          </a:blip>
          <a:srcRect b="0" l="23549" r="-2600" t="0"/>
          <a:stretch/>
        </p:blipFill>
        <p:spPr>
          <a:xfrm>
            <a:off x="4769575" y="2745163"/>
            <a:ext cx="1776924" cy="1003300"/>
          </a:xfrm>
          <a:prstGeom prst="rect">
            <a:avLst/>
          </a:prstGeom>
          <a:noFill/>
          <a:ln>
            <a:noFill/>
          </a:ln>
        </p:spPr>
      </p:pic>
      <p:sp>
        <p:nvSpPr>
          <p:cNvPr id="98" name="Google Shape;9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99" name="Google Shape;9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0" name="Google Shape;10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1" name="Google Shape;101;p14"/>
          <p:cNvGrpSpPr/>
          <p:nvPr/>
        </p:nvGrpSpPr>
        <p:grpSpPr>
          <a:xfrm>
            <a:off x="384025" y="1004441"/>
            <a:ext cx="2160366" cy="1744455"/>
            <a:chOff x="739367" y="2773432"/>
            <a:chExt cx="1956322" cy="1648200"/>
          </a:xfrm>
        </p:grpSpPr>
        <p:sp>
          <p:nvSpPr>
            <p:cNvPr id="102" name="Google Shape;102;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3" name="Google Shape;103;p14"/>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04" name="Google Shape;104;p14"/>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05" name="Google Shape;105;p14"/>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6" name="Google Shape;106;p14"/>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07" name="Google Shape;107;p14"/>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08" name="Google Shape;108;p14"/>
          <p:cNvPicPr preferRelativeResize="0"/>
          <p:nvPr/>
        </p:nvPicPr>
        <p:blipFill rotWithShape="1">
          <a:blip r:embed="rId7">
            <a:alphaModFix/>
          </a:blip>
          <a:srcRect b="248" l="0" r="0" t="258"/>
          <a:stretch/>
        </p:blipFill>
        <p:spPr>
          <a:xfrm>
            <a:off x="3219575" y="1083750"/>
            <a:ext cx="2734150" cy="1479215"/>
          </a:xfrm>
          <a:prstGeom prst="rect">
            <a:avLst/>
          </a:prstGeom>
          <a:noFill/>
          <a:ln cap="flat" cmpd="sng" w="9525">
            <a:solidFill>
              <a:srgbClr val="C8D2D6"/>
            </a:solidFill>
            <a:prstDash val="solid"/>
            <a:round/>
            <a:headEnd len="sm" w="sm" type="none"/>
            <a:tailEnd len="sm" w="sm" type="none"/>
          </a:ln>
        </p:spPr>
      </p:pic>
      <p:sp>
        <p:nvSpPr>
          <p:cNvPr id="109" name="Google Shape;109;p14"/>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0" name="Google Shape;110;p14"/>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1" name="Google Shape;111;p14"/>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2" name="Google Shape;112;p14"/>
          <p:cNvPicPr preferRelativeResize="0"/>
          <p:nvPr/>
        </p:nvPicPr>
        <p:blipFill rotWithShape="1">
          <a:blip r:embed="rId8">
            <a:alphaModFix/>
          </a:blip>
          <a:srcRect b="0" l="0" r="0" t="0"/>
          <a:stretch/>
        </p:blipFill>
        <p:spPr>
          <a:xfrm>
            <a:off x="3219575" y="3475175"/>
            <a:ext cx="3505557" cy="1280750"/>
          </a:xfrm>
          <a:prstGeom prst="rect">
            <a:avLst/>
          </a:prstGeom>
          <a:noFill/>
          <a:ln cap="flat" cmpd="sng" w="9525">
            <a:solidFill>
              <a:srgbClr val="C8D2D6"/>
            </a:solidFill>
            <a:prstDash val="solid"/>
            <a:round/>
            <a:headEnd len="sm" w="sm" type="none"/>
            <a:tailEnd len="sm" w="sm" type="none"/>
          </a:ln>
        </p:spPr>
      </p:pic>
      <p:pic>
        <p:nvPicPr>
          <p:cNvPr id="113" name="Google Shape;113;p14"/>
          <p:cNvPicPr preferRelativeResize="0"/>
          <p:nvPr/>
        </p:nvPicPr>
        <p:blipFill rotWithShape="1">
          <a:blip r:embed="rId9">
            <a:alphaModFix/>
          </a:blip>
          <a:srcRect b="109" l="0" r="0" t="109"/>
          <a:stretch/>
        </p:blipFill>
        <p:spPr>
          <a:xfrm>
            <a:off x="3219575" y="5192552"/>
            <a:ext cx="2593626" cy="2166173"/>
          </a:xfrm>
          <a:prstGeom prst="rect">
            <a:avLst/>
          </a:prstGeom>
          <a:noFill/>
          <a:ln cap="flat" cmpd="sng" w="9525">
            <a:solidFill>
              <a:srgbClr val="C8D2D6"/>
            </a:solidFill>
            <a:prstDash val="solid"/>
            <a:round/>
            <a:headEnd len="sm" w="sm" type="none"/>
            <a:tailEnd len="sm" w="sm" type="none"/>
          </a:ln>
        </p:spPr>
      </p:pic>
      <p:sp>
        <p:nvSpPr>
          <p:cNvPr id="114" name="Google Shape;114;p14"/>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5" name="Google Shape;115;p14"/>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16" name="Google Shape;116;p14"/>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17" name="Google Shape;117;p14"/>
          <p:cNvPicPr preferRelativeResize="0"/>
          <p:nvPr/>
        </p:nvPicPr>
        <p:blipFill rotWithShape="1">
          <a:blip r:embed="rId10">
            <a:alphaModFix/>
          </a:blip>
          <a:srcRect b="5289" l="0" r="0" t="-5290"/>
          <a:stretch/>
        </p:blipFill>
        <p:spPr>
          <a:xfrm>
            <a:off x="3219575" y="7795350"/>
            <a:ext cx="2734151" cy="783300"/>
          </a:xfrm>
          <a:prstGeom prst="rect">
            <a:avLst/>
          </a:prstGeom>
          <a:noFill/>
          <a:ln cap="flat" cmpd="sng" w="9525">
            <a:solidFill>
              <a:srgbClr val="C8D2D6"/>
            </a:solidFill>
            <a:prstDash val="solid"/>
            <a:round/>
            <a:headEnd len="sm" w="sm" type="none"/>
            <a:tailEnd len="sm" w="sm" type="none"/>
          </a:ln>
        </p:spPr>
      </p:pic>
      <p:sp>
        <p:nvSpPr>
          <p:cNvPr id="118" name="Google Shape;11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Order</a:t>
            </a:r>
            <a:r>
              <a:rPr lang="en">
                <a:solidFill>
                  <a:schemeClr val="lt1"/>
                </a:solidFill>
                <a:latin typeface="Anton"/>
                <a:ea typeface="Anton"/>
                <a:cs typeface="Anton"/>
                <a:sym typeface="Anton"/>
              </a:rPr>
              <a:t> DME</a:t>
            </a:r>
            <a:endParaRPr b="1">
              <a:solidFill>
                <a:srgbClr val="FFFFFF"/>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